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25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35C"/>
    <a:srgbClr val="C7A510"/>
    <a:srgbClr val="1E6BB2"/>
    <a:srgbClr val="1C6CB6"/>
    <a:srgbClr val="3181CE"/>
    <a:srgbClr val="77C2E8"/>
    <a:srgbClr val="029DDA"/>
    <a:srgbClr val="FAB62A"/>
    <a:srgbClr val="FA3F8E"/>
    <a:srgbClr val="FBC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3" autoAdjust="0"/>
    <p:restoredTop sz="94424" autoAdjust="0"/>
  </p:normalViewPr>
  <p:slideViewPr>
    <p:cSldViewPr snapToGrid="0" showGuides="1">
      <p:cViewPr>
        <p:scale>
          <a:sx n="78" d="100"/>
          <a:sy n="78" d="100"/>
        </p:scale>
        <p:origin x="564" y="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FC2A8-F076-4271-B271-144991CEB429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367F2-2BD8-4041-A526-AB0D2BF68F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83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4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18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334963" y="333375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6" name="图片占位符 44"/>
          <p:cNvSpPr>
            <a:spLocks noGrp="1"/>
          </p:cNvSpPr>
          <p:nvPr>
            <p:ph type="pic" sz="quarter" idx="11"/>
          </p:nvPr>
        </p:nvSpPr>
        <p:spPr>
          <a:xfrm>
            <a:off x="334963" y="1920516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8" name="图片占位符 44"/>
          <p:cNvSpPr>
            <a:spLocks noGrp="1"/>
          </p:cNvSpPr>
          <p:nvPr>
            <p:ph type="pic" sz="quarter" idx="12"/>
          </p:nvPr>
        </p:nvSpPr>
        <p:spPr>
          <a:xfrm>
            <a:off x="334962" y="3488608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9" name="图片占位符 44"/>
          <p:cNvSpPr>
            <a:spLocks noGrp="1"/>
          </p:cNvSpPr>
          <p:nvPr>
            <p:ph type="pic" sz="quarter" idx="13"/>
          </p:nvPr>
        </p:nvSpPr>
        <p:spPr>
          <a:xfrm>
            <a:off x="334962" y="5075749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4"/>
          <p:cNvSpPr>
            <a:spLocks noGrp="1"/>
          </p:cNvSpPr>
          <p:nvPr>
            <p:ph type="pic" sz="quarter" idx="15"/>
          </p:nvPr>
        </p:nvSpPr>
        <p:spPr>
          <a:xfrm>
            <a:off x="9296399" y="1920516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4"/>
          <p:cNvSpPr>
            <a:spLocks noGrp="1"/>
          </p:cNvSpPr>
          <p:nvPr>
            <p:ph type="pic" sz="quarter" idx="16"/>
          </p:nvPr>
        </p:nvSpPr>
        <p:spPr>
          <a:xfrm>
            <a:off x="9296398" y="3488608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3" name="图片占位符 44"/>
          <p:cNvSpPr>
            <a:spLocks noGrp="1"/>
          </p:cNvSpPr>
          <p:nvPr>
            <p:ph type="pic" sz="quarter" idx="17"/>
          </p:nvPr>
        </p:nvSpPr>
        <p:spPr>
          <a:xfrm>
            <a:off x="9296398" y="5075749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3228975" y="333375"/>
            <a:ext cx="5746749" cy="6215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图片占位符 44"/>
          <p:cNvSpPr>
            <a:spLocks noGrp="1"/>
          </p:cNvSpPr>
          <p:nvPr>
            <p:ph type="pic" sz="quarter" idx="18"/>
          </p:nvPr>
        </p:nvSpPr>
        <p:spPr>
          <a:xfrm>
            <a:off x="9296398" y="333375"/>
            <a:ext cx="2573337" cy="1454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1" name="任意多边形 140"/>
          <p:cNvSpPr/>
          <p:nvPr userDrawn="1"/>
        </p:nvSpPr>
        <p:spPr>
          <a:xfrm>
            <a:off x="3683566" y="752123"/>
            <a:ext cx="4911641" cy="5417550"/>
          </a:xfrm>
          <a:custGeom>
            <a:avLst/>
            <a:gdLst>
              <a:gd name="connsiteX0" fmla="*/ 1803748 w 5047989"/>
              <a:gd name="connsiteY0" fmla="*/ 0 h 5749447"/>
              <a:gd name="connsiteX1" fmla="*/ 5047989 w 5047989"/>
              <a:gd name="connsiteY1" fmla="*/ 0 h 5749447"/>
              <a:gd name="connsiteX2" fmla="*/ 5047989 w 5047989"/>
              <a:gd name="connsiteY2" fmla="*/ 5749447 h 5749447"/>
              <a:gd name="connsiteX3" fmla="*/ 12526 w 5047989"/>
              <a:gd name="connsiteY3" fmla="*/ 5749447 h 5749447"/>
              <a:gd name="connsiteX4" fmla="*/ 12526 w 5047989"/>
              <a:gd name="connsiteY4" fmla="*/ 2167003 h 5749447"/>
              <a:gd name="connsiteX5" fmla="*/ 0 w 5047989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5" fmla="*/ 22985 w 5035463"/>
              <a:gd name="connsiteY5" fmla="*/ 1986490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718 w 5035463"/>
              <a:gd name="connsiteY4" fmla="*/ 5687730 h 5749447"/>
              <a:gd name="connsiteX5" fmla="*/ 0 w 5035463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38818 w 5035463"/>
              <a:gd name="connsiteY3" fmla="*/ 5747261 h 5749447"/>
              <a:gd name="connsiteX4" fmla="*/ 0 w 5035463"/>
              <a:gd name="connsiteY4" fmla="*/ 5749447 h 5749447"/>
              <a:gd name="connsiteX5" fmla="*/ 718 w 5035463"/>
              <a:gd name="connsiteY5" fmla="*/ 5687730 h 5749447"/>
              <a:gd name="connsiteX6" fmla="*/ 0 w 5035463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681 w 5037144"/>
              <a:gd name="connsiteY4" fmla="*/ 5749447 h 5749447"/>
              <a:gd name="connsiteX5" fmla="*/ 18 w 5037144"/>
              <a:gd name="connsiteY5" fmla="*/ 5699636 h 5749447"/>
              <a:gd name="connsiteX6" fmla="*/ 1681 w 5037144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8 w 5037144"/>
              <a:gd name="connsiteY4" fmla="*/ 5699636 h 5749447"/>
              <a:gd name="connsiteX5" fmla="*/ 1681 w 5037144"/>
              <a:gd name="connsiteY5" fmla="*/ 2167003 h 5749447"/>
              <a:gd name="connsiteX0" fmla="*/ 1793117 w 5037358"/>
              <a:gd name="connsiteY0" fmla="*/ 0 h 5749447"/>
              <a:gd name="connsiteX1" fmla="*/ 5037358 w 5037358"/>
              <a:gd name="connsiteY1" fmla="*/ 0 h 5749447"/>
              <a:gd name="connsiteX2" fmla="*/ 5037358 w 5037358"/>
              <a:gd name="connsiteY2" fmla="*/ 5749447 h 5749447"/>
              <a:gd name="connsiteX3" fmla="*/ 40713 w 5037358"/>
              <a:gd name="connsiteY3" fmla="*/ 5747261 h 5749447"/>
              <a:gd name="connsiteX4" fmla="*/ 232 w 5037358"/>
              <a:gd name="connsiteY4" fmla="*/ 5699636 h 5749447"/>
              <a:gd name="connsiteX5" fmla="*/ 1895 w 5037358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40776 w 5037421"/>
              <a:gd name="connsiteY3" fmla="*/ 5747261 h 5749447"/>
              <a:gd name="connsiteX4" fmla="*/ 295 w 5037421"/>
              <a:gd name="connsiteY4" fmla="*/ 5699636 h 5749447"/>
              <a:gd name="connsiteX5" fmla="*/ 1958 w 5037421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5003302 w 5037421"/>
              <a:gd name="connsiteY3" fmla="*/ 5747261 h 5749447"/>
              <a:gd name="connsiteX4" fmla="*/ 40776 w 5037421"/>
              <a:gd name="connsiteY4" fmla="*/ 5747261 h 5749447"/>
              <a:gd name="connsiteX5" fmla="*/ 295 w 5037421"/>
              <a:gd name="connsiteY5" fmla="*/ 5699636 h 5749447"/>
              <a:gd name="connsiteX6" fmla="*/ 1958 w 5037421"/>
              <a:gd name="connsiteY6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6639 w 5037421"/>
              <a:gd name="connsiteY2" fmla="*/ 5713924 h 5749447"/>
              <a:gd name="connsiteX3" fmla="*/ 5037421 w 5037421"/>
              <a:gd name="connsiteY3" fmla="*/ 5749447 h 5749447"/>
              <a:gd name="connsiteX4" fmla="*/ 5003302 w 5037421"/>
              <a:gd name="connsiteY4" fmla="*/ 5747261 h 5749447"/>
              <a:gd name="connsiteX5" fmla="*/ 40776 w 5037421"/>
              <a:gd name="connsiteY5" fmla="*/ 5747261 h 5749447"/>
              <a:gd name="connsiteX6" fmla="*/ 295 w 5037421"/>
              <a:gd name="connsiteY6" fmla="*/ 5699636 h 5749447"/>
              <a:gd name="connsiteX7" fmla="*/ 1958 w 5037421"/>
              <a:gd name="connsiteY7" fmla="*/ 2167003 h 5749447"/>
              <a:gd name="connsiteX0" fmla="*/ 1793180 w 5380899"/>
              <a:gd name="connsiteY0" fmla="*/ 0 h 6147189"/>
              <a:gd name="connsiteX1" fmla="*/ 5037421 w 5380899"/>
              <a:gd name="connsiteY1" fmla="*/ 0 h 6147189"/>
              <a:gd name="connsiteX2" fmla="*/ 5036639 w 5380899"/>
              <a:gd name="connsiteY2" fmla="*/ 5713924 h 6147189"/>
              <a:gd name="connsiteX3" fmla="*/ 5003302 w 5380899"/>
              <a:gd name="connsiteY3" fmla="*/ 5747261 h 6147189"/>
              <a:gd name="connsiteX4" fmla="*/ 40776 w 5380899"/>
              <a:gd name="connsiteY4" fmla="*/ 5747261 h 6147189"/>
              <a:gd name="connsiteX5" fmla="*/ 295 w 5380899"/>
              <a:gd name="connsiteY5" fmla="*/ 5699636 h 6147189"/>
              <a:gd name="connsiteX6" fmla="*/ 1958 w 5380899"/>
              <a:gd name="connsiteY6" fmla="*/ 2167003 h 6147189"/>
              <a:gd name="connsiteX0" fmla="*/ 1793180 w 5037421"/>
              <a:gd name="connsiteY0" fmla="*/ 0 h 6141248"/>
              <a:gd name="connsiteX1" fmla="*/ 5037421 w 5037421"/>
              <a:gd name="connsiteY1" fmla="*/ 0 h 6141248"/>
              <a:gd name="connsiteX2" fmla="*/ 5036639 w 5037421"/>
              <a:gd name="connsiteY2" fmla="*/ 5713924 h 6141248"/>
              <a:gd name="connsiteX3" fmla="*/ 5003302 w 5037421"/>
              <a:gd name="connsiteY3" fmla="*/ 5747261 h 6141248"/>
              <a:gd name="connsiteX4" fmla="*/ 40776 w 5037421"/>
              <a:gd name="connsiteY4" fmla="*/ 5747261 h 6141248"/>
              <a:gd name="connsiteX5" fmla="*/ 295 w 5037421"/>
              <a:gd name="connsiteY5" fmla="*/ 5699636 h 6141248"/>
              <a:gd name="connsiteX6" fmla="*/ 1958 w 5037421"/>
              <a:gd name="connsiteY6" fmla="*/ 2167003 h 6141248"/>
              <a:gd name="connsiteX0" fmla="*/ 1793180 w 5037910"/>
              <a:gd name="connsiteY0" fmla="*/ 0 h 5747345"/>
              <a:gd name="connsiteX1" fmla="*/ 5037421 w 5037910"/>
              <a:gd name="connsiteY1" fmla="*/ 0 h 5747345"/>
              <a:gd name="connsiteX2" fmla="*/ 5036639 w 5037910"/>
              <a:gd name="connsiteY2" fmla="*/ 5713924 h 5747345"/>
              <a:gd name="connsiteX3" fmla="*/ 5003302 w 5037910"/>
              <a:gd name="connsiteY3" fmla="*/ 5747261 h 5747345"/>
              <a:gd name="connsiteX4" fmla="*/ 40776 w 5037910"/>
              <a:gd name="connsiteY4" fmla="*/ 5747261 h 5747345"/>
              <a:gd name="connsiteX5" fmla="*/ 295 w 5037910"/>
              <a:gd name="connsiteY5" fmla="*/ 5699636 h 5747345"/>
              <a:gd name="connsiteX6" fmla="*/ 1958 w 5037910"/>
              <a:gd name="connsiteY6" fmla="*/ 2167003 h 5747345"/>
              <a:gd name="connsiteX0" fmla="*/ 1793180 w 5041318"/>
              <a:gd name="connsiteY0" fmla="*/ 0 h 5752514"/>
              <a:gd name="connsiteX1" fmla="*/ 5037421 w 5041318"/>
              <a:gd name="connsiteY1" fmla="*/ 0 h 5752514"/>
              <a:gd name="connsiteX2" fmla="*/ 5036639 w 5041318"/>
              <a:gd name="connsiteY2" fmla="*/ 5713924 h 5752514"/>
              <a:gd name="connsiteX3" fmla="*/ 5003302 w 5041318"/>
              <a:gd name="connsiteY3" fmla="*/ 5747261 h 5752514"/>
              <a:gd name="connsiteX4" fmla="*/ 40776 w 5041318"/>
              <a:gd name="connsiteY4" fmla="*/ 5747261 h 5752514"/>
              <a:gd name="connsiteX5" fmla="*/ 295 w 5041318"/>
              <a:gd name="connsiteY5" fmla="*/ 5699636 h 5752514"/>
              <a:gd name="connsiteX6" fmla="*/ 1958 w 5041318"/>
              <a:gd name="connsiteY6" fmla="*/ 2167003 h 5752514"/>
              <a:gd name="connsiteX0" fmla="*/ 1793180 w 5041023"/>
              <a:gd name="connsiteY0" fmla="*/ 0 h 5748525"/>
              <a:gd name="connsiteX1" fmla="*/ 5037421 w 5041023"/>
              <a:gd name="connsiteY1" fmla="*/ 0 h 5748525"/>
              <a:gd name="connsiteX2" fmla="*/ 5036639 w 5041023"/>
              <a:gd name="connsiteY2" fmla="*/ 5713924 h 5748525"/>
              <a:gd name="connsiteX3" fmla="*/ 5003302 w 5041023"/>
              <a:gd name="connsiteY3" fmla="*/ 5747261 h 5748525"/>
              <a:gd name="connsiteX4" fmla="*/ 40776 w 5041023"/>
              <a:gd name="connsiteY4" fmla="*/ 5747261 h 5748525"/>
              <a:gd name="connsiteX5" fmla="*/ 295 w 5041023"/>
              <a:gd name="connsiteY5" fmla="*/ 5699636 h 5748525"/>
              <a:gd name="connsiteX6" fmla="*/ 1958 w 5041023"/>
              <a:gd name="connsiteY6" fmla="*/ 2167003 h 5748525"/>
              <a:gd name="connsiteX0" fmla="*/ 1793180 w 5042004"/>
              <a:gd name="connsiteY0" fmla="*/ 0 h 5753536"/>
              <a:gd name="connsiteX1" fmla="*/ 5037421 w 5042004"/>
              <a:gd name="connsiteY1" fmla="*/ 0 h 5753536"/>
              <a:gd name="connsiteX2" fmla="*/ 5036639 w 5042004"/>
              <a:gd name="connsiteY2" fmla="*/ 5713924 h 5753536"/>
              <a:gd name="connsiteX3" fmla="*/ 5003302 w 5042004"/>
              <a:gd name="connsiteY3" fmla="*/ 5747261 h 5753536"/>
              <a:gd name="connsiteX4" fmla="*/ 40776 w 5042004"/>
              <a:gd name="connsiteY4" fmla="*/ 5747261 h 5753536"/>
              <a:gd name="connsiteX5" fmla="*/ 295 w 5042004"/>
              <a:gd name="connsiteY5" fmla="*/ 5699636 h 5753536"/>
              <a:gd name="connsiteX6" fmla="*/ 1958 w 5042004"/>
              <a:gd name="connsiteY6" fmla="*/ 2167003 h 5753536"/>
              <a:gd name="connsiteX0" fmla="*/ 1793180 w 5042004"/>
              <a:gd name="connsiteY0" fmla="*/ 0 h 5751500"/>
              <a:gd name="connsiteX1" fmla="*/ 5037421 w 5042004"/>
              <a:gd name="connsiteY1" fmla="*/ 0 h 5751500"/>
              <a:gd name="connsiteX2" fmla="*/ 5036639 w 5042004"/>
              <a:gd name="connsiteY2" fmla="*/ 5713924 h 5751500"/>
              <a:gd name="connsiteX3" fmla="*/ 5003302 w 5042004"/>
              <a:gd name="connsiteY3" fmla="*/ 5747261 h 5751500"/>
              <a:gd name="connsiteX4" fmla="*/ 40776 w 5042004"/>
              <a:gd name="connsiteY4" fmla="*/ 5747261 h 5751500"/>
              <a:gd name="connsiteX5" fmla="*/ 295 w 5042004"/>
              <a:gd name="connsiteY5" fmla="*/ 5699636 h 5751500"/>
              <a:gd name="connsiteX6" fmla="*/ 1958 w 5042004"/>
              <a:gd name="connsiteY6" fmla="*/ 2167003 h 5751500"/>
              <a:gd name="connsiteX0" fmla="*/ 1793180 w 5042004"/>
              <a:gd name="connsiteY0" fmla="*/ 0 h 5750496"/>
              <a:gd name="connsiteX1" fmla="*/ 5037421 w 5042004"/>
              <a:gd name="connsiteY1" fmla="*/ 0 h 5750496"/>
              <a:gd name="connsiteX2" fmla="*/ 5036639 w 5042004"/>
              <a:gd name="connsiteY2" fmla="*/ 5713924 h 5750496"/>
              <a:gd name="connsiteX3" fmla="*/ 5003302 w 5042004"/>
              <a:gd name="connsiteY3" fmla="*/ 5747261 h 5750496"/>
              <a:gd name="connsiteX4" fmla="*/ 40776 w 5042004"/>
              <a:gd name="connsiteY4" fmla="*/ 5747261 h 5750496"/>
              <a:gd name="connsiteX5" fmla="*/ 295 w 5042004"/>
              <a:gd name="connsiteY5" fmla="*/ 5699636 h 5750496"/>
              <a:gd name="connsiteX6" fmla="*/ 1958 w 5042004"/>
              <a:gd name="connsiteY6" fmla="*/ 2167003 h 5750496"/>
              <a:gd name="connsiteX0" fmla="*/ 1793180 w 5042004"/>
              <a:gd name="connsiteY0" fmla="*/ 0 h 5748525"/>
              <a:gd name="connsiteX1" fmla="*/ 5037421 w 5042004"/>
              <a:gd name="connsiteY1" fmla="*/ 0 h 5748525"/>
              <a:gd name="connsiteX2" fmla="*/ 5036639 w 5042004"/>
              <a:gd name="connsiteY2" fmla="*/ 5713924 h 5748525"/>
              <a:gd name="connsiteX3" fmla="*/ 5003302 w 5042004"/>
              <a:gd name="connsiteY3" fmla="*/ 5747261 h 5748525"/>
              <a:gd name="connsiteX4" fmla="*/ 40776 w 5042004"/>
              <a:gd name="connsiteY4" fmla="*/ 5747261 h 5748525"/>
              <a:gd name="connsiteX5" fmla="*/ 295 w 5042004"/>
              <a:gd name="connsiteY5" fmla="*/ 5699636 h 5748525"/>
              <a:gd name="connsiteX6" fmla="*/ 1958 w 5042004"/>
              <a:gd name="connsiteY6" fmla="*/ 2167003 h 5748525"/>
              <a:gd name="connsiteX0" fmla="*/ 1793180 w 5037421"/>
              <a:gd name="connsiteY0" fmla="*/ 0 h 5750192"/>
              <a:gd name="connsiteX1" fmla="*/ 5037421 w 5037421"/>
              <a:gd name="connsiteY1" fmla="*/ 0 h 5750192"/>
              <a:gd name="connsiteX2" fmla="*/ 5036639 w 5037421"/>
              <a:gd name="connsiteY2" fmla="*/ 5713924 h 5750192"/>
              <a:gd name="connsiteX3" fmla="*/ 5003302 w 5037421"/>
              <a:gd name="connsiteY3" fmla="*/ 5747261 h 5750192"/>
              <a:gd name="connsiteX4" fmla="*/ 40776 w 5037421"/>
              <a:gd name="connsiteY4" fmla="*/ 5747261 h 5750192"/>
              <a:gd name="connsiteX5" fmla="*/ 295 w 5037421"/>
              <a:gd name="connsiteY5" fmla="*/ 5699636 h 5750192"/>
              <a:gd name="connsiteX6" fmla="*/ 1958 w 5037421"/>
              <a:gd name="connsiteY6" fmla="*/ 2167003 h 5750192"/>
              <a:gd name="connsiteX0" fmla="*/ 1793180 w 5037421"/>
              <a:gd name="connsiteY0" fmla="*/ 0 h 5747521"/>
              <a:gd name="connsiteX1" fmla="*/ 5037421 w 5037421"/>
              <a:gd name="connsiteY1" fmla="*/ 0 h 5747521"/>
              <a:gd name="connsiteX2" fmla="*/ 5036639 w 5037421"/>
              <a:gd name="connsiteY2" fmla="*/ 5713924 h 5747521"/>
              <a:gd name="connsiteX3" fmla="*/ 5003302 w 5037421"/>
              <a:gd name="connsiteY3" fmla="*/ 5747261 h 5747521"/>
              <a:gd name="connsiteX4" fmla="*/ 40776 w 5037421"/>
              <a:gd name="connsiteY4" fmla="*/ 5747261 h 5747521"/>
              <a:gd name="connsiteX5" fmla="*/ 295 w 5037421"/>
              <a:gd name="connsiteY5" fmla="*/ 5699636 h 5747521"/>
              <a:gd name="connsiteX6" fmla="*/ 1958 w 5037421"/>
              <a:gd name="connsiteY6" fmla="*/ 2167003 h 5747521"/>
              <a:gd name="connsiteX0" fmla="*/ 1793180 w 5070672"/>
              <a:gd name="connsiteY0" fmla="*/ 0 h 5747345"/>
              <a:gd name="connsiteX1" fmla="*/ 5037421 w 5070672"/>
              <a:gd name="connsiteY1" fmla="*/ 0 h 5747345"/>
              <a:gd name="connsiteX2" fmla="*/ 5036639 w 5070672"/>
              <a:gd name="connsiteY2" fmla="*/ 5713924 h 5747345"/>
              <a:gd name="connsiteX3" fmla="*/ 5003302 w 5070672"/>
              <a:gd name="connsiteY3" fmla="*/ 5747261 h 5747345"/>
              <a:gd name="connsiteX4" fmla="*/ 40776 w 5070672"/>
              <a:gd name="connsiteY4" fmla="*/ 5747261 h 5747345"/>
              <a:gd name="connsiteX5" fmla="*/ 295 w 5070672"/>
              <a:gd name="connsiteY5" fmla="*/ 5699636 h 5747345"/>
              <a:gd name="connsiteX6" fmla="*/ 1958 w 5070672"/>
              <a:gd name="connsiteY6" fmla="*/ 2167003 h 5747345"/>
              <a:gd name="connsiteX0" fmla="*/ 1793180 w 5067609"/>
              <a:gd name="connsiteY0" fmla="*/ 0 h 5771478"/>
              <a:gd name="connsiteX1" fmla="*/ 5037421 w 5067609"/>
              <a:gd name="connsiteY1" fmla="*/ 0 h 5771478"/>
              <a:gd name="connsiteX2" fmla="*/ 5036639 w 5067609"/>
              <a:gd name="connsiteY2" fmla="*/ 5713924 h 5771478"/>
              <a:gd name="connsiteX3" fmla="*/ 5003302 w 5067609"/>
              <a:gd name="connsiteY3" fmla="*/ 5747261 h 5771478"/>
              <a:gd name="connsiteX4" fmla="*/ 40776 w 5067609"/>
              <a:gd name="connsiteY4" fmla="*/ 5747261 h 5771478"/>
              <a:gd name="connsiteX5" fmla="*/ 295 w 5067609"/>
              <a:gd name="connsiteY5" fmla="*/ 5699636 h 5771478"/>
              <a:gd name="connsiteX6" fmla="*/ 1958 w 5067609"/>
              <a:gd name="connsiteY6" fmla="*/ 2167003 h 5771478"/>
              <a:gd name="connsiteX0" fmla="*/ 1793180 w 5037421"/>
              <a:gd name="connsiteY0" fmla="*/ 0 h 5754010"/>
              <a:gd name="connsiteX1" fmla="*/ 5037421 w 5037421"/>
              <a:gd name="connsiteY1" fmla="*/ 0 h 5754010"/>
              <a:gd name="connsiteX2" fmla="*/ 5036639 w 5037421"/>
              <a:gd name="connsiteY2" fmla="*/ 5713924 h 5754010"/>
              <a:gd name="connsiteX3" fmla="*/ 5003302 w 5037421"/>
              <a:gd name="connsiteY3" fmla="*/ 5747261 h 5754010"/>
              <a:gd name="connsiteX4" fmla="*/ 40776 w 5037421"/>
              <a:gd name="connsiteY4" fmla="*/ 5747261 h 5754010"/>
              <a:gd name="connsiteX5" fmla="*/ 295 w 5037421"/>
              <a:gd name="connsiteY5" fmla="*/ 5699636 h 5754010"/>
              <a:gd name="connsiteX6" fmla="*/ 1958 w 5037421"/>
              <a:gd name="connsiteY6" fmla="*/ 2167003 h 5754010"/>
              <a:gd name="connsiteX0" fmla="*/ 1793180 w 5038974"/>
              <a:gd name="connsiteY0" fmla="*/ 0 h 5748578"/>
              <a:gd name="connsiteX1" fmla="*/ 5037421 w 5038974"/>
              <a:gd name="connsiteY1" fmla="*/ 0 h 5748578"/>
              <a:gd name="connsiteX2" fmla="*/ 5036639 w 5038974"/>
              <a:gd name="connsiteY2" fmla="*/ 5713924 h 5748578"/>
              <a:gd name="connsiteX3" fmla="*/ 5003302 w 5038974"/>
              <a:gd name="connsiteY3" fmla="*/ 5747261 h 5748578"/>
              <a:gd name="connsiteX4" fmla="*/ 40776 w 5038974"/>
              <a:gd name="connsiteY4" fmla="*/ 5747261 h 5748578"/>
              <a:gd name="connsiteX5" fmla="*/ 295 w 5038974"/>
              <a:gd name="connsiteY5" fmla="*/ 5699636 h 5748578"/>
              <a:gd name="connsiteX6" fmla="*/ 1958 w 5038974"/>
              <a:gd name="connsiteY6" fmla="*/ 2167003 h 5748578"/>
              <a:gd name="connsiteX0" fmla="*/ 1793180 w 5038262"/>
              <a:gd name="connsiteY0" fmla="*/ 0 h 5748578"/>
              <a:gd name="connsiteX1" fmla="*/ 5037421 w 5038262"/>
              <a:gd name="connsiteY1" fmla="*/ 0 h 5748578"/>
              <a:gd name="connsiteX2" fmla="*/ 5036639 w 5038262"/>
              <a:gd name="connsiteY2" fmla="*/ 5713924 h 5748578"/>
              <a:gd name="connsiteX3" fmla="*/ 5003302 w 5038262"/>
              <a:gd name="connsiteY3" fmla="*/ 5747261 h 5748578"/>
              <a:gd name="connsiteX4" fmla="*/ 40776 w 5038262"/>
              <a:gd name="connsiteY4" fmla="*/ 5747261 h 5748578"/>
              <a:gd name="connsiteX5" fmla="*/ 295 w 5038262"/>
              <a:gd name="connsiteY5" fmla="*/ 5699636 h 5748578"/>
              <a:gd name="connsiteX6" fmla="*/ 1958 w 5038262"/>
              <a:gd name="connsiteY6" fmla="*/ 2167003 h 5748578"/>
              <a:gd name="connsiteX0" fmla="*/ 1793180 w 5037421"/>
              <a:gd name="connsiteY0" fmla="*/ 0 h 5749579"/>
              <a:gd name="connsiteX1" fmla="*/ 5037421 w 5037421"/>
              <a:gd name="connsiteY1" fmla="*/ 0 h 5749579"/>
              <a:gd name="connsiteX2" fmla="*/ 5036639 w 5037421"/>
              <a:gd name="connsiteY2" fmla="*/ 5713924 h 5749579"/>
              <a:gd name="connsiteX3" fmla="*/ 5003302 w 5037421"/>
              <a:gd name="connsiteY3" fmla="*/ 5747261 h 5749579"/>
              <a:gd name="connsiteX4" fmla="*/ 40776 w 5037421"/>
              <a:gd name="connsiteY4" fmla="*/ 5747261 h 5749579"/>
              <a:gd name="connsiteX5" fmla="*/ 295 w 5037421"/>
              <a:gd name="connsiteY5" fmla="*/ 5699636 h 5749579"/>
              <a:gd name="connsiteX6" fmla="*/ 1958 w 5037421"/>
              <a:gd name="connsiteY6" fmla="*/ 2167003 h 5749579"/>
              <a:gd name="connsiteX0" fmla="*/ 1793180 w 5037421"/>
              <a:gd name="connsiteY0" fmla="*/ 0 h 5747345"/>
              <a:gd name="connsiteX1" fmla="*/ 5037421 w 5037421"/>
              <a:gd name="connsiteY1" fmla="*/ 0 h 5747345"/>
              <a:gd name="connsiteX2" fmla="*/ 5036639 w 5037421"/>
              <a:gd name="connsiteY2" fmla="*/ 5713924 h 5747345"/>
              <a:gd name="connsiteX3" fmla="*/ 5003302 w 5037421"/>
              <a:gd name="connsiteY3" fmla="*/ 5747261 h 5747345"/>
              <a:gd name="connsiteX4" fmla="*/ 40776 w 5037421"/>
              <a:gd name="connsiteY4" fmla="*/ 5747261 h 5747345"/>
              <a:gd name="connsiteX5" fmla="*/ 295 w 5037421"/>
              <a:gd name="connsiteY5" fmla="*/ 5699636 h 5747345"/>
              <a:gd name="connsiteX6" fmla="*/ 1958 w 5037421"/>
              <a:gd name="connsiteY6" fmla="*/ 2167003 h 5747345"/>
              <a:gd name="connsiteX0" fmla="*/ 1793180 w 5037421"/>
              <a:gd name="connsiteY0" fmla="*/ 1076 h 5748421"/>
              <a:gd name="connsiteX1" fmla="*/ 4993777 w 5037421"/>
              <a:gd name="connsiteY1" fmla="*/ 0 h 5748421"/>
              <a:gd name="connsiteX2" fmla="*/ 5037421 w 5037421"/>
              <a:gd name="connsiteY2" fmla="*/ 1076 h 5748421"/>
              <a:gd name="connsiteX3" fmla="*/ 5036639 w 5037421"/>
              <a:gd name="connsiteY3" fmla="*/ 5715000 h 5748421"/>
              <a:gd name="connsiteX4" fmla="*/ 5003302 w 5037421"/>
              <a:gd name="connsiteY4" fmla="*/ 5748337 h 5748421"/>
              <a:gd name="connsiteX5" fmla="*/ 40776 w 5037421"/>
              <a:gd name="connsiteY5" fmla="*/ 5748337 h 5748421"/>
              <a:gd name="connsiteX6" fmla="*/ 295 w 5037421"/>
              <a:gd name="connsiteY6" fmla="*/ 5700712 h 5748421"/>
              <a:gd name="connsiteX7" fmla="*/ 1958 w 5037421"/>
              <a:gd name="connsiteY7" fmla="*/ 2168079 h 5748421"/>
              <a:gd name="connsiteX0" fmla="*/ 1793180 w 5040431"/>
              <a:gd name="connsiteY0" fmla="*/ 394582 h 6141927"/>
              <a:gd name="connsiteX1" fmla="*/ 4993777 w 5040431"/>
              <a:gd name="connsiteY1" fmla="*/ 393506 h 6141927"/>
              <a:gd name="connsiteX2" fmla="*/ 5037421 w 5040431"/>
              <a:gd name="connsiteY2" fmla="*/ 394582 h 6141927"/>
              <a:gd name="connsiteX3" fmla="*/ 5036639 w 5040431"/>
              <a:gd name="connsiteY3" fmla="*/ 431606 h 6141927"/>
              <a:gd name="connsiteX4" fmla="*/ 5036639 w 5040431"/>
              <a:gd name="connsiteY4" fmla="*/ 6108506 h 6141927"/>
              <a:gd name="connsiteX5" fmla="*/ 5003302 w 5040431"/>
              <a:gd name="connsiteY5" fmla="*/ 6141843 h 6141927"/>
              <a:gd name="connsiteX6" fmla="*/ 40776 w 5040431"/>
              <a:gd name="connsiteY6" fmla="*/ 6141843 h 6141927"/>
              <a:gd name="connsiteX7" fmla="*/ 295 w 5040431"/>
              <a:gd name="connsiteY7" fmla="*/ 6094218 h 6141927"/>
              <a:gd name="connsiteX8" fmla="*/ 1958 w 5040431"/>
              <a:gd name="connsiteY8" fmla="*/ 2561585 h 6141927"/>
              <a:gd name="connsiteX0" fmla="*/ 1793180 w 5129508"/>
              <a:gd name="connsiteY0" fmla="*/ 543760 h 6291105"/>
              <a:gd name="connsiteX1" fmla="*/ 4993777 w 5129508"/>
              <a:gd name="connsiteY1" fmla="*/ 542684 h 6291105"/>
              <a:gd name="connsiteX2" fmla="*/ 5037421 w 5129508"/>
              <a:gd name="connsiteY2" fmla="*/ 543760 h 6291105"/>
              <a:gd name="connsiteX3" fmla="*/ 5129508 w 5129508"/>
              <a:gd name="connsiteY3" fmla="*/ 185496 h 6291105"/>
              <a:gd name="connsiteX4" fmla="*/ 5036639 w 5129508"/>
              <a:gd name="connsiteY4" fmla="*/ 580784 h 6291105"/>
              <a:gd name="connsiteX5" fmla="*/ 5036639 w 5129508"/>
              <a:gd name="connsiteY5" fmla="*/ 6257684 h 6291105"/>
              <a:gd name="connsiteX6" fmla="*/ 5003302 w 5129508"/>
              <a:gd name="connsiteY6" fmla="*/ 6291021 h 6291105"/>
              <a:gd name="connsiteX7" fmla="*/ 40776 w 5129508"/>
              <a:gd name="connsiteY7" fmla="*/ 6291021 h 6291105"/>
              <a:gd name="connsiteX8" fmla="*/ 295 w 5129508"/>
              <a:gd name="connsiteY8" fmla="*/ 6243396 h 6291105"/>
              <a:gd name="connsiteX9" fmla="*/ 1958 w 5129508"/>
              <a:gd name="connsiteY9" fmla="*/ 2710763 h 6291105"/>
              <a:gd name="connsiteX0" fmla="*/ 1793180 w 5348583"/>
              <a:gd name="connsiteY0" fmla="*/ 448018 h 6195363"/>
              <a:gd name="connsiteX1" fmla="*/ 4993777 w 5348583"/>
              <a:gd name="connsiteY1" fmla="*/ 446942 h 6195363"/>
              <a:gd name="connsiteX2" fmla="*/ 5037421 w 5348583"/>
              <a:gd name="connsiteY2" fmla="*/ 448018 h 6195363"/>
              <a:gd name="connsiteX3" fmla="*/ 5348583 w 5348583"/>
              <a:gd name="connsiteY3" fmla="*/ 358835 h 6195363"/>
              <a:gd name="connsiteX4" fmla="*/ 5036639 w 5348583"/>
              <a:gd name="connsiteY4" fmla="*/ 485042 h 6195363"/>
              <a:gd name="connsiteX5" fmla="*/ 5036639 w 5348583"/>
              <a:gd name="connsiteY5" fmla="*/ 6161942 h 6195363"/>
              <a:gd name="connsiteX6" fmla="*/ 5003302 w 5348583"/>
              <a:gd name="connsiteY6" fmla="*/ 6195279 h 6195363"/>
              <a:gd name="connsiteX7" fmla="*/ 40776 w 5348583"/>
              <a:gd name="connsiteY7" fmla="*/ 6195279 h 6195363"/>
              <a:gd name="connsiteX8" fmla="*/ 295 w 5348583"/>
              <a:gd name="connsiteY8" fmla="*/ 6147654 h 6195363"/>
              <a:gd name="connsiteX9" fmla="*/ 1958 w 5348583"/>
              <a:gd name="connsiteY9" fmla="*/ 2615021 h 6195363"/>
              <a:gd name="connsiteX0" fmla="*/ 1793180 w 5040431"/>
              <a:gd name="connsiteY0" fmla="*/ 394583 h 6141928"/>
              <a:gd name="connsiteX1" fmla="*/ 4993777 w 5040431"/>
              <a:gd name="connsiteY1" fmla="*/ 393507 h 6141928"/>
              <a:gd name="connsiteX2" fmla="*/ 5037421 w 5040431"/>
              <a:gd name="connsiteY2" fmla="*/ 394583 h 6141928"/>
              <a:gd name="connsiteX3" fmla="*/ 5036639 w 5040431"/>
              <a:gd name="connsiteY3" fmla="*/ 431607 h 6141928"/>
              <a:gd name="connsiteX4" fmla="*/ 5036639 w 5040431"/>
              <a:gd name="connsiteY4" fmla="*/ 6108507 h 6141928"/>
              <a:gd name="connsiteX5" fmla="*/ 5003302 w 5040431"/>
              <a:gd name="connsiteY5" fmla="*/ 6141844 h 6141928"/>
              <a:gd name="connsiteX6" fmla="*/ 40776 w 5040431"/>
              <a:gd name="connsiteY6" fmla="*/ 6141844 h 6141928"/>
              <a:gd name="connsiteX7" fmla="*/ 295 w 5040431"/>
              <a:gd name="connsiteY7" fmla="*/ 6094219 h 6141928"/>
              <a:gd name="connsiteX8" fmla="*/ 1958 w 5040431"/>
              <a:gd name="connsiteY8" fmla="*/ 2561586 h 6141928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2022177 w 5039022"/>
              <a:gd name="connsiteY1" fmla="*/ 1146 h 5748421"/>
              <a:gd name="connsiteX2" fmla="*/ 4993777 w 5039022"/>
              <a:gd name="connsiteY2" fmla="*/ 0 h 5748421"/>
              <a:gd name="connsiteX3" fmla="*/ 5036639 w 5039022"/>
              <a:gd name="connsiteY3" fmla="*/ 38100 h 5748421"/>
              <a:gd name="connsiteX4" fmla="*/ 5036639 w 5039022"/>
              <a:gd name="connsiteY4" fmla="*/ 5715000 h 5748421"/>
              <a:gd name="connsiteX5" fmla="*/ 5003302 w 5039022"/>
              <a:gd name="connsiteY5" fmla="*/ 5748337 h 5748421"/>
              <a:gd name="connsiteX6" fmla="*/ 40776 w 5039022"/>
              <a:gd name="connsiteY6" fmla="*/ 5748337 h 5748421"/>
              <a:gd name="connsiteX7" fmla="*/ 295 w 5039022"/>
              <a:gd name="connsiteY7" fmla="*/ 5700712 h 5748421"/>
              <a:gd name="connsiteX8" fmla="*/ 1958 w 5039022"/>
              <a:gd name="connsiteY8" fmla="*/ 2168079 h 5748421"/>
              <a:gd name="connsiteX0" fmla="*/ 1793180 w 5039022"/>
              <a:gd name="connsiteY0" fmla="*/ 1076 h 5748421"/>
              <a:gd name="connsiteX1" fmla="*/ 2022177 w 5039022"/>
              <a:gd name="connsiteY1" fmla="*/ 1146 h 5748421"/>
              <a:gd name="connsiteX2" fmla="*/ 4993777 w 5039022"/>
              <a:gd name="connsiteY2" fmla="*/ 0 h 5748421"/>
              <a:gd name="connsiteX3" fmla="*/ 5036639 w 5039022"/>
              <a:gd name="connsiteY3" fmla="*/ 38100 h 5748421"/>
              <a:gd name="connsiteX4" fmla="*/ 5036639 w 5039022"/>
              <a:gd name="connsiteY4" fmla="*/ 5715000 h 5748421"/>
              <a:gd name="connsiteX5" fmla="*/ 5003302 w 5039022"/>
              <a:gd name="connsiteY5" fmla="*/ 5748337 h 5748421"/>
              <a:gd name="connsiteX6" fmla="*/ 40776 w 5039022"/>
              <a:gd name="connsiteY6" fmla="*/ 5748337 h 5748421"/>
              <a:gd name="connsiteX7" fmla="*/ 295 w 5039022"/>
              <a:gd name="connsiteY7" fmla="*/ 5700712 h 5748421"/>
              <a:gd name="connsiteX8" fmla="*/ 1958 w 5039022"/>
              <a:gd name="connsiteY8" fmla="*/ 2168079 h 5748421"/>
              <a:gd name="connsiteX0" fmla="*/ 1793180 w 5039022"/>
              <a:gd name="connsiteY0" fmla="*/ 1076 h 5748421"/>
              <a:gd name="connsiteX1" fmla="*/ 2022177 w 5039022"/>
              <a:gd name="connsiteY1" fmla="*/ 1146 h 5748421"/>
              <a:gd name="connsiteX2" fmla="*/ 4993777 w 5039022"/>
              <a:gd name="connsiteY2" fmla="*/ 0 h 5748421"/>
              <a:gd name="connsiteX3" fmla="*/ 5036639 w 5039022"/>
              <a:gd name="connsiteY3" fmla="*/ 38100 h 5748421"/>
              <a:gd name="connsiteX4" fmla="*/ 5036639 w 5039022"/>
              <a:gd name="connsiteY4" fmla="*/ 5715000 h 5748421"/>
              <a:gd name="connsiteX5" fmla="*/ 5003302 w 5039022"/>
              <a:gd name="connsiteY5" fmla="*/ 5748337 h 5748421"/>
              <a:gd name="connsiteX6" fmla="*/ 40776 w 5039022"/>
              <a:gd name="connsiteY6" fmla="*/ 5748337 h 5748421"/>
              <a:gd name="connsiteX7" fmla="*/ 295 w 5039022"/>
              <a:gd name="connsiteY7" fmla="*/ 5700712 h 5748421"/>
              <a:gd name="connsiteX8" fmla="*/ 1958 w 5039022"/>
              <a:gd name="connsiteY8" fmla="*/ 2168079 h 574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022" h="5748421">
                <a:moveTo>
                  <a:pt x="1793180" y="1076"/>
                </a:moveTo>
                <a:cubicBezTo>
                  <a:pt x="1831346" y="2375"/>
                  <a:pt x="1488744" y="1325"/>
                  <a:pt x="2022177" y="1146"/>
                </a:cubicBezTo>
                <a:lnTo>
                  <a:pt x="4993777" y="0"/>
                </a:lnTo>
                <a:cubicBezTo>
                  <a:pt x="5027114" y="794"/>
                  <a:pt x="5034259" y="-794"/>
                  <a:pt x="5036639" y="38100"/>
                </a:cubicBezTo>
                <a:cubicBezTo>
                  <a:pt x="5036242" y="1053703"/>
                  <a:pt x="5042195" y="4763294"/>
                  <a:pt x="5036639" y="5715000"/>
                </a:cubicBezTo>
                <a:cubicBezTo>
                  <a:pt x="5035716" y="5756096"/>
                  <a:pt x="5038225" y="5745164"/>
                  <a:pt x="5003302" y="5748337"/>
                </a:cubicBezTo>
                <a:lnTo>
                  <a:pt x="40776" y="5748337"/>
                </a:lnTo>
                <a:cubicBezTo>
                  <a:pt x="20139" y="5749131"/>
                  <a:pt x="-2880" y="5745162"/>
                  <a:pt x="295" y="5700712"/>
                </a:cubicBezTo>
                <a:cubicBezTo>
                  <a:pt x="56" y="4527136"/>
                  <a:pt x="2197" y="1388810"/>
                  <a:pt x="1958" y="2168079"/>
                </a:cubicBezTo>
              </a:path>
            </a:pathLst>
          </a:custGeom>
          <a:noFill/>
          <a:ln w="165100">
            <a:solidFill>
              <a:schemeClr val="bg1"/>
            </a:solidFill>
          </a:ln>
          <a:effectLst>
            <a:outerShdw blurRad="317500" dist="12700" dir="66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任意多边形 141"/>
          <p:cNvSpPr/>
          <p:nvPr userDrawn="1"/>
        </p:nvSpPr>
        <p:spPr>
          <a:xfrm flipH="1" flipV="1">
            <a:off x="3678229" y="773722"/>
            <a:ext cx="525021" cy="199291"/>
          </a:xfrm>
          <a:custGeom>
            <a:avLst/>
            <a:gdLst>
              <a:gd name="connsiteX0" fmla="*/ 1803748 w 5047989"/>
              <a:gd name="connsiteY0" fmla="*/ 0 h 5749447"/>
              <a:gd name="connsiteX1" fmla="*/ 5047989 w 5047989"/>
              <a:gd name="connsiteY1" fmla="*/ 0 h 5749447"/>
              <a:gd name="connsiteX2" fmla="*/ 5047989 w 5047989"/>
              <a:gd name="connsiteY2" fmla="*/ 5749447 h 5749447"/>
              <a:gd name="connsiteX3" fmla="*/ 12526 w 5047989"/>
              <a:gd name="connsiteY3" fmla="*/ 5749447 h 5749447"/>
              <a:gd name="connsiteX4" fmla="*/ 12526 w 5047989"/>
              <a:gd name="connsiteY4" fmla="*/ 2167003 h 5749447"/>
              <a:gd name="connsiteX5" fmla="*/ 0 w 5047989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5" fmla="*/ 22985 w 5035463"/>
              <a:gd name="connsiteY5" fmla="*/ 1986490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718 w 5035463"/>
              <a:gd name="connsiteY4" fmla="*/ 5687730 h 5749447"/>
              <a:gd name="connsiteX5" fmla="*/ 0 w 5035463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38818 w 5035463"/>
              <a:gd name="connsiteY3" fmla="*/ 5747261 h 5749447"/>
              <a:gd name="connsiteX4" fmla="*/ 0 w 5035463"/>
              <a:gd name="connsiteY4" fmla="*/ 5749447 h 5749447"/>
              <a:gd name="connsiteX5" fmla="*/ 718 w 5035463"/>
              <a:gd name="connsiteY5" fmla="*/ 5687730 h 5749447"/>
              <a:gd name="connsiteX6" fmla="*/ 0 w 5035463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681 w 5037144"/>
              <a:gd name="connsiteY4" fmla="*/ 5749447 h 5749447"/>
              <a:gd name="connsiteX5" fmla="*/ 18 w 5037144"/>
              <a:gd name="connsiteY5" fmla="*/ 5699636 h 5749447"/>
              <a:gd name="connsiteX6" fmla="*/ 1681 w 5037144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8 w 5037144"/>
              <a:gd name="connsiteY4" fmla="*/ 5699636 h 5749447"/>
              <a:gd name="connsiteX5" fmla="*/ 1681 w 5037144"/>
              <a:gd name="connsiteY5" fmla="*/ 2167003 h 5749447"/>
              <a:gd name="connsiteX0" fmla="*/ 1793117 w 5037358"/>
              <a:gd name="connsiteY0" fmla="*/ 0 h 5749447"/>
              <a:gd name="connsiteX1" fmla="*/ 5037358 w 5037358"/>
              <a:gd name="connsiteY1" fmla="*/ 0 h 5749447"/>
              <a:gd name="connsiteX2" fmla="*/ 5037358 w 5037358"/>
              <a:gd name="connsiteY2" fmla="*/ 5749447 h 5749447"/>
              <a:gd name="connsiteX3" fmla="*/ 40713 w 5037358"/>
              <a:gd name="connsiteY3" fmla="*/ 5747261 h 5749447"/>
              <a:gd name="connsiteX4" fmla="*/ 232 w 5037358"/>
              <a:gd name="connsiteY4" fmla="*/ 5699636 h 5749447"/>
              <a:gd name="connsiteX5" fmla="*/ 1895 w 5037358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40776 w 5037421"/>
              <a:gd name="connsiteY3" fmla="*/ 5747261 h 5749447"/>
              <a:gd name="connsiteX4" fmla="*/ 295 w 5037421"/>
              <a:gd name="connsiteY4" fmla="*/ 5699636 h 5749447"/>
              <a:gd name="connsiteX5" fmla="*/ 1958 w 5037421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5003302 w 5037421"/>
              <a:gd name="connsiteY3" fmla="*/ 5747261 h 5749447"/>
              <a:gd name="connsiteX4" fmla="*/ 40776 w 5037421"/>
              <a:gd name="connsiteY4" fmla="*/ 5747261 h 5749447"/>
              <a:gd name="connsiteX5" fmla="*/ 295 w 5037421"/>
              <a:gd name="connsiteY5" fmla="*/ 5699636 h 5749447"/>
              <a:gd name="connsiteX6" fmla="*/ 1958 w 5037421"/>
              <a:gd name="connsiteY6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6639 w 5037421"/>
              <a:gd name="connsiteY2" fmla="*/ 5713924 h 5749447"/>
              <a:gd name="connsiteX3" fmla="*/ 5037421 w 5037421"/>
              <a:gd name="connsiteY3" fmla="*/ 5749447 h 5749447"/>
              <a:gd name="connsiteX4" fmla="*/ 5003302 w 5037421"/>
              <a:gd name="connsiteY4" fmla="*/ 5747261 h 5749447"/>
              <a:gd name="connsiteX5" fmla="*/ 40776 w 5037421"/>
              <a:gd name="connsiteY5" fmla="*/ 5747261 h 5749447"/>
              <a:gd name="connsiteX6" fmla="*/ 295 w 5037421"/>
              <a:gd name="connsiteY6" fmla="*/ 5699636 h 5749447"/>
              <a:gd name="connsiteX7" fmla="*/ 1958 w 5037421"/>
              <a:gd name="connsiteY7" fmla="*/ 2167003 h 5749447"/>
              <a:gd name="connsiteX0" fmla="*/ 1793180 w 5380899"/>
              <a:gd name="connsiteY0" fmla="*/ 0 h 6147189"/>
              <a:gd name="connsiteX1" fmla="*/ 5037421 w 5380899"/>
              <a:gd name="connsiteY1" fmla="*/ 0 h 6147189"/>
              <a:gd name="connsiteX2" fmla="*/ 5036639 w 5380899"/>
              <a:gd name="connsiteY2" fmla="*/ 5713924 h 6147189"/>
              <a:gd name="connsiteX3" fmla="*/ 5003302 w 5380899"/>
              <a:gd name="connsiteY3" fmla="*/ 5747261 h 6147189"/>
              <a:gd name="connsiteX4" fmla="*/ 40776 w 5380899"/>
              <a:gd name="connsiteY4" fmla="*/ 5747261 h 6147189"/>
              <a:gd name="connsiteX5" fmla="*/ 295 w 5380899"/>
              <a:gd name="connsiteY5" fmla="*/ 5699636 h 6147189"/>
              <a:gd name="connsiteX6" fmla="*/ 1958 w 5380899"/>
              <a:gd name="connsiteY6" fmla="*/ 2167003 h 6147189"/>
              <a:gd name="connsiteX0" fmla="*/ 1793180 w 5037421"/>
              <a:gd name="connsiteY0" fmla="*/ 0 h 6141248"/>
              <a:gd name="connsiteX1" fmla="*/ 5037421 w 5037421"/>
              <a:gd name="connsiteY1" fmla="*/ 0 h 6141248"/>
              <a:gd name="connsiteX2" fmla="*/ 5036639 w 5037421"/>
              <a:gd name="connsiteY2" fmla="*/ 5713924 h 6141248"/>
              <a:gd name="connsiteX3" fmla="*/ 5003302 w 5037421"/>
              <a:gd name="connsiteY3" fmla="*/ 5747261 h 6141248"/>
              <a:gd name="connsiteX4" fmla="*/ 40776 w 5037421"/>
              <a:gd name="connsiteY4" fmla="*/ 5747261 h 6141248"/>
              <a:gd name="connsiteX5" fmla="*/ 295 w 5037421"/>
              <a:gd name="connsiteY5" fmla="*/ 5699636 h 6141248"/>
              <a:gd name="connsiteX6" fmla="*/ 1958 w 5037421"/>
              <a:gd name="connsiteY6" fmla="*/ 2167003 h 6141248"/>
              <a:gd name="connsiteX0" fmla="*/ 1793180 w 5037910"/>
              <a:gd name="connsiteY0" fmla="*/ 0 h 5747345"/>
              <a:gd name="connsiteX1" fmla="*/ 5037421 w 5037910"/>
              <a:gd name="connsiteY1" fmla="*/ 0 h 5747345"/>
              <a:gd name="connsiteX2" fmla="*/ 5036639 w 5037910"/>
              <a:gd name="connsiteY2" fmla="*/ 5713924 h 5747345"/>
              <a:gd name="connsiteX3" fmla="*/ 5003302 w 5037910"/>
              <a:gd name="connsiteY3" fmla="*/ 5747261 h 5747345"/>
              <a:gd name="connsiteX4" fmla="*/ 40776 w 5037910"/>
              <a:gd name="connsiteY4" fmla="*/ 5747261 h 5747345"/>
              <a:gd name="connsiteX5" fmla="*/ 295 w 5037910"/>
              <a:gd name="connsiteY5" fmla="*/ 5699636 h 5747345"/>
              <a:gd name="connsiteX6" fmla="*/ 1958 w 5037910"/>
              <a:gd name="connsiteY6" fmla="*/ 2167003 h 5747345"/>
              <a:gd name="connsiteX0" fmla="*/ 1793180 w 5041318"/>
              <a:gd name="connsiteY0" fmla="*/ 0 h 5752514"/>
              <a:gd name="connsiteX1" fmla="*/ 5037421 w 5041318"/>
              <a:gd name="connsiteY1" fmla="*/ 0 h 5752514"/>
              <a:gd name="connsiteX2" fmla="*/ 5036639 w 5041318"/>
              <a:gd name="connsiteY2" fmla="*/ 5713924 h 5752514"/>
              <a:gd name="connsiteX3" fmla="*/ 5003302 w 5041318"/>
              <a:gd name="connsiteY3" fmla="*/ 5747261 h 5752514"/>
              <a:gd name="connsiteX4" fmla="*/ 40776 w 5041318"/>
              <a:gd name="connsiteY4" fmla="*/ 5747261 h 5752514"/>
              <a:gd name="connsiteX5" fmla="*/ 295 w 5041318"/>
              <a:gd name="connsiteY5" fmla="*/ 5699636 h 5752514"/>
              <a:gd name="connsiteX6" fmla="*/ 1958 w 5041318"/>
              <a:gd name="connsiteY6" fmla="*/ 2167003 h 5752514"/>
              <a:gd name="connsiteX0" fmla="*/ 1793180 w 5041023"/>
              <a:gd name="connsiteY0" fmla="*/ 0 h 5748525"/>
              <a:gd name="connsiteX1" fmla="*/ 5037421 w 5041023"/>
              <a:gd name="connsiteY1" fmla="*/ 0 h 5748525"/>
              <a:gd name="connsiteX2" fmla="*/ 5036639 w 5041023"/>
              <a:gd name="connsiteY2" fmla="*/ 5713924 h 5748525"/>
              <a:gd name="connsiteX3" fmla="*/ 5003302 w 5041023"/>
              <a:gd name="connsiteY3" fmla="*/ 5747261 h 5748525"/>
              <a:gd name="connsiteX4" fmla="*/ 40776 w 5041023"/>
              <a:gd name="connsiteY4" fmla="*/ 5747261 h 5748525"/>
              <a:gd name="connsiteX5" fmla="*/ 295 w 5041023"/>
              <a:gd name="connsiteY5" fmla="*/ 5699636 h 5748525"/>
              <a:gd name="connsiteX6" fmla="*/ 1958 w 5041023"/>
              <a:gd name="connsiteY6" fmla="*/ 2167003 h 5748525"/>
              <a:gd name="connsiteX0" fmla="*/ 1793180 w 5042004"/>
              <a:gd name="connsiteY0" fmla="*/ 0 h 5753536"/>
              <a:gd name="connsiteX1" fmla="*/ 5037421 w 5042004"/>
              <a:gd name="connsiteY1" fmla="*/ 0 h 5753536"/>
              <a:gd name="connsiteX2" fmla="*/ 5036639 w 5042004"/>
              <a:gd name="connsiteY2" fmla="*/ 5713924 h 5753536"/>
              <a:gd name="connsiteX3" fmla="*/ 5003302 w 5042004"/>
              <a:gd name="connsiteY3" fmla="*/ 5747261 h 5753536"/>
              <a:gd name="connsiteX4" fmla="*/ 40776 w 5042004"/>
              <a:gd name="connsiteY4" fmla="*/ 5747261 h 5753536"/>
              <a:gd name="connsiteX5" fmla="*/ 295 w 5042004"/>
              <a:gd name="connsiteY5" fmla="*/ 5699636 h 5753536"/>
              <a:gd name="connsiteX6" fmla="*/ 1958 w 5042004"/>
              <a:gd name="connsiteY6" fmla="*/ 2167003 h 5753536"/>
              <a:gd name="connsiteX0" fmla="*/ 1793180 w 5042004"/>
              <a:gd name="connsiteY0" fmla="*/ 0 h 5751500"/>
              <a:gd name="connsiteX1" fmla="*/ 5037421 w 5042004"/>
              <a:gd name="connsiteY1" fmla="*/ 0 h 5751500"/>
              <a:gd name="connsiteX2" fmla="*/ 5036639 w 5042004"/>
              <a:gd name="connsiteY2" fmla="*/ 5713924 h 5751500"/>
              <a:gd name="connsiteX3" fmla="*/ 5003302 w 5042004"/>
              <a:gd name="connsiteY3" fmla="*/ 5747261 h 5751500"/>
              <a:gd name="connsiteX4" fmla="*/ 40776 w 5042004"/>
              <a:gd name="connsiteY4" fmla="*/ 5747261 h 5751500"/>
              <a:gd name="connsiteX5" fmla="*/ 295 w 5042004"/>
              <a:gd name="connsiteY5" fmla="*/ 5699636 h 5751500"/>
              <a:gd name="connsiteX6" fmla="*/ 1958 w 5042004"/>
              <a:gd name="connsiteY6" fmla="*/ 2167003 h 5751500"/>
              <a:gd name="connsiteX0" fmla="*/ 1793180 w 5042004"/>
              <a:gd name="connsiteY0" fmla="*/ 0 h 5750496"/>
              <a:gd name="connsiteX1" fmla="*/ 5037421 w 5042004"/>
              <a:gd name="connsiteY1" fmla="*/ 0 h 5750496"/>
              <a:gd name="connsiteX2" fmla="*/ 5036639 w 5042004"/>
              <a:gd name="connsiteY2" fmla="*/ 5713924 h 5750496"/>
              <a:gd name="connsiteX3" fmla="*/ 5003302 w 5042004"/>
              <a:gd name="connsiteY3" fmla="*/ 5747261 h 5750496"/>
              <a:gd name="connsiteX4" fmla="*/ 40776 w 5042004"/>
              <a:gd name="connsiteY4" fmla="*/ 5747261 h 5750496"/>
              <a:gd name="connsiteX5" fmla="*/ 295 w 5042004"/>
              <a:gd name="connsiteY5" fmla="*/ 5699636 h 5750496"/>
              <a:gd name="connsiteX6" fmla="*/ 1958 w 5042004"/>
              <a:gd name="connsiteY6" fmla="*/ 2167003 h 5750496"/>
              <a:gd name="connsiteX0" fmla="*/ 1793180 w 5042004"/>
              <a:gd name="connsiteY0" fmla="*/ 0 h 5748525"/>
              <a:gd name="connsiteX1" fmla="*/ 5037421 w 5042004"/>
              <a:gd name="connsiteY1" fmla="*/ 0 h 5748525"/>
              <a:gd name="connsiteX2" fmla="*/ 5036639 w 5042004"/>
              <a:gd name="connsiteY2" fmla="*/ 5713924 h 5748525"/>
              <a:gd name="connsiteX3" fmla="*/ 5003302 w 5042004"/>
              <a:gd name="connsiteY3" fmla="*/ 5747261 h 5748525"/>
              <a:gd name="connsiteX4" fmla="*/ 40776 w 5042004"/>
              <a:gd name="connsiteY4" fmla="*/ 5747261 h 5748525"/>
              <a:gd name="connsiteX5" fmla="*/ 295 w 5042004"/>
              <a:gd name="connsiteY5" fmla="*/ 5699636 h 5748525"/>
              <a:gd name="connsiteX6" fmla="*/ 1958 w 5042004"/>
              <a:gd name="connsiteY6" fmla="*/ 2167003 h 5748525"/>
              <a:gd name="connsiteX0" fmla="*/ 1793180 w 5037421"/>
              <a:gd name="connsiteY0" fmla="*/ 0 h 5750192"/>
              <a:gd name="connsiteX1" fmla="*/ 5037421 w 5037421"/>
              <a:gd name="connsiteY1" fmla="*/ 0 h 5750192"/>
              <a:gd name="connsiteX2" fmla="*/ 5036639 w 5037421"/>
              <a:gd name="connsiteY2" fmla="*/ 5713924 h 5750192"/>
              <a:gd name="connsiteX3" fmla="*/ 5003302 w 5037421"/>
              <a:gd name="connsiteY3" fmla="*/ 5747261 h 5750192"/>
              <a:gd name="connsiteX4" fmla="*/ 40776 w 5037421"/>
              <a:gd name="connsiteY4" fmla="*/ 5747261 h 5750192"/>
              <a:gd name="connsiteX5" fmla="*/ 295 w 5037421"/>
              <a:gd name="connsiteY5" fmla="*/ 5699636 h 5750192"/>
              <a:gd name="connsiteX6" fmla="*/ 1958 w 5037421"/>
              <a:gd name="connsiteY6" fmla="*/ 2167003 h 5750192"/>
              <a:gd name="connsiteX0" fmla="*/ 1793180 w 5037421"/>
              <a:gd name="connsiteY0" fmla="*/ 0 h 5747521"/>
              <a:gd name="connsiteX1" fmla="*/ 5037421 w 5037421"/>
              <a:gd name="connsiteY1" fmla="*/ 0 h 5747521"/>
              <a:gd name="connsiteX2" fmla="*/ 5036639 w 5037421"/>
              <a:gd name="connsiteY2" fmla="*/ 5713924 h 5747521"/>
              <a:gd name="connsiteX3" fmla="*/ 5003302 w 5037421"/>
              <a:gd name="connsiteY3" fmla="*/ 5747261 h 5747521"/>
              <a:gd name="connsiteX4" fmla="*/ 40776 w 5037421"/>
              <a:gd name="connsiteY4" fmla="*/ 5747261 h 5747521"/>
              <a:gd name="connsiteX5" fmla="*/ 295 w 5037421"/>
              <a:gd name="connsiteY5" fmla="*/ 5699636 h 5747521"/>
              <a:gd name="connsiteX6" fmla="*/ 1958 w 5037421"/>
              <a:gd name="connsiteY6" fmla="*/ 2167003 h 5747521"/>
              <a:gd name="connsiteX0" fmla="*/ 1793180 w 5070672"/>
              <a:gd name="connsiteY0" fmla="*/ 0 h 5747345"/>
              <a:gd name="connsiteX1" fmla="*/ 5037421 w 5070672"/>
              <a:gd name="connsiteY1" fmla="*/ 0 h 5747345"/>
              <a:gd name="connsiteX2" fmla="*/ 5036639 w 5070672"/>
              <a:gd name="connsiteY2" fmla="*/ 5713924 h 5747345"/>
              <a:gd name="connsiteX3" fmla="*/ 5003302 w 5070672"/>
              <a:gd name="connsiteY3" fmla="*/ 5747261 h 5747345"/>
              <a:gd name="connsiteX4" fmla="*/ 40776 w 5070672"/>
              <a:gd name="connsiteY4" fmla="*/ 5747261 h 5747345"/>
              <a:gd name="connsiteX5" fmla="*/ 295 w 5070672"/>
              <a:gd name="connsiteY5" fmla="*/ 5699636 h 5747345"/>
              <a:gd name="connsiteX6" fmla="*/ 1958 w 5070672"/>
              <a:gd name="connsiteY6" fmla="*/ 2167003 h 5747345"/>
              <a:gd name="connsiteX0" fmla="*/ 1793180 w 5067609"/>
              <a:gd name="connsiteY0" fmla="*/ 0 h 5771478"/>
              <a:gd name="connsiteX1" fmla="*/ 5037421 w 5067609"/>
              <a:gd name="connsiteY1" fmla="*/ 0 h 5771478"/>
              <a:gd name="connsiteX2" fmla="*/ 5036639 w 5067609"/>
              <a:gd name="connsiteY2" fmla="*/ 5713924 h 5771478"/>
              <a:gd name="connsiteX3" fmla="*/ 5003302 w 5067609"/>
              <a:gd name="connsiteY3" fmla="*/ 5747261 h 5771478"/>
              <a:gd name="connsiteX4" fmla="*/ 40776 w 5067609"/>
              <a:gd name="connsiteY4" fmla="*/ 5747261 h 5771478"/>
              <a:gd name="connsiteX5" fmla="*/ 295 w 5067609"/>
              <a:gd name="connsiteY5" fmla="*/ 5699636 h 5771478"/>
              <a:gd name="connsiteX6" fmla="*/ 1958 w 5067609"/>
              <a:gd name="connsiteY6" fmla="*/ 2167003 h 5771478"/>
              <a:gd name="connsiteX0" fmla="*/ 1793180 w 5037421"/>
              <a:gd name="connsiteY0" fmla="*/ 0 h 5754010"/>
              <a:gd name="connsiteX1" fmla="*/ 5037421 w 5037421"/>
              <a:gd name="connsiteY1" fmla="*/ 0 h 5754010"/>
              <a:gd name="connsiteX2" fmla="*/ 5036639 w 5037421"/>
              <a:gd name="connsiteY2" fmla="*/ 5713924 h 5754010"/>
              <a:gd name="connsiteX3" fmla="*/ 5003302 w 5037421"/>
              <a:gd name="connsiteY3" fmla="*/ 5747261 h 5754010"/>
              <a:gd name="connsiteX4" fmla="*/ 40776 w 5037421"/>
              <a:gd name="connsiteY4" fmla="*/ 5747261 h 5754010"/>
              <a:gd name="connsiteX5" fmla="*/ 295 w 5037421"/>
              <a:gd name="connsiteY5" fmla="*/ 5699636 h 5754010"/>
              <a:gd name="connsiteX6" fmla="*/ 1958 w 5037421"/>
              <a:gd name="connsiteY6" fmla="*/ 2167003 h 5754010"/>
              <a:gd name="connsiteX0" fmla="*/ 1793180 w 5038974"/>
              <a:gd name="connsiteY0" fmla="*/ 0 h 5748578"/>
              <a:gd name="connsiteX1" fmla="*/ 5037421 w 5038974"/>
              <a:gd name="connsiteY1" fmla="*/ 0 h 5748578"/>
              <a:gd name="connsiteX2" fmla="*/ 5036639 w 5038974"/>
              <a:gd name="connsiteY2" fmla="*/ 5713924 h 5748578"/>
              <a:gd name="connsiteX3" fmla="*/ 5003302 w 5038974"/>
              <a:gd name="connsiteY3" fmla="*/ 5747261 h 5748578"/>
              <a:gd name="connsiteX4" fmla="*/ 40776 w 5038974"/>
              <a:gd name="connsiteY4" fmla="*/ 5747261 h 5748578"/>
              <a:gd name="connsiteX5" fmla="*/ 295 w 5038974"/>
              <a:gd name="connsiteY5" fmla="*/ 5699636 h 5748578"/>
              <a:gd name="connsiteX6" fmla="*/ 1958 w 5038974"/>
              <a:gd name="connsiteY6" fmla="*/ 2167003 h 5748578"/>
              <a:gd name="connsiteX0" fmla="*/ 1793180 w 5038262"/>
              <a:gd name="connsiteY0" fmla="*/ 0 h 5748578"/>
              <a:gd name="connsiteX1" fmla="*/ 5037421 w 5038262"/>
              <a:gd name="connsiteY1" fmla="*/ 0 h 5748578"/>
              <a:gd name="connsiteX2" fmla="*/ 5036639 w 5038262"/>
              <a:gd name="connsiteY2" fmla="*/ 5713924 h 5748578"/>
              <a:gd name="connsiteX3" fmla="*/ 5003302 w 5038262"/>
              <a:gd name="connsiteY3" fmla="*/ 5747261 h 5748578"/>
              <a:gd name="connsiteX4" fmla="*/ 40776 w 5038262"/>
              <a:gd name="connsiteY4" fmla="*/ 5747261 h 5748578"/>
              <a:gd name="connsiteX5" fmla="*/ 295 w 5038262"/>
              <a:gd name="connsiteY5" fmla="*/ 5699636 h 5748578"/>
              <a:gd name="connsiteX6" fmla="*/ 1958 w 5038262"/>
              <a:gd name="connsiteY6" fmla="*/ 2167003 h 5748578"/>
              <a:gd name="connsiteX0" fmla="*/ 1793180 w 5037421"/>
              <a:gd name="connsiteY0" fmla="*/ 0 h 5749579"/>
              <a:gd name="connsiteX1" fmla="*/ 5037421 w 5037421"/>
              <a:gd name="connsiteY1" fmla="*/ 0 h 5749579"/>
              <a:gd name="connsiteX2" fmla="*/ 5036639 w 5037421"/>
              <a:gd name="connsiteY2" fmla="*/ 5713924 h 5749579"/>
              <a:gd name="connsiteX3" fmla="*/ 5003302 w 5037421"/>
              <a:gd name="connsiteY3" fmla="*/ 5747261 h 5749579"/>
              <a:gd name="connsiteX4" fmla="*/ 40776 w 5037421"/>
              <a:gd name="connsiteY4" fmla="*/ 5747261 h 5749579"/>
              <a:gd name="connsiteX5" fmla="*/ 295 w 5037421"/>
              <a:gd name="connsiteY5" fmla="*/ 5699636 h 5749579"/>
              <a:gd name="connsiteX6" fmla="*/ 1958 w 5037421"/>
              <a:gd name="connsiteY6" fmla="*/ 2167003 h 5749579"/>
              <a:gd name="connsiteX0" fmla="*/ 1793180 w 5037421"/>
              <a:gd name="connsiteY0" fmla="*/ 0 h 5747345"/>
              <a:gd name="connsiteX1" fmla="*/ 5037421 w 5037421"/>
              <a:gd name="connsiteY1" fmla="*/ 0 h 5747345"/>
              <a:gd name="connsiteX2" fmla="*/ 5036639 w 5037421"/>
              <a:gd name="connsiteY2" fmla="*/ 5713924 h 5747345"/>
              <a:gd name="connsiteX3" fmla="*/ 5003302 w 5037421"/>
              <a:gd name="connsiteY3" fmla="*/ 5747261 h 5747345"/>
              <a:gd name="connsiteX4" fmla="*/ 40776 w 5037421"/>
              <a:gd name="connsiteY4" fmla="*/ 5747261 h 5747345"/>
              <a:gd name="connsiteX5" fmla="*/ 295 w 5037421"/>
              <a:gd name="connsiteY5" fmla="*/ 5699636 h 5747345"/>
              <a:gd name="connsiteX6" fmla="*/ 1958 w 5037421"/>
              <a:gd name="connsiteY6" fmla="*/ 2167003 h 5747345"/>
              <a:gd name="connsiteX0" fmla="*/ 1793180 w 5037421"/>
              <a:gd name="connsiteY0" fmla="*/ 1076 h 5748421"/>
              <a:gd name="connsiteX1" fmla="*/ 4993777 w 5037421"/>
              <a:gd name="connsiteY1" fmla="*/ 0 h 5748421"/>
              <a:gd name="connsiteX2" fmla="*/ 5037421 w 5037421"/>
              <a:gd name="connsiteY2" fmla="*/ 1076 h 5748421"/>
              <a:gd name="connsiteX3" fmla="*/ 5036639 w 5037421"/>
              <a:gd name="connsiteY3" fmla="*/ 5715000 h 5748421"/>
              <a:gd name="connsiteX4" fmla="*/ 5003302 w 5037421"/>
              <a:gd name="connsiteY4" fmla="*/ 5748337 h 5748421"/>
              <a:gd name="connsiteX5" fmla="*/ 40776 w 5037421"/>
              <a:gd name="connsiteY5" fmla="*/ 5748337 h 5748421"/>
              <a:gd name="connsiteX6" fmla="*/ 295 w 5037421"/>
              <a:gd name="connsiteY6" fmla="*/ 5700712 h 5748421"/>
              <a:gd name="connsiteX7" fmla="*/ 1958 w 5037421"/>
              <a:gd name="connsiteY7" fmla="*/ 2168079 h 5748421"/>
              <a:gd name="connsiteX0" fmla="*/ 1793180 w 5040431"/>
              <a:gd name="connsiteY0" fmla="*/ 394582 h 6141927"/>
              <a:gd name="connsiteX1" fmla="*/ 4993777 w 5040431"/>
              <a:gd name="connsiteY1" fmla="*/ 393506 h 6141927"/>
              <a:gd name="connsiteX2" fmla="*/ 5037421 w 5040431"/>
              <a:gd name="connsiteY2" fmla="*/ 394582 h 6141927"/>
              <a:gd name="connsiteX3" fmla="*/ 5036639 w 5040431"/>
              <a:gd name="connsiteY3" fmla="*/ 431606 h 6141927"/>
              <a:gd name="connsiteX4" fmla="*/ 5036639 w 5040431"/>
              <a:gd name="connsiteY4" fmla="*/ 6108506 h 6141927"/>
              <a:gd name="connsiteX5" fmla="*/ 5003302 w 5040431"/>
              <a:gd name="connsiteY5" fmla="*/ 6141843 h 6141927"/>
              <a:gd name="connsiteX6" fmla="*/ 40776 w 5040431"/>
              <a:gd name="connsiteY6" fmla="*/ 6141843 h 6141927"/>
              <a:gd name="connsiteX7" fmla="*/ 295 w 5040431"/>
              <a:gd name="connsiteY7" fmla="*/ 6094218 h 6141927"/>
              <a:gd name="connsiteX8" fmla="*/ 1958 w 5040431"/>
              <a:gd name="connsiteY8" fmla="*/ 2561585 h 6141927"/>
              <a:gd name="connsiteX0" fmla="*/ 1793180 w 5129508"/>
              <a:gd name="connsiteY0" fmla="*/ 543760 h 6291105"/>
              <a:gd name="connsiteX1" fmla="*/ 4993777 w 5129508"/>
              <a:gd name="connsiteY1" fmla="*/ 542684 h 6291105"/>
              <a:gd name="connsiteX2" fmla="*/ 5037421 w 5129508"/>
              <a:gd name="connsiteY2" fmla="*/ 543760 h 6291105"/>
              <a:gd name="connsiteX3" fmla="*/ 5129508 w 5129508"/>
              <a:gd name="connsiteY3" fmla="*/ 185496 h 6291105"/>
              <a:gd name="connsiteX4" fmla="*/ 5036639 w 5129508"/>
              <a:gd name="connsiteY4" fmla="*/ 580784 h 6291105"/>
              <a:gd name="connsiteX5" fmla="*/ 5036639 w 5129508"/>
              <a:gd name="connsiteY5" fmla="*/ 6257684 h 6291105"/>
              <a:gd name="connsiteX6" fmla="*/ 5003302 w 5129508"/>
              <a:gd name="connsiteY6" fmla="*/ 6291021 h 6291105"/>
              <a:gd name="connsiteX7" fmla="*/ 40776 w 5129508"/>
              <a:gd name="connsiteY7" fmla="*/ 6291021 h 6291105"/>
              <a:gd name="connsiteX8" fmla="*/ 295 w 5129508"/>
              <a:gd name="connsiteY8" fmla="*/ 6243396 h 6291105"/>
              <a:gd name="connsiteX9" fmla="*/ 1958 w 5129508"/>
              <a:gd name="connsiteY9" fmla="*/ 2710763 h 6291105"/>
              <a:gd name="connsiteX0" fmla="*/ 1793180 w 5348583"/>
              <a:gd name="connsiteY0" fmla="*/ 448018 h 6195363"/>
              <a:gd name="connsiteX1" fmla="*/ 4993777 w 5348583"/>
              <a:gd name="connsiteY1" fmla="*/ 446942 h 6195363"/>
              <a:gd name="connsiteX2" fmla="*/ 5037421 w 5348583"/>
              <a:gd name="connsiteY2" fmla="*/ 448018 h 6195363"/>
              <a:gd name="connsiteX3" fmla="*/ 5348583 w 5348583"/>
              <a:gd name="connsiteY3" fmla="*/ 358835 h 6195363"/>
              <a:gd name="connsiteX4" fmla="*/ 5036639 w 5348583"/>
              <a:gd name="connsiteY4" fmla="*/ 485042 h 6195363"/>
              <a:gd name="connsiteX5" fmla="*/ 5036639 w 5348583"/>
              <a:gd name="connsiteY5" fmla="*/ 6161942 h 6195363"/>
              <a:gd name="connsiteX6" fmla="*/ 5003302 w 5348583"/>
              <a:gd name="connsiteY6" fmla="*/ 6195279 h 6195363"/>
              <a:gd name="connsiteX7" fmla="*/ 40776 w 5348583"/>
              <a:gd name="connsiteY7" fmla="*/ 6195279 h 6195363"/>
              <a:gd name="connsiteX8" fmla="*/ 295 w 5348583"/>
              <a:gd name="connsiteY8" fmla="*/ 6147654 h 6195363"/>
              <a:gd name="connsiteX9" fmla="*/ 1958 w 5348583"/>
              <a:gd name="connsiteY9" fmla="*/ 2615021 h 6195363"/>
              <a:gd name="connsiteX0" fmla="*/ 1793180 w 5040431"/>
              <a:gd name="connsiteY0" fmla="*/ 394583 h 6141928"/>
              <a:gd name="connsiteX1" fmla="*/ 4993777 w 5040431"/>
              <a:gd name="connsiteY1" fmla="*/ 393507 h 6141928"/>
              <a:gd name="connsiteX2" fmla="*/ 5037421 w 5040431"/>
              <a:gd name="connsiteY2" fmla="*/ 394583 h 6141928"/>
              <a:gd name="connsiteX3" fmla="*/ 5036639 w 5040431"/>
              <a:gd name="connsiteY3" fmla="*/ 431607 h 6141928"/>
              <a:gd name="connsiteX4" fmla="*/ 5036639 w 5040431"/>
              <a:gd name="connsiteY4" fmla="*/ 6108507 h 6141928"/>
              <a:gd name="connsiteX5" fmla="*/ 5003302 w 5040431"/>
              <a:gd name="connsiteY5" fmla="*/ 6141844 h 6141928"/>
              <a:gd name="connsiteX6" fmla="*/ 40776 w 5040431"/>
              <a:gd name="connsiteY6" fmla="*/ 6141844 h 6141928"/>
              <a:gd name="connsiteX7" fmla="*/ 295 w 5040431"/>
              <a:gd name="connsiteY7" fmla="*/ 6094219 h 6141928"/>
              <a:gd name="connsiteX8" fmla="*/ 1958 w 5040431"/>
              <a:gd name="connsiteY8" fmla="*/ 2561586 h 6141928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0" fmla="*/ 1752404 w 4998246"/>
              <a:gd name="connsiteY0" fmla="*/ 1076 h 5748338"/>
              <a:gd name="connsiteX1" fmla="*/ 4953001 w 4998246"/>
              <a:gd name="connsiteY1" fmla="*/ 0 h 5748338"/>
              <a:gd name="connsiteX2" fmla="*/ 4995863 w 4998246"/>
              <a:gd name="connsiteY2" fmla="*/ 38100 h 5748338"/>
              <a:gd name="connsiteX3" fmla="*/ 4995863 w 4998246"/>
              <a:gd name="connsiteY3" fmla="*/ 5715000 h 5748338"/>
              <a:gd name="connsiteX4" fmla="*/ 4962526 w 4998246"/>
              <a:gd name="connsiteY4" fmla="*/ 5748337 h 5748338"/>
              <a:gd name="connsiteX5" fmla="*/ 0 w 4998246"/>
              <a:gd name="connsiteY5" fmla="*/ 5748337 h 5748338"/>
              <a:gd name="connsiteX0" fmla="*/ 4953001 w 4998246"/>
              <a:gd name="connsiteY0" fmla="*/ 0 h 5748338"/>
              <a:gd name="connsiteX1" fmla="*/ 4995863 w 4998246"/>
              <a:gd name="connsiteY1" fmla="*/ 38100 h 5748338"/>
              <a:gd name="connsiteX2" fmla="*/ 4995863 w 4998246"/>
              <a:gd name="connsiteY2" fmla="*/ 5715000 h 5748338"/>
              <a:gd name="connsiteX3" fmla="*/ 4962526 w 4998246"/>
              <a:gd name="connsiteY3" fmla="*/ 5748337 h 5748338"/>
              <a:gd name="connsiteX4" fmla="*/ 0 w 4998246"/>
              <a:gd name="connsiteY4" fmla="*/ 5748337 h 5748338"/>
              <a:gd name="connsiteX0" fmla="*/ 4995863 w 4998246"/>
              <a:gd name="connsiteY0" fmla="*/ -1 h 5710237"/>
              <a:gd name="connsiteX1" fmla="*/ 4995863 w 4998246"/>
              <a:gd name="connsiteY1" fmla="*/ 5676899 h 5710237"/>
              <a:gd name="connsiteX2" fmla="*/ 4962526 w 4998246"/>
              <a:gd name="connsiteY2" fmla="*/ 5710236 h 5710237"/>
              <a:gd name="connsiteX3" fmla="*/ 0 w 4998246"/>
              <a:gd name="connsiteY3" fmla="*/ 5710236 h 5710237"/>
              <a:gd name="connsiteX0" fmla="*/ 4995863 w 4998964"/>
              <a:gd name="connsiteY0" fmla="*/ -1 h 5710237"/>
              <a:gd name="connsiteX1" fmla="*/ 4997513 w 4998964"/>
              <a:gd name="connsiteY1" fmla="*/ 4418143 h 5710237"/>
              <a:gd name="connsiteX2" fmla="*/ 4995863 w 4998964"/>
              <a:gd name="connsiteY2" fmla="*/ 5676899 h 5710237"/>
              <a:gd name="connsiteX3" fmla="*/ 4962526 w 4998964"/>
              <a:gd name="connsiteY3" fmla="*/ 5710236 h 5710237"/>
              <a:gd name="connsiteX4" fmla="*/ 0 w 4998964"/>
              <a:gd name="connsiteY4" fmla="*/ 5710236 h 5710237"/>
              <a:gd name="connsiteX0" fmla="*/ 4997513 w 4998964"/>
              <a:gd name="connsiteY0" fmla="*/ 0 h 1292094"/>
              <a:gd name="connsiteX1" fmla="*/ 4995863 w 4998964"/>
              <a:gd name="connsiteY1" fmla="*/ 1258756 h 1292094"/>
              <a:gd name="connsiteX2" fmla="*/ 4962526 w 4998964"/>
              <a:gd name="connsiteY2" fmla="*/ 1292093 h 1292094"/>
              <a:gd name="connsiteX3" fmla="*/ 0 w 4998964"/>
              <a:gd name="connsiteY3" fmla="*/ 1292093 h 1292094"/>
              <a:gd name="connsiteX0" fmla="*/ 4997513 w 5002816"/>
              <a:gd name="connsiteY0" fmla="*/ 39198 h 1331292"/>
              <a:gd name="connsiteX1" fmla="*/ 4995863 w 5002816"/>
              <a:gd name="connsiteY1" fmla="*/ 1297954 h 1331292"/>
              <a:gd name="connsiteX2" fmla="*/ 4962526 w 5002816"/>
              <a:gd name="connsiteY2" fmla="*/ 1331291 h 1331292"/>
              <a:gd name="connsiteX3" fmla="*/ 0 w 5002816"/>
              <a:gd name="connsiteY3" fmla="*/ 1331291 h 1331292"/>
              <a:gd name="connsiteX0" fmla="*/ 4997513 w 5002816"/>
              <a:gd name="connsiteY0" fmla="*/ 26013 h 1318107"/>
              <a:gd name="connsiteX1" fmla="*/ 4995863 w 5002816"/>
              <a:gd name="connsiteY1" fmla="*/ 1284769 h 1318107"/>
              <a:gd name="connsiteX2" fmla="*/ 4962526 w 5002816"/>
              <a:gd name="connsiteY2" fmla="*/ 1318106 h 1318107"/>
              <a:gd name="connsiteX3" fmla="*/ 0 w 5002816"/>
              <a:gd name="connsiteY3" fmla="*/ 1318106 h 1318107"/>
              <a:gd name="connsiteX0" fmla="*/ 4997513 w 5002816"/>
              <a:gd name="connsiteY0" fmla="*/ 26013 h 1318107"/>
              <a:gd name="connsiteX1" fmla="*/ 4995863 w 5002816"/>
              <a:gd name="connsiteY1" fmla="*/ 1284769 h 1318107"/>
              <a:gd name="connsiteX2" fmla="*/ 4962526 w 5002816"/>
              <a:gd name="connsiteY2" fmla="*/ 1318106 h 1318107"/>
              <a:gd name="connsiteX3" fmla="*/ 0 w 5002816"/>
              <a:gd name="connsiteY3" fmla="*/ 1318106 h 1318107"/>
              <a:gd name="connsiteX0" fmla="*/ 4997513 w 5002816"/>
              <a:gd name="connsiteY0" fmla="*/ 9674 h 1301768"/>
              <a:gd name="connsiteX1" fmla="*/ 4995863 w 5002816"/>
              <a:gd name="connsiteY1" fmla="*/ 1268430 h 1301768"/>
              <a:gd name="connsiteX2" fmla="*/ 4962526 w 5002816"/>
              <a:gd name="connsiteY2" fmla="*/ 1301767 h 1301768"/>
              <a:gd name="connsiteX3" fmla="*/ 0 w 5002816"/>
              <a:gd name="connsiteY3" fmla="*/ 1301767 h 1301768"/>
              <a:gd name="connsiteX0" fmla="*/ 4997513 w 5002816"/>
              <a:gd name="connsiteY0" fmla="*/ 9674 h 1301768"/>
              <a:gd name="connsiteX1" fmla="*/ 4995863 w 5002816"/>
              <a:gd name="connsiteY1" fmla="*/ 1268430 h 1301768"/>
              <a:gd name="connsiteX2" fmla="*/ 4962526 w 5002816"/>
              <a:gd name="connsiteY2" fmla="*/ 1301767 h 1301768"/>
              <a:gd name="connsiteX3" fmla="*/ 0 w 5002816"/>
              <a:gd name="connsiteY3" fmla="*/ 1301767 h 1301768"/>
              <a:gd name="connsiteX0" fmla="*/ 4997513 w 5002816"/>
              <a:gd name="connsiteY0" fmla="*/ 8514 h 1300608"/>
              <a:gd name="connsiteX1" fmla="*/ 4995863 w 5002816"/>
              <a:gd name="connsiteY1" fmla="*/ 1267270 h 1300608"/>
              <a:gd name="connsiteX2" fmla="*/ 4962526 w 5002816"/>
              <a:gd name="connsiteY2" fmla="*/ 1300607 h 1300608"/>
              <a:gd name="connsiteX3" fmla="*/ 0 w 5002816"/>
              <a:gd name="connsiteY3" fmla="*/ 1300607 h 1300608"/>
              <a:gd name="connsiteX0" fmla="*/ 4997513 w 5002816"/>
              <a:gd name="connsiteY0" fmla="*/ 3689 h 1295783"/>
              <a:gd name="connsiteX1" fmla="*/ 4995863 w 5002816"/>
              <a:gd name="connsiteY1" fmla="*/ 1262445 h 1295783"/>
              <a:gd name="connsiteX2" fmla="*/ 4962526 w 5002816"/>
              <a:gd name="connsiteY2" fmla="*/ 1295782 h 1295783"/>
              <a:gd name="connsiteX3" fmla="*/ 0 w 5002816"/>
              <a:gd name="connsiteY3" fmla="*/ 1295782 h 1295783"/>
              <a:gd name="connsiteX0" fmla="*/ 4997513 w 5002816"/>
              <a:gd name="connsiteY0" fmla="*/ 10895 h 1302989"/>
              <a:gd name="connsiteX1" fmla="*/ 4995863 w 5002816"/>
              <a:gd name="connsiteY1" fmla="*/ 1269651 h 1302989"/>
              <a:gd name="connsiteX2" fmla="*/ 4962526 w 5002816"/>
              <a:gd name="connsiteY2" fmla="*/ 1302988 h 1302989"/>
              <a:gd name="connsiteX3" fmla="*/ 0 w 5002816"/>
              <a:gd name="connsiteY3" fmla="*/ 1302988 h 1302989"/>
              <a:gd name="connsiteX0" fmla="*/ 4997513 w 5002816"/>
              <a:gd name="connsiteY0" fmla="*/ 16344 h 1308438"/>
              <a:gd name="connsiteX1" fmla="*/ 4995863 w 5002816"/>
              <a:gd name="connsiteY1" fmla="*/ 1275100 h 1308438"/>
              <a:gd name="connsiteX2" fmla="*/ 4962526 w 5002816"/>
              <a:gd name="connsiteY2" fmla="*/ 1308437 h 1308438"/>
              <a:gd name="connsiteX3" fmla="*/ 0 w 5002816"/>
              <a:gd name="connsiteY3" fmla="*/ 1308437 h 1308438"/>
              <a:gd name="connsiteX0" fmla="*/ 4997513 w 5002816"/>
              <a:gd name="connsiteY0" fmla="*/ 16344 h 1308438"/>
              <a:gd name="connsiteX1" fmla="*/ 4995863 w 5002816"/>
              <a:gd name="connsiteY1" fmla="*/ 1275100 h 1308438"/>
              <a:gd name="connsiteX2" fmla="*/ 4962526 w 5002816"/>
              <a:gd name="connsiteY2" fmla="*/ 1308437 h 1308438"/>
              <a:gd name="connsiteX3" fmla="*/ 0 w 5002816"/>
              <a:gd name="connsiteY3" fmla="*/ 1308437 h 1308438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9555"/>
              <a:gd name="connsiteX1" fmla="*/ 4995863 w 5002816"/>
              <a:gd name="connsiteY1" fmla="*/ 1281362 h 1319555"/>
              <a:gd name="connsiteX2" fmla="*/ 4962526 w 5002816"/>
              <a:gd name="connsiteY2" fmla="*/ 1314699 h 1319555"/>
              <a:gd name="connsiteX3" fmla="*/ 3246389 w 5002816"/>
              <a:gd name="connsiteY3" fmla="*/ 1319555 h 1319555"/>
              <a:gd name="connsiteX4" fmla="*/ 0 w 5002816"/>
              <a:gd name="connsiteY4" fmla="*/ 1314699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954990 w 1960293"/>
              <a:gd name="connsiteY0" fmla="*/ 22606 h 1451550"/>
              <a:gd name="connsiteX1" fmla="*/ 1953340 w 1960293"/>
              <a:gd name="connsiteY1" fmla="*/ 1281362 h 1451550"/>
              <a:gd name="connsiteX2" fmla="*/ 1920003 w 1960293"/>
              <a:gd name="connsiteY2" fmla="*/ 1314699 h 1451550"/>
              <a:gd name="connsiteX3" fmla="*/ 203866 w 1960293"/>
              <a:gd name="connsiteY3" fmla="*/ 1319555 h 1451550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873545 w 1878848"/>
              <a:gd name="connsiteY0" fmla="*/ 22606 h 1344691"/>
              <a:gd name="connsiteX1" fmla="*/ 1871895 w 1878848"/>
              <a:gd name="connsiteY1" fmla="*/ 1281362 h 1344691"/>
              <a:gd name="connsiteX2" fmla="*/ 1838558 w 1878848"/>
              <a:gd name="connsiteY2" fmla="*/ 1314699 h 1344691"/>
              <a:gd name="connsiteX3" fmla="*/ 122421 w 1878848"/>
              <a:gd name="connsiteY3" fmla="*/ 1319555 h 1344691"/>
              <a:gd name="connsiteX0" fmla="*/ 1940880 w 1946183"/>
              <a:gd name="connsiteY0" fmla="*/ 22606 h 1319555"/>
              <a:gd name="connsiteX1" fmla="*/ 1939230 w 1946183"/>
              <a:gd name="connsiteY1" fmla="*/ 1281362 h 1319555"/>
              <a:gd name="connsiteX2" fmla="*/ 1905893 w 1946183"/>
              <a:gd name="connsiteY2" fmla="*/ 1314699 h 1319555"/>
              <a:gd name="connsiteX3" fmla="*/ 111929 w 1946183"/>
              <a:gd name="connsiteY3" fmla="*/ 1285199 h 1319555"/>
              <a:gd name="connsiteX4" fmla="*/ 189756 w 1946183"/>
              <a:gd name="connsiteY4" fmla="*/ 1319555 h 1319555"/>
              <a:gd name="connsiteX0" fmla="*/ 1940880 w 1946183"/>
              <a:gd name="connsiteY0" fmla="*/ 22606 h 1319735"/>
              <a:gd name="connsiteX1" fmla="*/ 1939230 w 1946183"/>
              <a:gd name="connsiteY1" fmla="*/ 1281362 h 1319735"/>
              <a:gd name="connsiteX2" fmla="*/ 1905893 w 1946183"/>
              <a:gd name="connsiteY2" fmla="*/ 1314699 h 1319735"/>
              <a:gd name="connsiteX3" fmla="*/ 111929 w 1946183"/>
              <a:gd name="connsiteY3" fmla="*/ 1319555 h 1319735"/>
              <a:gd name="connsiteX4" fmla="*/ 189756 w 1946183"/>
              <a:gd name="connsiteY4" fmla="*/ 1319555 h 1319735"/>
              <a:gd name="connsiteX0" fmla="*/ 1940880 w 1946183"/>
              <a:gd name="connsiteY0" fmla="*/ 13696 h 1310825"/>
              <a:gd name="connsiteX1" fmla="*/ 1939230 w 1946183"/>
              <a:gd name="connsiteY1" fmla="*/ 1272452 h 1310825"/>
              <a:gd name="connsiteX2" fmla="*/ 1905893 w 1946183"/>
              <a:gd name="connsiteY2" fmla="*/ 1305789 h 1310825"/>
              <a:gd name="connsiteX3" fmla="*/ 111929 w 1946183"/>
              <a:gd name="connsiteY3" fmla="*/ 1310645 h 1310825"/>
              <a:gd name="connsiteX4" fmla="*/ 189756 w 1946183"/>
              <a:gd name="connsiteY4" fmla="*/ 1310645 h 1310825"/>
              <a:gd name="connsiteX0" fmla="*/ 1940880 w 1946183"/>
              <a:gd name="connsiteY0" fmla="*/ 44804 h 1341933"/>
              <a:gd name="connsiteX1" fmla="*/ 1939230 w 1946183"/>
              <a:gd name="connsiteY1" fmla="*/ 1303560 h 1341933"/>
              <a:gd name="connsiteX2" fmla="*/ 1905893 w 1946183"/>
              <a:gd name="connsiteY2" fmla="*/ 1336897 h 1341933"/>
              <a:gd name="connsiteX3" fmla="*/ 111929 w 1946183"/>
              <a:gd name="connsiteY3" fmla="*/ 1341753 h 1341933"/>
              <a:gd name="connsiteX4" fmla="*/ 189756 w 1946183"/>
              <a:gd name="connsiteY4" fmla="*/ 1341753 h 134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183" h="1341933">
                <a:moveTo>
                  <a:pt x="1940880" y="44804"/>
                </a:moveTo>
                <a:cubicBezTo>
                  <a:pt x="1950613" y="-260690"/>
                  <a:pt x="1945061" y="1088211"/>
                  <a:pt x="1939230" y="1303560"/>
                </a:cubicBezTo>
                <a:cubicBezTo>
                  <a:pt x="1938307" y="1344656"/>
                  <a:pt x="1940816" y="1333724"/>
                  <a:pt x="1905893" y="1336897"/>
                </a:cubicBezTo>
                <a:lnTo>
                  <a:pt x="111929" y="1341753"/>
                </a:lnTo>
                <a:cubicBezTo>
                  <a:pt x="-174094" y="1342562"/>
                  <a:pt x="176785" y="1340321"/>
                  <a:pt x="189756" y="1341753"/>
                </a:cubicBezTo>
              </a:path>
            </a:pathLst>
          </a:custGeom>
          <a:noFill/>
          <a:ln w="165100">
            <a:solidFill>
              <a:schemeClr val="bg1"/>
            </a:solidFill>
          </a:ln>
          <a:effectLst>
            <a:outerShdw blurRad="330200" dist="127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 userDrawn="1"/>
        </p:nvSpPr>
        <p:spPr>
          <a:xfrm flipH="1" flipV="1">
            <a:off x="3678230" y="1227638"/>
            <a:ext cx="10669" cy="91354"/>
          </a:xfrm>
          <a:custGeom>
            <a:avLst/>
            <a:gdLst>
              <a:gd name="connsiteX0" fmla="*/ 1803748 w 5047989"/>
              <a:gd name="connsiteY0" fmla="*/ 0 h 5749447"/>
              <a:gd name="connsiteX1" fmla="*/ 5047989 w 5047989"/>
              <a:gd name="connsiteY1" fmla="*/ 0 h 5749447"/>
              <a:gd name="connsiteX2" fmla="*/ 5047989 w 5047989"/>
              <a:gd name="connsiteY2" fmla="*/ 5749447 h 5749447"/>
              <a:gd name="connsiteX3" fmla="*/ 12526 w 5047989"/>
              <a:gd name="connsiteY3" fmla="*/ 5749447 h 5749447"/>
              <a:gd name="connsiteX4" fmla="*/ 12526 w 5047989"/>
              <a:gd name="connsiteY4" fmla="*/ 2167003 h 5749447"/>
              <a:gd name="connsiteX5" fmla="*/ 0 w 5047989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5" fmla="*/ 22985 w 5035463"/>
              <a:gd name="connsiteY5" fmla="*/ 1986490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0 w 5035463"/>
              <a:gd name="connsiteY4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0 w 5035463"/>
              <a:gd name="connsiteY3" fmla="*/ 5749447 h 5749447"/>
              <a:gd name="connsiteX4" fmla="*/ 718 w 5035463"/>
              <a:gd name="connsiteY4" fmla="*/ 5687730 h 5749447"/>
              <a:gd name="connsiteX5" fmla="*/ 0 w 5035463"/>
              <a:gd name="connsiteY5" fmla="*/ 2167003 h 5749447"/>
              <a:gd name="connsiteX0" fmla="*/ 1791222 w 5035463"/>
              <a:gd name="connsiteY0" fmla="*/ 0 h 5749447"/>
              <a:gd name="connsiteX1" fmla="*/ 5035463 w 5035463"/>
              <a:gd name="connsiteY1" fmla="*/ 0 h 5749447"/>
              <a:gd name="connsiteX2" fmla="*/ 5035463 w 5035463"/>
              <a:gd name="connsiteY2" fmla="*/ 5749447 h 5749447"/>
              <a:gd name="connsiteX3" fmla="*/ 38818 w 5035463"/>
              <a:gd name="connsiteY3" fmla="*/ 5747261 h 5749447"/>
              <a:gd name="connsiteX4" fmla="*/ 0 w 5035463"/>
              <a:gd name="connsiteY4" fmla="*/ 5749447 h 5749447"/>
              <a:gd name="connsiteX5" fmla="*/ 718 w 5035463"/>
              <a:gd name="connsiteY5" fmla="*/ 5687730 h 5749447"/>
              <a:gd name="connsiteX6" fmla="*/ 0 w 5035463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681 w 5037144"/>
              <a:gd name="connsiteY4" fmla="*/ 5749447 h 5749447"/>
              <a:gd name="connsiteX5" fmla="*/ 18 w 5037144"/>
              <a:gd name="connsiteY5" fmla="*/ 5699636 h 5749447"/>
              <a:gd name="connsiteX6" fmla="*/ 1681 w 5037144"/>
              <a:gd name="connsiteY6" fmla="*/ 2167003 h 5749447"/>
              <a:gd name="connsiteX0" fmla="*/ 1792903 w 5037144"/>
              <a:gd name="connsiteY0" fmla="*/ 0 h 5749447"/>
              <a:gd name="connsiteX1" fmla="*/ 5037144 w 5037144"/>
              <a:gd name="connsiteY1" fmla="*/ 0 h 5749447"/>
              <a:gd name="connsiteX2" fmla="*/ 5037144 w 5037144"/>
              <a:gd name="connsiteY2" fmla="*/ 5749447 h 5749447"/>
              <a:gd name="connsiteX3" fmla="*/ 40499 w 5037144"/>
              <a:gd name="connsiteY3" fmla="*/ 5747261 h 5749447"/>
              <a:gd name="connsiteX4" fmla="*/ 18 w 5037144"/>
              <a:gd name="connsiteY4" fmla="*/ 5699636 h 5749447"/>
              <a:gd name="connsiteX5" fmla="*/ 1681 w 5037144"/>
              <a:gd name="connsiteY5" fmla="*/ 2167003 h 5749447"/>
              <a:gd name="connsiteX0" fmla="*/ 1793117 w 5037358"/>
              <a:gd name="connsiteY0" fmla="*/ 0 h 5749447"/>
              <a:gd name="connsiteX1" fmla="*/ 5037358 w 5037358"/>
              <a:gd name="connsiteY1" fmla="*/ 0 h 5749447"/>
              <a:gd name="connsiteX2" fmla="*/ 5037358 w 5037358"/>
              <a:gd name="connsiteY2" fmla="*/ 5749447 h 5749447"/>
              <a:gd name="connsiteX3" fmla="*/ 40713 w 5037358"/>
              <a:gd name="connsiteY3" fmla="*/ 5747261 h 5749447"/>
              <a:gd name="connsiteX4" fmla="*/ 232 w 5037358"/>
              <a:gd name="connsiteY4" fmla="*/ 5699636 h 5749447"/>
              <a:gd name="connsiteX5" fmla="*/ 1895 w 5037358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40776 w 5037421"/>
              <a:gd name="connsiteY3" fmla="*/ 5747261 h 5749447"/>
              <a:gd name="connsiteX4" fmla="*/ 295 w 5037421"/>
              <a:gd name="connsiteY4" fmla="*/ 5699636 h 5749447"/>
              <a:gd name="connsiteX5" fmla="*/ 1958 w 5037421"/>
              <a:gd name="connsiteY5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7421 w 5037421"/>
              <a:gd name="connsiteY2" fmla="*/ 5749447 h 5749447"/>
              <a:gd name="connsiteX3" fmla="*/ 5003302 w 5037421"/>
              <a:gd name="connsiteY3" fmla="*/ 5747261 h 5749447"/>
              <a:gd name="connsiteX4" fmla="*/ 40776 w 5037421"/>
              <a:gd name="connsiteY4" fmla="*/ 5747261 h 5749447"/>
              <a:gd name="connsiteX5" fmla="*/ 295 w 5037421"/>
              <a:gd name="connsiteY5" fmla="*/ 5699636 h 5749447"/>
              <a:gd name="connsiteX6" fmla="*/ 1958 w 5037421"/>
              <a:gd name="connsiteY6" fmla="*/ 2167003 h 5749447"/>
              <a:gd name="connsiteX0" fmla="*/ 1793180 w 5037421"/>
              <a:gd name="connsiteY0" fmla="*/ 0 h 5749447"/>
              <a:gd name="connsiteX1" fmla="*/ 5037421 w 5037421"/>
              <a:gd name="connsiteY1" fmla="*/ 0 h 5749447"/>
              <a:gd name="connsiteX2" fmla="*/ 5036639 w 5037421"/>
              <a:gd name="connsiteY2" fmla="*/ 5713924 h 5749447"/>
              <a:gd name="connsiteX3" fmla="*/ 5037421 w 5037421"/>
              <a:gd name="connsiteY3" fmla="*/ 5749447 h 5749447"/>
              <a:gd name="connsiteX4" fmla="*/ 5003302 w 5037421"/>
              <a:gd name="connsiteY4" fmla="*/ 5747261 h 5749447"/>
              <a:gd name="connsiteX5" fmla="*/ 40776 w 5037421"/>
              <a:gd name="connsiteY5" fmla="*/ 5747261 h 5749447"/>
              <a:gd name="connsiteX6" fmla="*/ 295 w 5037421"/>
              <a:gd name="connsiteY6" fmla="*/ 5699636 h 5749447"/>
              <a:gd name="connsiteX7" fmla="*/ 1958 w 5037421"/>
              <a:gd name="connsiteY7" fmla="*/ 2167003 h 5749447"/>
              <a:gd name="connsiteX0" fmla="*/ 1793180 w 5380899"/>
              <a:gd name="connsiteY0" fmla="*/ 0 h 6147189"/>
              <a:gd name="connsiteX1" fmla="*/ 5037421 w 5380899"/>
              <a:gd name="connsiteY1" fmla="*/ 0 h 6147189"/>
              <a:gd name="connsiteX2" fmla="*/ 5036639 w 5380899"/>
              <a:gd name="connsiteY2" fmla="*/ 5713924 h 6147189"/>
              <a:gd name="connsiteX3" fmla="*/ 5003302 w 5380899"/>
              <a:gd name="connsiteY3" fmla="*/ 5747261 h 6147189"/>
              <a:gd name="connsiteX4" fmla="*/ 40776 w 5380899"/>
              <a:gd name="connsiteY4" fmla="*/ 5747261 h 6147189"/>
              <a:gd name="connsiteX5" fmla="*/ 295 w 5380899"/>
              <a:gd name="connsiteY5" fmla="*/ 5699636 h 6147189"/>
              <a:gd name="connsiteX6" fmla="*/ 1958 w 5380899"/>
              <a:gd name="connsiteY6" fmla="*/ 2167003 h 6147189"/>
              <a:gd name="connsiteX0" fmla="*/ 1793180 w 5037421"/>
              <a:gd name="connsiteY0" fmla="*/ 0 h 6141248"/>
              <a:gd name="connsiteX1" fmla="*/ 5037421 w 5037421"/>
              <a:gd name="connsiteY1" fmla="*/ 0 h 6141248"/>
              <a:gd name="connsiteX2" fmla="*/ 5036639 w 5037421"/>
              <a:gd name="connsiteY2" fmla="*/ 5713924 h 6141248"/>
              <a:gd name="connsiteX3" fmla="*/ 5003302 w 5037421"/>
              <a:gd name="connsiteY3" fmla="*/ 5747261 h 6141248"/>
              <a:gd name="connsiteX4" fmla="*/ 40776 w 5037421"/>
              <a:gd name="connsiteY4" fmla="*/ 5747261 h 6141248"/>
              <a:gd name="connsiteX5" fmla="*/ 295 w 5037421"/>
              <a:gd name="connsiteY5" fmla="*/ 5699636 h 6141248"/>
              <a:gd name="connsiteX6" fmla="*/ 1958 w 5037421"/>
              <a:gd name="connsiteY6" fmla="*/ 2167003 h 6141248"/>
              <a:gd name="connsiteX0" fmla="*/ 1793180 w 5037910"/>
              <a:gd name="connsiteY0" fmla="*/ 0 h 5747345"/>
              <a:gd name="connsiteX1" fmla="*/ 5037421 w 5037910"/>
              <a:gd name="connsiteY1" fmla="*/ 0 h 5747345"/>
              <a:gd name="connsiteX2" fmla="*/ 5036639 w 5037910"/>
              <a:gd name="connsiteY2" fmla="*/ 5713924 h 5747345"/>
              <a:gd name="connsiteX3" fmla="*/ 5003302 w 5037910"/>
              <a:gd name="connsiteY3" fmla="*/ 5747261 h 5747345"/>
              <a:gd name="connsiteX4" fmla="*/ 40776 w 5037910"/>
              <a:gd name="connsiteY4" fmla="*/ 5747261 h 5747345"/>
              <a:gd name="connsiteX5" fmla="*/ 295 w 5037910"/>
              <a:gd name="connsiteY5" fmla="*/ 5699636 h 5747345"/>
              <a:gd name="connsiteX6" fmla="*/ 1958 w 5037910"/>
              <a:gd name="connsiteY6" fmla="*/ 2167003 h 5747345"/>
              <a:gd name="connsiteX0" fmla="*/ 1793180 w 5041318"/>
              <a:gd name="connsiteY0" fmla="*/ 0 h 5752514"/>
              <a:gd name="connsiteX1" fmla="*/ 5037421 w 5041318"/>
              <a:gd name="connsiteY1" fmla="*/ 0 h 5752514"/>
              <a:gd name="connsiteX2" fmla="*/ 5036639 w 5041318"/>
              <a:gd name="connsiteY2" fmla="*/ 5713924 h 5752514"/>
              <a:gd name="connsiteX3" fmla="*/ 5003302 w 5041318"/>
              <a:gd name="connsiteY3" fmla="*/ 5747261 h 5752514"/>
              <a:gd name="connsiteX4" fmla="*/ 40776 w 5041318"/>
              <a:gd name="connsiteY4" fmla="*/ 5747261 h 5752514"/>
              <a:gd name="connsiteX5" fmla="*/ 295 w 5041318"/>
              <a:gd name="connsiteY5" fmla="*/ 5699636 h 5752514"/>
              <a:gd name="connsiteX6" fmla="*/ 1958 w 5041318"/>
              <a:gd name="connsiteY6" fmla="*/ 2167003 h 5752514"/>
              <a:gd name="connsiteX0" fmla="*/ 1793180 w 5041023"/>
              <a:gd name="connsiteY0" fmla="*/ 0 h 5748525"/>
              <a:gd name="connsiteX1" fmla="*/ 5037421 w 5041023"/>
              <a:gd name="connsiteY1" fmla="*/ 0 h 5748525"/>
              <a:gd name="connsiteX2" fmla="*/ 5036639 w 5041023"/>
              <a:gd name="connsiteY2" fmla="*/ 5713924 h 5748525"/>
              <a:gd name="connsiteX3" fmla="*/ 5003302 w 5041023"/>
              <a:gd name="connsiteY3" fmla="*/ 5747261 h 5748525"/>
              <a:gd name="connsiteX4" fmla="*/ 40776 w 5041023"/>
              <a:gd name="connsiteY4" fmla="*/ 5747261 h 5748525"/>
              <a:gd name="connsiteX5" fmla="*/ 295 w 5041023"/>
              <a:gd name="connsiteY5" fmla="*/ 5699636 h 5748525"/>
              <a:gd name="connsiteX6" fmla="*/ 1958 w 5041023"/>
              <a:gd name="connsiteY6" fmla="*/ 2167003 h 5748525"/>
              <a:gd name="connsiteX0" fmla="*/ 1793180 w 5042004"/>
              <a:gd name="connsiteY0" fmla="*/ 0 h 5753536"/>
              <a:gd name="connsiteX1" fmla="*/ 5037421 w 5042004"/>
              <a:gd name="connsiteY1" fmla="*/ 0 h 5753536"/>
              <a:gd name="connsiteX2" fmla="*/ 5036639 w 5042004"/>
              <a:gd name="connsiteY2" fmla="*/ 5713924 h 5753536"/>
              <a:gd name="connsiteX3" fmla="*/ 5003302 w 5042004"/>
              <a:gd name="connsiteY3" fmla="*/ 5747261 h 5753536"/>
              <a:gd name="connsiteX4" fmla="*/ 40776 w 5042004"/>
              <a:gd name="connsiteY4" fmla="*/ 5747261 h 5753536"/>
              <a:gd name="connsiteX5" fmla="*/ 295 w 5042004"/>
              <a:gd name="connsiteY5" fmla="*/ 5699636 h 5753536"/>
              <a:gd name="connsiteX6" fmla="*/ 1958 w 5042004"/>
              <a:gd name="connsiteY6" fmla="*/ 2167003 h 5753536"/>
              <a:gd name="connsiteX0" fmla="*/ 1793180 w 5042004"/>
              <a:gd name="connsiteY0" fmla="*/ 0 h 5751500"/>
              <a:gd name="connsiteX1" fmla="*/ 5037421 w 5042004"/>
              <a:gd name="connsiteY1" fmla="*/ 0 h 5751500"/>
              <a:gd name="connsiteX2" fmla="*/ 5036639 w 5042004"/>
              <a:gd name="connsiteY2" fmla="*/ 5713924 h 5751500"/>
              <a:gd name="connsiteX3" fmla="*/ 5003302 w 5042004"/>
              <a:gd name="connsiteY3" fmla="*/ 5747261 h 5751500"/>
              <a:gd name="connsiteX4" fmla="*/ 40776 w 5042004"/>
              <a:gd name="connsiteY4" fmla="*/ 5747261 h 5751500"/>
              <a:gd name="connsiteX5" fmla="*/ 295 w 5042004"/>
              <a:gd name="connsiteY5" fmla="*/ 5699636 h 5751500"/>
              <a:gd name="connsiteX6" fmla="*/ 1958 w 5042004"/>
              <a:gd name="connsiteY6" fmla="*/ 2167003 h 5751500"/>
              <a:gd name="connsiteX0" fmla="*/ 1793180 w 5042004"/>
              <a:gd name="connsiteY0" fmla="*/ 0 h 5750496"/>
              <a:gd name="connsiteX1" fmla="*/ 5037421 w 5042004"/>
              <a:gd name="connsiteY1" fmla="*/ 0 h 5750496"/>
              <a:gd name="connsiteX2" fmla="*/ 5036639 w 5042004"/>
              <a:gd name="connsiteY2" fmla="*/ 5713924 h 5750496"/>
              <a:gd name="connsiteX3" fmla="*/ 5003302 w 5042004"/>
              <a:gd name="connsiteY3" fmla="*/ 5747261 h 5750496"/>
              <a:gd name="connsiteX4" fmla="*/ 40776 w 5042004"/>
              <a:gd name="connsiteY4" fmla="*/ 5747261 h 5750496"/>
              <a:gd name="connsiteX5" fmla="*/ 295 w 5042004"/>
              <a:gd name="connsiteY5" fmla="*/ 5699636 h 5750496"/>
              <a:gd name="connsiteX6" fmla="*/ 1958 w 5042004"/>
              <a:gd name="connsiteY6" fmla="*/ 2167003 h 5750496"/>
              <a:gd name="connsiteX0" fmla="*/ 1793180 w 5042004"/>
              <a:gd name="connsiteY0" fmla="*/ 0 h 5748525"/>
              <a:gd name="connsiteX1" fmla="*/ 5037421 w 5042004"/>
              <a:gd name="connsiteY1" fmla="*/ 0 h 5748525"/>
              <a:gd name="connsiteX2" fmla="*/ 5036639 w 5042004"/>
              <a:gd name="connsiteY2" fmla="*/ 5713924 h 5748525"/>
              <a:gd name="connsiteX3" fmla="*/ 5003302 w 5042004"/>
              <a:gd name="connsiteY3" fmla="*/ 5747261 h 5748525"/>
              <a:gd name="connsiteX4" fmla="*/ 40776 w 5042004"/>
              <a:gd name="connsiteY4" fmla="*/ 5747261 h 5748525"/>
              <a:gd name="connsiteX5" fmla="*/ 295 w 5042004"/>
              <a:gd name="connsiteY5" fmla="*/ 5699636 h 5748525"/>
              <a:gd name="connsiteX6" fmla="*/ 1958 w 5042004"/>
              <a:gd name="connsiteY6" fmla="*/ 2167003 h 5748525"/>
              <a:gd name="connsiteX0" fmla="*/ 1793180 w 5037421"/>
              <a:gd name="connsiteY0" fmla="*/ 0 h 5750192"/>
              <a:gd name="connsiteX1" fmla="*/ 5037421 w 5037421"/>
              <a:gd name="connsiteY1" fmla="*/ 0 h 5750192"/>
              <a:gd name="connsiteX2" fmla="*/ 5036639 w 5037421"/>
              <a:gd name="connsiteY2" fmla="*/ 5713924 h 5750192"/>
              <a:gd name="connsiteX3" fmla="*/ 5003302 w 5037421"/>
              <a:gd name="connsiteY3" fmla="*/ 5747261 h 5750192"/>
              <a:gd name="connsiteX4" fmla="*/ 40776 w 5037421"/>
              <a:gd name="connsiteY4" fmla="*/ 5747261 h 5750192"/>
              <a:gd name="connsiteX5" fmla="*/ 295 w 5037421"/>
              <a:gd name="connsiteY5" fmla="*/ 5699636 h 5750192"/>
              <a:gd name="connsiteX6" fmla="*/ 1958 w 5037421"/>
              <a:gd name="connsiteY6" fmla="*/ 2167003 h 5750192"/>
              <a:gd name="connsiteX0" fmla="*/ 1793180 w 5037421"/>
              <a:gd name="connsiteY0" fmla="*/ 0 h 5747521"/>
              <a:gd name="connsiteX1" fmla="*/ 5037421 w 5037421"/>
              <a:gd name="connsiteY1" fmla="*/ 0 h 5747521"/>
              <a:gd name="connsiteX2" fmla="*/ 5036639 w 5037421"/>
              <a:gd name="connsiteY2" fmla="*/ 5713924 h 5747521"/>
              <a:gd name="connsiteX3" fmla="*/ 5003302 w 5037421"/>
              <a:gd name="connsiteY3" fmla="*/ 5747261 h 5747521"/>
              <a:gd name="connsiteX4" fmla="*/ 40776 w 5037421"/>
              <a:gd name="connsiteY4" fmla="*/ 5747261 h 5747521"/>
              <a:gd name="connsiteX5" fmla="*/ 295 w 5037421"/>
              <a:gd name="connsiteY5" fmla="*/ 5699636 h 5747521"/>
              <a:gd name="connsiteX6" fmla="*/ 1958 w 5037421"/>
              <a:gd name="connsiteY6" fmla="*/ 2167003 h 5747521"/>
              <a:gd name="connsiteX0" fmla="*/ 1793180 w 5070672"/>
              <a:gd name="connsiteY0" fmla="*/ 0 h 5747345"/>
              <a:gd name="connsiteX1" fmla="*/ 5037421 w 5070672"/>
              <a:gd name="connsiteY1" fmla="*/ 0 h 5747345"/>
              <a:gd name="connsiteX2" fmla="*/ 5036639 w 5070672"/>
              <a:gd name="connsiteY2" fmla="*/ 5713924 h 5747345"/>
              <a:gd name="connsiteX3" fmla="*/ 5003302 w 5070672"/>
              <a:gd name="connsiteY3" fmla="*/ 5747261 h 5747345"/>
              <a:gd name="connsiteX4" fmla="*/ 40776 w 5070672"/>
              <a:gd name="connsiteY4" fmla="*/ 5747261 h 5747345"/>
              <a:gd name="connsiteX5" fmla="*/ 295 w 5070672"/>
              <a:gd name="connsiteY5" fmla="*/ 5699636 h 5747345"/>
              <a:gd name="connsiteX6" fmla="*/ 1958 w 5070672"/>
              <a:gd name="connsiteY6" fmla="*/ 2167003 h 5747345"/>
              <a:gd name="connsiteX0" fmla="*/ 1793180 w 5067609"/>
              <a:gd name="connsiteY0" fmla="*/ 0 h 5771478"/>
              <a:gd name="connsiteX1" fmla="*/ 5037421 w 5067609"/>
              <a:gd name="connsiteY1" fmla="*/ 0 h 5771478"/>
              <a:gd name="connsiteX2" fmla="*/ 5036639 w 5067609"/>
              <a:gd name="connsiteY2" fmla="*/ 5713924 h 5771478"/>
              <a:gd name="connsiteX3" fmla="*/ 5003302 w 5067609"/>
              <a:gd name="connsiteY3" fmla="*/ 5747261 h 5771478"/>
              <a:gd name="connsiteX4" fmla="*/ 40776 w 5067609"/>
              <a:gd name="connsiteY4" fmla="*/ 5747261 h 5771478"/>
              <a:gd name="connsiteX5" fmla="*/ 295 w 5067609"/>
              <a:gd name="connsiteY5" fmla="*/ 5699636 h 5771478"/>
              <a:gd name="connsiteX6" fmla="*/ 1958 w 5067609"/>
              <a:gd name="connsiteY6" fmla="*/ 2167003 h 5771478"/>
              <a:gd name="connsiteX0" fmla="*/ 1793180 w 5037421"/>
              <a:gd name="connsiteY0" fmla="*/ 0 h 5754010"/>
              <a:gd name="connsiteX1" fmla="*/ 5037421 w 5037421"/>
              <a:gd name="connsiteY1" fmla="*/ 0 h 5754010"/>
              <a:gd name="connsiteX2" fmla="*/ 5036639 w 5037421"/>
              <a:gd name="connsiteY2" fmla="*/ 5713924 h 5754010"/>
              <a:gd name="connsiteX3" fmla="*/ 5003302 w 5037421"/>
              <a:gd name="connsiteY3" fmla="*/ 5747261 h 5754010"/>
              <a:gd name="connsiteX4" fmla="*/ 40776 w 5037421"/>
              <a:gd name="connsiteY4" fmla="*/ 5747261 h 5754010"/>
              <a:gd name="connsiteX5" fmla="*/ 295 w 5037421"/>
              <a:gd name="connsiteY5" fmla="*/ 5699636 h 5754010"/>
              <a:gd name="connsiteX6" fmla="*/ 1958 w 5037421"/>
              <a:gd name="connsiteY6" fmla="*/ 2167003 h 5754010"/>
              <a:gd name="connsiteX0" fmla="*/ 1793180 w 5038974"/>
              <a:gd name="connsiteY0" fmla="*/ 0 h 5748578"/>
              <a:gd name="connsiteX1" fmla="*/ 5037421 w 5038974"/>
              <a:gd name="connsiteY1" fmla="*/ 0 h 5748578"/>
              <a:gd name="connsiteX2" fmla="*/ 5036639 w 5038974"/>
              <a:gd name="connsiteY2" fmla="*/ 5713924 h 5748578"/>
              <a:gd name="connsiteX3" fmla="*/ 5003302 w 5038974"/>
              <a:gd name="connsiteY3" fmla="*/ 5747261 h 5748578"/>
              <a:gd name="connsiteX4" fmla="*/ 40776 w 5038974"/>
              <a:gd name="connsiteY4" fmla="*/ 5747261 h 5748578"/>
              <a:gd name="connsiteX5" fmla="*/ 295 w 5038974"/>
              <a:gd name="connsiteY5" fmla="*/ 5699636 h 5748578"/>
              <a:gd name="connsiteX6" fmla="*/ 1958 w 5038974"/>
              <a:gd name="connsiteY6" fmla="*/ 2167003 h 5748578"/>
              <a:gd name="connsiteX0" fmla="*/ 1793180 w 5038262"/>
              <a:gd name="connsiteY0" fmla="*/ 0 h 5748578"/>
              <a:gd name="connsiteX1" fmla="*/ 5037421 w 5038262"/>
              <a:gd name="connsiteY1" fmla="*/ 0 h 5748578"/>
              <a:gd name="connsiteX2" fmla="*/ 5036639 w 5038262"/>
              <a:gd name="connsiteY2" fmla="*/ 5713924 h 5748578"/>
              <a:gd name="connsiteX3" fmla="*/ 5003302 w 5038262"/>
              <a:gd name="connsiteY3" fmla="*/ 5747261 h 5748578"/>
              <a:gd name="connsiteX4" fmla="*/ 40776 w 5038262"/>
              <a:gd name="connsiteY4" fmla="*/ 5747261 h 5748578"/>
              <a:gd name="connsiteX5" fmla="*/ 295 w 5038262"/>
              <a:gd name="connsiteY5" fmla="*/ 5699636 h 5748578"/>
              <a:gd name="connsiteX6" fmla="*/ 1958 w 5038262"/>
              <a:gd name="connsiteY6" fmla="*/ 2167003 h 5748578"/>
              <a:gd name="connsiteX0" fmla="*/ 1793180 w 5037421"/>
              <a:gd name="connsiteY0" fmla="*/ 0 h 5749579"/>
              <a:gd name="connsiteX1" fmla="*/ 5037421 w 5037421"/>
              <a:gd name="connsiteY1" fmla="*/ 0 h 5749579"/>
              <a:gd name="connsiteX2" fmla="*/ 5036639 w 5037421"/>
              <a:gd name="connsiteY2" fmla="*/ 5713924 h 5749579"/>
              <a:gd name="connsiteX3" fmla="*/ 5003302 w 5037421"/>
              <a:gd name="connsiteY3" fmla="*/ 5747261 h 5749579"/>
              <a:gd name="connsiteX4" fmla="*/ 40776 w 5037421"/>
              <a:gd name="connsiteY4" fmla="*/ 5747261 h 5749579"/>
              <a:gd name="connsiteX5" fmla="*/ 295 w 5037421"/>
              <a:gd name="connsiteY5" fmla="*/ 5699636 h 5749579"/>
              <a:gd name="connsiteX6" fmla="*/ 1958 w 5037421"/>
              <a:gd name="connsiteY6" fmla="*/ 2167003 h 5749579"/>
              <a:gd name="connsiteX0" fmla="*/ 1793180 w 5037421"/>
              <a:gd name="connsiteY0" fmla="*/ 0 h 5747345"/>
              <a:gd name="connsiteX1" fmla="*/ 5037421 w 5037421"/>
              <a:gd name="connsiteY1" fmla="*/ 0 h 5747345"/>
              <a:gd name="connsiteX2" fmla="*/ 5036639 w 5037421"/>
              <a:gd name="connsiteY2" fmla="*/ 5713924 h 5747345"/>
              <a:gd name="connsiteX3" fmla="*/ 5003302 w 5037421"/>
              <a:gd name="connsiteY3" fmla="*/ 5747261 h 5747345"/>
              <a:gd name="connsiteX4" fmla="*/ 40776 w 5037421"/>
              <a:gd name="connsiteY4" fmla="*/ 5747261 h 5747345"/>
              <a:gd name="connsiteX5" fmla="*/ 295 w 5037421"/>
              <a:gd name="connsiteY5" fmla="*/ 5699636 h 5747345"/>
              <a:gd name="connsiteX6" fmla="*/ 1958 w 5037421"/>
              <a:gd name="connsiteY6" fmla="*/ 2167003 h 5747345"/>
              <a:gd name="connsiteX0" fmla="*/ 1793180 w 5037421"/>
              <a:gd name="connsiteY0" fmla="*/ 1076 h 5748421"/>
              <a:gd name="connsiteX1" fmla="*/ 4993777 w 5037421"/>
              <a:gd name="connsiteY1" fmla="*/ 0 h 5748421"/>
              <a:gd name="connsiteX2" fmla="*/ 5037421 w 5037421"/>
              <a:gd name="connsiteY2" fmla="*/ 1076 h 5748421"/>
              <a:gd name="connsiteX3" fmla="*/ 5036639 w 5037421"/>
              <a:gd name="connsiteY3" fmla="*/ 5715000 h 5748421"/>
              <a:gd name="connsiteX4" fmla="*/ 5003302 w 5037421"/>
              <a:gd name="connsiteY4" fmla="*/ 5748337 h 5748421"/>
              <a:gd name="connsiteX5" fmla="*/ 40776 w 5037421"/>
              <a:gd name="connsiteY5" fmla="*/ 5748337 h 5748421"/>
              <a:gd name="connsiteX6" fmla="*/ 295 w 5037421"/>
              <a:gd name="connsiteY6" fmla="*/ 5700712 h 5748421"/>
              <a:gd name="connsiteX7" fmla="*/ 1958 w 5037421"/>
              <a:gd name="connsiteY7" fmla="*/ 2168079 h 5748421"/>
              <a:gd name="connsiteX0" fmla="*/ 1793180 w 5040431"/>
              <a:gd name="connsiteY0" fmla="*/ 394582 h 6141927"/>
              <a:gd name="connsiteX1" fmla="*/ 4993777 w 5040431"/>
              <a:gd name="connsiteY1" fmla="*/ 393506 h 6141927"/>
              <a:gd name="connsiteX2" fmla="*/ 5037421 w 5040431"/>
              <a:gd name="connsiteY2" fmla="*/ 394582 h 6141927"/>
              <a:gd name="connsiteX3" fmla="*/ 5036639 w 5040431"/>
              <a:gd name="connsiteY3" fmla="*/ 431606 h 6141927"/>
              <a:gd name="connsiteX4" fmla="*/ 5036639 w 5040431"/>
              <a:gd name="connsiteY4" fmla="*/ 6108506 h 6141927"/>
              <a:gd name="connsiteX5" fmla="*/ 5003302 w 5040431"/>
              <a:gd name="connsiteY5" fmla="*/ 6141843 h 6141927"/>
              <a:gd name="connsiteX6" fmla="*/ 40776 w 5040431"/>
              <a:gd name="connsiteY6" fmla="*/ 6141843 h 6141927"/>
              <a:gd name="connsiteX7" fmla="*/ 295 w 5040431"/>
              <a:gd name="connsiteY7" fmla="*/ 6094218 h 6141927"/>
              <a:gd name="connsiteX8" fmla="*/ 1958 w 5040431"/>
              <a:gd name="connsiteY8" fmla="*/ 2561585 h 6141927"/>
              <a:gd name="connsiteX0" fmla="*/ 1793180 w 5129508"/>
              <a:gd name="connsiteY0" fmla="*/ 543760 h 6291105"/>
              <a:gd name="connsiteX1" fmla="*/ 4993777 w 5129508"/>
              <a:gd name="connsiteY1" fmla="*/ 542684 h 6291105"/>
              <a:gd name="connsiteX2" fmla="*/ 5037421 w 5129508"/>
              <a:gd name="connsiteY2" fmla="*/ 543760 h 6291105"/>
              <a:gd name="connsiteX3" fmla="*/ 5129508 w 5129508"/>
              <a:gd name="connsiteY3" fmla="*/ 185496 h 6291105"/>
              <a:gd name="connsiteX4" fmla="*/ 5036639 w 5129508"/>
              <a:gd name="connsiteY4" fmla="*/ 580784 h 6291105"/>
              <a:gd name="connsiteX5" fmla="*/ 5036639 w 5129508"/>
              <a:gd name="connsiteY5" fmla="*/ 6257684 h 6291105"/>
              <a:gd name="connsiteX6" fmla="*/ 5003302 w 5129508"/>
              <a:gd name="connsiteY6" fmla="*/ 6291021 h 6291105"/>
              <a:gd name="connsiteX7" fmla="*/ 40776 w 5129508"/>
              <a:gd name="connsiteY7" fmla="*/ 6291021 h 6291105"/>
              <a:gd name="connsiteX8" fmla="*/ 295 w 5129508"/>
              <a:gd name="connsiteY8" fmla="*/ 6243396 h 6291105"/>
              <a:gd name="connsiteX9" fmla="*/ 1958 w 5129508"/>
              <a:gd name="connsiteY9" fmla="*/ 2710763 h 6291105"/>
              <a:gd name="connsiteX0" fmla="*/ 1793180 w 5348583"/>
              <a:gd name="connsiteY0" fmla="*/ 448018 h 6195363"/>
              <a:gd name="connsiteX1" fmla="*/ 4993777 w 5348583"/>
              <a:gd name="connsiteY1" fmla="*/ 446942 h 6195363"/>
              <a:gd name="connsiteX2" fmla="*/ 5037421 w 5348583"/>
              <a:gd name="connsiteY2" fmla="*/ 448018 h 6195363"/>
              <a:gd name="connsiteX3" fmla="*/ 5348583 w 5348583"/>
              <a:gd name="connsiteY3" fmla="*/ 358835 h 6195363"/>
              <a:gd name="connsiteX4" fmla="*/ 5036639 w 5348583"/>
              <a:gd name="connsiteY4" fmla="*/ 485042 h 6195363"/>
              <a:gd name="connsiteX5" fmla="*/ 5036639 w 5348583"/>
              <a:gd name="connsiteY5" fmla="*/ 6161942 h 6195363"/>
              <a:gd name="connsiteX6" fmla="*/ 5003302 w 5348583"/>
              <a:gd name="connsiteY6" fmla="*/ 6195279 h 6195363"/>
              <a:gd name="connsiteX7" fmla="*/ 40776 w 5348583"/>
              <a:gd name="connsiteY7" fmla="*/ 6195279 h 6195363"/>
              <a:gd name="connsiteX8" fmla="*/ 295 w 5348583"/>
              <a:gd name="connsiteY8" fmla="*/ 6147654 h 6195363"/>
              <a:gd name="connsiteX9" fmla="*/ 1958 w 5348583"/>
              <a:gd name="connsiteY9" fmla="*/ 2615021 h 6195363"/>
              <a:gd name="connsiteX0" fmla="*/ 1793180 w 5040431"/>
              <a:gd name="connsiteY0" fmla="*/ 394583 h 6141928"/>
              <a:gd name="connsiteX1" fmla="*/ 4993777 w 5040431"/>
              <a:gd name="connsiteY1" fmla="*/ 393507 h 6141928"/>
              <a:gd name="connsiteX2" fmla="*/ 5037421 w 5040431"/>
              <a:gd name="connsiteY2" fmla="*/ 394583 h 6141928"/>
              <a:gd name="connsiteX3" fmla="*/ 5036639 w 5040431"/>
              <a:gd name="connsiteY3" fmla="*/ 431607 h 6141928"/>
              <a:gd name="connsiteX4" fmla="*/ 5036639 w 5040431"/>
              <a:gd name="connsiteY4" fmla="*/ 6108507 h 6141928"/>
              <a:gd name="connsiteX5" fmla="*/ 5003302 w 5040431"/>
              <a:gd name="connsiteY5" fmla="*/ 6141844 h 6141928"/>
              <a:gd name="connsiteX6" fmla="*/ 40776 w 5040431"/>
              <a:gd name="connsiteY6" fmla="*/ 6141844 h 6141928"/>
              <a:gd name="connsiteX7" fmla="*/ 295 w 5040431"/>
              <a:gd name="connsiteY7" fmla="*/ 6094219 h 6141928"/>
              <a:gd name="connsiteX8" fmla="*/ 1958 w 5040431"/>
              <a:gd name="connsiteY8" fmla="*/ 2561586 h 6141928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7" fmla="*/ 1958 w 5039022"/>
              <a:gd name="connsiteY7" fmla="*/ 2168079 h 5748421"/>
              <a:gd name="connsiteX0" fmla="*/ 1793180 w 5039022"/>
              <a:gd name="connsiteY0" fmla="*/ 1076 h 5748421"/>
              <a:gd name="connsiteX1" fmla="*/ 4993777 w 5039022"/>
              <a:gd name="connsiteY1" fmla="*/ 0 h 5748421"/>
              <a:gd name="connsiteX2" fmla="*/ 5036639 w 5039022"/>
              <a:gd name="connsiteY2" fmla="*/ 38100 h 5748421"/>
              <a:gd name="connsiteX3" fmla="*/ 5036639 w 5039022"/>
              <a:gd name="connsiteY3" fmla="*/ 5715000 h 5748421"/>
              <a:gd name="connsiteX4" fmla="*/ 5003302 w 5039022"/>
              <a:gd name="connsiteY4" fmla="*/ 5748337 h 5748421"/>
              <a:gd name="connsiteX5" fmla="*/ 40776 w 5039022"/>
              <a:gd name="connsiteY5" fmla="*/ 5748337 h 5748421"/>
              <a:gd name="connsiteX6" fmla="*/ 295 w 5039022"/>
              <a:gd name="connsiteY6" fmla="*/ 5700712 h 5748421"/>
              <a:gd name="connsiteX0" fmla="*/ 1752404 w 4998246"/>
              <a:gd name="connsiteY0" fmla="*/ 1076 h 5748338"/>
              <a:gd name="connsiteX1" fmla="*/ 4953001 w 4998246"/>
              <a:gd name="connsiteY1" fmla="*/ 0 h 5748338"/>
              <a:gd name="connsiteX2" fmla="*/ 4995863 w 4998246"/>
              <a:gd name="connsiteY2" fmla="*/ 38100 h 5748338"/>
              <a:gd name="connsiteX3" fmla="*/ 4995863 w 4998246"/>
              <a:gd name="connsiteY3" fmla="*/ 5715000 h 5748338"/>
              <a:gd name="connsiteX4" fmla="*/ 4962526 w 4998246"/>
              <a:gd name="connsiteY4" fmla="*/ 5748337 h 5748338"/>
              <a:gd name="connsiteX5" fmla="*/ 0 w 4998246"/>
              <a:gd name="connsiteY5" fmla="*/ 5748337 h 5748338"/>
              <a:gd name="connsiteX0" fmla="*/ 4953001 w 4998246"/>
              <a:gd name="connsiteY0" fmla="*/ 0 h 5748338"/>
              <a:gd name="connsiteX1" fmla="*/ 4995863 w 4998246"/>
              <a:gd name="connsiteY1" fmla="*/ 38100 h 5748338"/>
              <a:gd name="connsiteX2" fmla="*/ 4995863 w 4998246"/>
              <a:gd name="connsiteY2" fmla="*/ 5715000 h 5748338"/>
              <a:gd name="connsiteX3" fmla="*/ 4962526 w 4998246"/>
              <a:gd name="connsiteY3" fmla="*/ 5748337 h 5748338"/>
              <a:gd name="connsiteX4" fmla="*/ 0 w 4998246"/>
              <a:gd name="connsiteY4" fmla="*/ 5748337 h 5748338"/>
              <a:gd name="connsiteX0" fmla="*/ 4995863 w 4998246"/>
              <a:gd name="connsiteY0" fmla="*/ -1 h 5710237"/>
              <a:gd name="connsiteX1" fmla="*/ 4995863 w 4998246"/>
              <a:gd name="connsiteY1" fmla="*/ 5676899 h 5710237"/>
              <a:gd name="connsiteX2" fmla="*/ 4962526 w 4998246"/>
              <a:gd name="connsiteY2" fmla="*/ 5710236 h 5710237"/>
              <a:gd name="connsiteX3" fmla="*/ 0 w 4998246"/>
              <a:gd name="connsiteY3" fmla="*/ 5710236 h 5710237"/>
              <a:gd name="connsiteX0" fmla="*/ 4995863 w 4998964"/>
              <a:gd name="connsiteY0" fmla="*/ -1 h 5710237"/>
              <a:gd name="connsiteX1" fmla="*/ 4997513 w 4998964"/>
              <a:gd name="connsiteY1" fmla="*/ 4418143 h 5710237"/>
              <a:gd name="connsiteX2" fmla="*/ 4995863 w 4998964"/>
              <a:gd name="connsiteY2" fmla="*/ 5676899 h 5710237"/>
              <a:gd name="connsiteX3" fmla="*/ 4962526 w 4998964"/>
              <a:gd name="connsiteY3" fmla="*/ 5710236 h 5710237"/>
              <a:gd name="connsiteX4" fmla="*/ 0 w 4998964"/>
              <a:gd name="connsiteY4" fmla="*/ 5710236 h 5710237"/>
              <a:gd name="connsiteX0" fmla="*/ 4997513 w 4998964"/>
              <a:gd name="connsiteY0" fmla="*/ 0 h 1292094"/>
              <a:gd name="connsiteX1" fmla="*/ 4995863 w 4998964"/>
              <a:gd name="connsiteY1" fmla="*/ 1258756 h 1292094"/>
              <a:gd name="connsiteX2" fmla="*/ 4962526 w 4998964"/>
              <a:gd name="connsiteY2" fmla="*/ 1292093 h 1292094"/>
              <a:gd name="connsiteX3" fmla="*/ 0 w 4998964"/>
              <a:gd name="connsiteY3" fmla="*/ 1292093 h 1292094"/>
              <a:gd name="connsiteX0" fmla="*/ 4997513 w 5002816"/>
              <a:gd name="connsiteY0" fmla="*/ 39198 h 1331292"/>
              <a:gd name="connsiteX1" fmla="*/ 4995863 w 5002816"/>
              <a:gd name="connsiteY1" fmla="*/ 1297954 h 1331292"/>
              <a:gd name="connsiteX2" fmla="*/ 4962526 w 5002816"/>
              <a:gd name="connsiteY2" fmla="*/ 1331291 h 1331292"/>
              <a:gd name="connsiteX3" fmla="*/ 0 w 5002816"/>
              <a:gd name="connsiteY3" fmla="*/ 1331291 h 1331292"/>
              <a:gd name="connsiteX0" fmla="*/ 4997513 w 5002816"/>
              <a:gd name="connsiteY0" fmla="*/ 26013 h 1318107"/>
              <a:gd name="connsiteX1" fmla="*/ 4995863 w 5002816"/>
              <a:gd name="connsiteY1" fmla="*/ 1284769 h 1318107"/>
              <a:gd name="connsiteX2" fmla="*/ 4962526 w 5002816"/>
              <a:gd name="connsiteY2" fmla="*/ 1318106 h 1318107"/>
              <a:gd name="connsiteX3" fmla="*/ 0 w 5002816"/>
              <a:gd name="connsiteY3" fmla="*/ 1318106 h 1318107"/>
              <a:gd name="connsiteX0" fmla="*/ 4997513 w 5002816"/>
              <a:gd name="connsiteY0" fmla="*/ 26013 h 1318107"/>
              <a:gd name="connsiteX1" fmla="*/ 4995863 w 5002816"/>
              <a:gd name="connsiteY1" fmla="*/ 1284769 h 1318107"/>
              <a:gd name="connsiteX2" fmla="*/ 4962526 w 5002816"/>
              <a:gd name="connsiteY2" fmla="*/ 1318106 h 1318107"/>
              <a:gd name="connsiteX3" fmla="*/ 0 w 5002816"/>
              <a:gd name="connsiteY3" fmla="*/ 1318106 h 1318107"/>
              <a:gd name="connsiteX0" fmla="*/ 4997513 w 5002816"/>
              <a:gd name="connsiteY0" fmla="*/ 9674 h 1301768"/>
              <a:gd name="connsiteX1" fmla="*/ 4995863 w 5002816"/>
              <a:gd name="connsiteY1" fmla="*/ 1268430 h 1301768"/>
              <a:gd name="connsiteX2" fmla="*/ 4962526 w 5002816"/>
              <a:gd name="connsiteY2" fmla="*/ 1301767 h 1301768"/>
              <a:gd name="connsiteX3" fmla="*/ 0 w 5002816"/>
              <a:gd name="connsiteY3" fmla="*/ 1301767 h 1301768"/>
              <a:gd name="connsiteX0" fmla="*/ 4997513 w 5002816"/>
              <a:gd name="connsiteY0" fmla="*/ 9674 h 1301768"/>
              <a:gd name="connsiteX1" fmla="*/ 4995863 w 5002816"/>
              <a:gd name="connsiteY1" fmla="*/ 1268430 h 1301768"/>
              <a:gd name="connsiteX2" fmla="*/ 4962526 w 5002816"/>
              <a:gd name="connsiteY2" fmla="*/ 1301767 h 1301768"/>
              <a:gd name="connsiteX3" fmla="*/ 0 w 5002816"/>
              <a:gd name="connsiteY3" fmla="*/ 1301767 h 1301768"/>
              <a:gd name="connsiteX0" fmla="*/ 4997513 w 5002816"/>
              <a:gd name="connsiteY0" fmla="*/ 8514 h 1300608"/>
              <a:gd name="connsiteX1" fmla="*/ 4995863 w 5002816"/>
              <a:gd name="connsiteY1" fmla="*/ 1267270 h 1300608"/>
              <a:gd name="connsiteX2" fmla="*/ 4962526 w 5002816"/>
              <a:gd name="connsiteY2" fmla="*/ 1300607 h 1300608"/>
              <a:gd name="connsiteX3" fmla="*/ 0 w 5002816"/>
              <a:gd name="connsiteY3" fmla="*/ 1300607 h 1300608"/>
              <a:gd name="connsiteX0" fmla="*/ 4997513 w 5002816"/>
              <a:gd name="connsiteY0" fmla="*/ 3689 h 1295783"/>
              <a:gd name="connsiteX1" fmla="*/ 4995863 w 5002816"/>
              <a:gd name="connsiteY1" fmla="*/ 1262445 h 1295783"/>
              <a:gd name="connsiteX2" fmla="*/ 4962526 w 5002816"/>
              <a:gd name="connsiteY2" fmla="*/ 1295782 h 1295783"/>
              <a:gd name="connsiteX3" fmla="*/ 0 w 5002816"/>
              <a:gd name="connsiteY3" fmla="*/ 1295782 h 1295783"/>
              <a:gd name="connsiteX0" fmla="*/ 4997513 w 5002816"/>
              <a:gd name="connsiteY0" fmla="*/ 10895 h 1302989"/>
              <a:gd name="connsiteX1" fmla="*/ 4995863 w 5002816"/>
              <a:gd name="connsiteY1" fmla="*/ 1269651 h 1302989"/>
              <a:gd name="connsiteX2" fmla="*/ 4962526 w 5002816"/>
              <a:gd name="connsiteY2" fmla="*/ 1302988 h 1302989"/>
              <a:gd name="connsiteX3" fmla="*/ 0 w 5002816"/>
              <a:gd name="connsiteY3" fmla="*/ 1302988 h 1302989"/>
              <a:gd name="connsiteX0" fmla="*/ 4997513 w 5002816"/>
              <a:gd name="connsiteY0" fmla="*/ 16344 h 1308438"/>
              <a:gd name="connsiteX1" fmla="*/ 4995863 w 5002816"/>
              <a:gd name="connsiteY1" fmla="*/ 1275100 h 1308438"/>
              <a:gd name="connsiteX2" fmla="*/ 4962526 w 5002816"/>
              <a:gd name="connsiteY2" fmla="*/ 1308437 h 1308438"/>
              <a:gd name="connsiteX3" fmla="*/ 0 w 5002816"/>
              <a:gd name="connsiteY3" fmla="*/ 1308437 h 1308438"/>
              <a:gd name="connsiteX0" fmla="*/ 4997513 w 5002816"/>
              <a:gd name="connsiteY0" fmla="*/ 16344 h 1308438"/>
              <a:gd name="connsiteX1" fmla="*/ 4995863 w 5002816"/>
              <a:gd name="connsiteY1" fmla="*/ 1275100 h 1308438"/>
              <a:gd name="connsiteX2" fmla="*/ 4962526 w 5002816"/>
              <a:gd name="connsiteY2" fmla="*/ 1308437 h 1308438"/>
              <a:gd name="connsiteX3" fmla="*/ 0 w 5002816"/>
              <a:gd name="connsiteY3" fmla="*/ 1308437 h 1308438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4700"/>
              <a:gd name="connsiteX1" fmla="*/ 4995863 w 5002816"/>
              <a:gd name="connsiteY1" fmla="*/ 1281362 h 1314700"/>
              <a:gd name="connsiteX2" fmla="*/ 4962526 w 5002816"/>
              <a:gd name="connsiteY2" fmla="*/ 1314699 h 1314700"/>
              <a:gd name="connsiteX3" fmla="*/ 0 w 5002816"/>
              <a:gd name="connsiteY3" fmla="*/ 1314699 h 1314700"/>
              <a:gd name="connsiteX0" fmla="*/ 4997513 w 5002816"/>
              <a:gd name="connsiteY0" fmla="*/ 22606 h 1319555"/>
              <a:gd name="connsiteX1" fmla="*/ 4995863 w 5002816"/>
              <a:gd name="connsiteY1" fmla="*/ 1281362 h 1319555"/>
              <a:gd name="connsiteX2" fmla="*/ 4962526 w 5002816"/>
              <a:gd name="connsiteY2" fmla="*/ 1314699 h 1319555"/>
              <a:gd name="connsiteX3" fmla="*/ 3246389 w 5002816"/>
              <a:gd name="connsiteY3" fmla="*/ 1319555 h 1319555"/>
              <a:gd name="connsiteX4" fmla="*/ 0 w 5002816"/>
              <a:gd name="connsiteY4" fmla="*/ 1314699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954990 w 1960293"/>
              <a:gd name="connsiteY0" fmla="*/ 22606 h 1451550"/>
              <a:gd name="connsiteX1" fmla="*/ 1953340 w 1960293"/>
              <a:gd name="connsiteY1" fmla="*/ 1281362 h 1451550"/>
              <a:gd name="connsiteX2" fmla="*/ 1920003 w 1960293"/>
              <a:gd name="connsiteY2" fmla="*/ 1314699 h 1451550"/>
              <a:gd name="connsiteX3" fmla="*/ 203866 w 1960293"/>
              <a:gd name="connsiteY3" fmla="*/ 1319555 h 1451550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1873545 w 1878848"/>
              <a:gd name="connsiteY0" fmla="*/ 22606 h 1344691"/>
              <a:gd name="connsiteX1" fmla="*/ 1871895 w 1878848"/>
              <a:gd name="connsiteY1" fmla="*/ 1281362 h 1344691"/>
              <a:gd name="connsiteX2" fmla="*/ 1838558 w 1878848"/>
              <a:gd name="connsiteY2" fmla="*/ 1314699 h 1344691"/>
              <a:gd name="connsiteX3" fmla="*/ 122421 w 1878848"/>
              <a:gd name="connsiteY3" fmla="*/ 1319555 h 1344691"/>
              <a:gd name="connsiteX0" fmla="*/ 1940880 w 1946183"/>
              <a:gd name="connsiteY0" fmla="*/ 22606 h 1319555"/>
              <a:gd name="connsiteX1" fmla="*/ 1939230 w 1946183"/>
              <a:gd name="connsiteY1" fmla="*/ 1281362 h 1319555"/>
              <a:gd name="connsiteX2" fmla="*/ 1905893 w 1946183"/>
              <a:gd name="connsiteY2" fmla="*/ 1314699 h 1319555"/>
              <a:gd name="connsiteX3" fmla="*/ 111929 w 1946183"/>
              <a:gd name="connsiteY3" fmla="*/ 1285199 h 1319555"/>
              <a:gd name="connsiteX4" fmla="*/ 189756 w 1946183"/>
              <a:gd name="connsiteY4" fmla="*/ 1319555 h 1319555"/>
              <a:gd name="connsiteX0" fmla="*/ 1940880 w 1946183"/>
              <a:gd name="connsiteY0" fmla="*/ 22606 h 1319735"/>
              <a:gd name="connsiteX1" fmla="*/ 1939230 w 1946183"/>
              <a:gd name="connsiteY1" fmla="*/ 1281362 h 1319735"/>
              <a:gd name="connsiteX2" fmla="*/ 1905893 w 1946183"/>
              <a:gd name="connsiteY2" fmla="*/ 1314699 h 1319735"/>
              <a:gd name="connsiteX3" fmla="*/ 111929 w 1946183"/>
              <a:gd name="connsiteY3" fmla="*/ 1319555 h 1319735"/>
              <a:gd name="connsiteX4" fmla="*/ 189756 w 1946183"/>
              <a:gd name="connsiteY4" fmla="*/ 1319555 h 1319735"/>
              <a:gd name="connsiteX0" fmla="*/ 1751124 w 1756427"/>
              <a:gd name="connsiteY0" fmla="*/ 22606 h 1319555"/>
              <a:gd name="connsiteX1" fmla="*/ 1749474 w 1756427"/>
              <a:gd name="connsiteY1" fmla="*/ 1281362 h 1319555"/>
              <a:gd name="connsiteX2" fmla="*/ 1716137 w 1756427"/>
              <a:gd name="connsiteY2" fmla="*/ 1314699 h 1319555"/>
              <a:gd name="connsiteX3" fmla="*/ 0 w 1756427"/>
              <a:gd name="connsiteY3" fmla="*/ 1319555 h 1319555"/>
              <a:gd name="connsiteX0" fmla="*/ 34985 w 40288"/>
              <a:gd name="connsiteY0" fmla="*/ 22606 h 1314700"/>
              <a:gd name="connsiteX1" fmla="*/ 33335 w 40288"/>
              <a:gd name="connsiteY1" fmla="*/ 1281362 h 1314700"/>
              <a:gd name="connsiteX2" fmla="*/ -2 w 40288"/>
              <a:gd name="connsiteY2" fmla="*/ 1314699 h 1314700"/>
              <a:gd name="connsiteX0" fmla="*/ 331784 w 337087"/>
              <a:gd name="connsiteY0" fmla="*/ 22606 h 1449686"/>
              <a:gd name="connsiteX1" fmla="*/ 330134 w 337087"/>
              <a:gd name="connsiteY1" fmla="*/ 1281362 h 1449686"/>
              <a:gd name="connsiteX2" fmla="*/ 0 w 337087"/>
              <a:gd name="connsiteY2" fmla="*/ 1449686 h 1449686"/>
              <a:gd name="connsiteX0" fmla="*/ 17007 w 22310"/>
              <a:gd name="connsiteY0" fmla="*/ 22606 h 1285366"/>
              <a:gd name="connsiteX1" fmla="*/ 15357 w 22310"/>
              <a:gd name="connsiteY1" fmla="*/ 1281362 h 1285366"/>
              <a:gd name="connsiteX2" fmla="*/ 0 w 22310"/>
              <a:gd name="connsiteY2" fmla="*/ 1036785 h 1285366"/>
              <a:gd name="connsiteX0" fmla="*/ 17007 w 22310"/>
              <a:gd name="connsiteY0" fmla="*/ 79317 h 1093496"/>
              <a:gd name="connsiteX1" fmla="*/ 15357 w 22310"/>
              <a:gd name="connsiteY1" fmla="*/ 321701 h 1093496"/>
              <a:gd name="connsiteX2" fmla="*/ 0 w 22310"/>
              <a:gd name="connsiteY2" fmla="*/ 1093496 h 1093496"/>
              <a:gd name="connsiteX0" fmla="*/ 17007 w 22310"/>
              <a:gd name="connsiteY0" fmla="*/ 79317 h 1093496"/>
              <a:gd name="connsiteX1" fmla="*/ 15357 w 22310"/>
              <a:gd name="connsiteY1" fmla="*/ 321701 h 1093496"/>
              <a:gd name="connsiteX2" fmla="*/ 0 w 22310"/>
              <a:gd name="connsiteY2" fmla="*/ 1093496 h 1093496"/>
              <a:gd name="connsiteX0" fmla="*/ 34992 w 40295"/>
              <a:gd name="connsiteY0" fmla="*/ 79317 h 332438"/>
              <a:gd name="connsiteX1" fmla="*/ 33342 w 40295"/>
              <a:gd name="connsiteY1" fmla="*/ 321701 h 332438"/>
              <a:gd name="connsiteX2" fmla="*/ 0 w 40295"/>
              <a:gd name="connsiteY2" fmla="*/ 275634 h 332438"/>
              <a:gd name="connsiteX0" fmla="*/ 34992 w 40295"/>
              <a:gd name="connsiteY0" fmla="*/ 79317 h 330637"/>
              <a:gd name="connsiteX1" fmla="*/ 33342 w 40295"/>
              <a:gd name="connsiteY1" fmla="*/ 321701 h 330637"/>
              <a:gd name="connsiteX2" fmla="*/ 0 w 40295"/>
              <a:gd name="connsiteY2" fmla="*/ 251812 h 330637"/>
              <a:gd name="connsiteX0" fmla="*/ 34992 w 40295"/>
              <a:gd name="connsiteY0" fmla="*/ 79317 h 328683"/>
              <a:gd name="connsiteX1" fmla="*/ 33342 w 40295"/>
              <a:gd name="connsiteY1" fmla="*/ 321701 h 328683"/>
              <a:gd name="connsiteX2" fmla="*/ 0 w 40295"/>
              <a:gd name="connsiteY2" fmla="*/ 212107 h 328683"/>
              <a:gd name="connsiteX0" fmla="*/ 34992 w 40295"/>
              <a:gd name="connsiteY0" fmla="*/ 85539 h 304624"/>
              <a:gd name="connsiteX1" fmla="*/ 33342 w 40295"/>
              <a:gd name="connsiteY1" fmla="*/ 296161 h 304624"/>
              <a:gd name="connsiteX2" fmla="*/ 0 w 40295"/>
              <a:gd name="connsiteY2" fmla="*/ 218329 h 30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5" h="304624">
                <a:moveTo>
                  <a:pt x="34992" y="85539"/>
                </a:moveTo>
                <a:cubicBezTo>
                  <a:pt x="44722" y="-119244"/>
                  <a:pt x="39173" y="80812"/>
                  <a:pt x="33342" y="296161"/>
                </a:cubicBezTo>
                <a:cubicBezTo>
                  <a:pt x="32419" y="337257"/>
                  <a:pt x="34923" y="215156"/>
                  <a:pt x="0" y="218329"/>
                </a:cubicBezTo>
              </a:path>
            </a:pathLst>
          </a:custGeom>
          <a:noFill/>
          <a:ln w="1651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7" name="图片 16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333376"/>
            <a:ext cx="2585156" cy="1454150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1920515"/>
            <a:ext cx="2585157" cy="1454151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2" y="3488608"/>
            <a:ext cx="2585156" cy="1454150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5095158"/>
            <a:ext cx="2585156" cy="1434742"/>
          </a:xfrm>
          <a:prstGeom prst="rect">
            <a:avLst/>
          </a:prstGeom>
        </p:spPr>
      </p:pic>
      <p:pic>
        <p:nvPicPr>
          <p:cNvPr id="171" name="图片 17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8" y="333375"/>
            <a:ext cx="2573338" cy="1454150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98" y="1923590"/>
            <a:ext cx="2579690" cy="1451076"/>
          </a:xfrm>
          <a:prstGeom prst="rect">
            <a:avLst/>
          </a:prstGeom>
        </p:spPr>
      </p:pic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3488609"/>
            <a:ext cx="2573336" cy="1454149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5076947"/>
            <a:ext cx="2579690" cy="145891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orient="horz" pos="3974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pos="2026" userDrawn="1">
          <p15:clr>
            <a:srgbClr val="FBAE40"/>
          </p15:clr>
        </p15:guide>
        <p15:guide id="6" pos="565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  <p15:guide id="8" orient="horz" pos="1253" userDrawn="1">
          <p15:clr>
            <a:srgbClr val="FBAE40"/>
          </p15:clr>
        </p15:guide>
        <p15:guide id="9" orient="horz" pos="3067" userDrawn="1">
          <p15:clr>
            <a:srgbClr val="FBAE40"/>
          </p15:clr>
        </p15:guide>
        <p15:guide id="10" pos="2252" userDrawn="1">
          <p15:clr>
            <a:srgbClr val="FBAE40"/>
          </p15:clr>
        </p15:guide>
        <p15:guide id="11" pos="54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11683190" y="150969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 userDrawn="1"/>
        </p:nvSpPr>
        <p:spPr>
          <a:xfrm>
            <a:off x="11665322" y="128915"/>
            <a:ext cx="356410" cy="287010"/>
          </a:xfrm>
          <a:prstGeom prst="round2DiagRect">
            <a:avLst>
              <a:gd name="adj1" fmla="val 32340"/>
              <a:gd name="adj2" fmla="val 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631256" y="173194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00" b="0" i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endParaRPr lang="en-US" sz="800" b="0" i="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33" name="Chevron 32">
              <a:hlinkClick r:id="" action="ppaction://hlinkshowjump?jump=nextslide" tooltip="Next Slide"/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>
              <a:hlinkClick r:id="" action="ppaction://hlinkshowjump?jump=previousslide" tooltip="Previous Slide"/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4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544262" y="6514090"/>
            <a:ext cx="2998268" cy="203846"/>
          </a:xfrm>
        </p:spPr>
        <p:txBody>
          <a:bodyPr>
            <a:noAutofit/>
          </a:bodyPr>
          <a:lstStyle>
            <a:lvl1pPr marL="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r">
              <a:buNone/>
              <a:defRPr sz="800" b="0" i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 smtClean="0"/>
              <a:t>Click to edit Master text styles for your custom footer</a:t>
            </a:r>
          </a:p>
        </p:txBody>
      </p:sp>
    </p:spTree>
    <p:extLst>
      <p:ext uri="{BB962C8B-B14F-4D97-AF65-F5344CB8AC3E}">
        <p14:creationId xmlns:p14="http://schemas.microsoft.com/office/powerpoint/2010/main" val="463324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05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3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3831682" y="2680427"/>
            <a:ext cx="4673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b="1" dirty="0" smtClean="0">
                <a:solidFill>
                  <a:srgbClr val="C7A510"/>
                </a:solidFill>
              </a:rPr>
              <a:t>微立体蓝色</a:t>
            </a:r>
            <a:r>
              <a:rPr lang="zh-CN" altLang="en-US" sz="5000" b="1" dirty="0" smtClean="0"/>
              <a:t>商务</a:t>
            </a:r>
            <a:endParaRPr lang="en-US" altLang="zh-CN" sz="5000" b="1" dirty="0" smtClean="0"/>
          </a:p>
          <a:p>
            <a:pPr algn="ctr"/>
            <a:r>
              <a:rPr lang="en-US" altLang="zh-CN" sz="5000" b="1" dirty="0" smtClean="0"/>
              <a:t>PPT</a:t>
            </a:r>
            <a:r>
              <a:rPr lang="zh-CN" altLang="en-US" sz="5000" b="1" dirty="0" smtClean="0"/>
              <a:t>图表合集</a:t>
            </a:r>
            <a:endParaRPr lang="zh-CN" altLang="en-US" sz="5000" b="1" dirty="0"/>
          </a:p>
        </p:txBody>
      </p:sp>
      <p:sp>
        <p:nvSpPr>
          <p:cNvPr id="75" name="文本框 74"/>
          <p:cNvSpPr txBox="1"/>
          <p:nvPr/>
        </p:nvSpPr>
        <p:spPr>
          <a:xfrm>
            <a:off x="5296978" y="1439925"/>
            <a:ext cx="16754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500" b="1" dirty="0" smtClean="0"/>
              <a:t>30</a:t>
            </a:r>
            <a:r>
              <a:rPr lang="zh-CN" altLang="en-US" sz="5500" b="1" dirty="0" smtClean="0"/>
              <a:t>套</a:t>
            </a:r>
            <a:endParaRPr lang="zh-CN" altLang="en-US" sz="5500" b="1" dirty="0"/>
          </a:p>
        </p:txBody>
      </p:sp>
      <p:sp>
        <p:nvSpPr>
          <p:cNvPr id="85" name="任意多边形 84"/>
          <p:cNvSpPr/>
          <p:nvPr/>
        </p:nvSpPr>
        <p:spPr>
          <a:xfrm>
            <a:off x="4565507" y="5183184"/>
            <a:ext cx="3205424" cy="410221"/>
          </a:xfrm>
          <a:custGeom>
            <a:avLst/>
            <a:gdLst>
              <a:gd name="connsiteX0" fmla="*/ 270689 w 3748477"/>
              <a:gd name="connsiteY0" fmla="*/ 0 h 541378"/>
              <a:gd name="connsiteX1" fmla="*/ 3477788 w 3748477"/>
              <a:gd name="connsiteY1" fmla="*/ 0 h 541378"/>
              <a:gd name="connsiteX2" fmla="*/ 3525597 w 3748477"/>
              <a:gd name="connsiteY2" fmla="*/ 0 h 541378"/>
              <a:gd name="connsiteX3" fmla="*/ 3525597 w 3748477"/>
              <a:gd name="connsiteY3" fmla="*/ 4820 h 541378"/>
              <a:gd name="connsiteX4" fmla="*/ 3532341 w 3748477"/>
              <a:gd name="connsiteY4" fmla="*/ 5500 h 541378"/>
              <a:gd name="connsiteX5" fmla="*/ 3748477 w 3748477"/>
              <a:gd name="connsiteY5" fmla="*/ 270689 h 541378"/>
              <a:gd name="connsiteX6" fmla="*/ 3532341 w 3748477"/>
              <a:gd name="connsiteY6" fmla="*/ 535879 h 541378"/>
              <a:gd name="connsiteX7" fmla="*/ 3525597 w 3748477"/>
              <a:gd name="connsiteY7" fmla="*/ 536559 h 541378"/>
              <a:gd name="connsiteX8" fmla="*/ 3525597 w 3748477"/>
              <a:gd name="connsiteY8" fmla="*/ 541378 h 541378"/>
              <a:gd name="connsiteX9" fmla="*/ 3477788 w 3748477"/>
              <a:gd name="connsiteY9" fmla="*/ 541378 h 541378"/>
              <a:gd name="connsiteX10" fmla="*/ 270689 w 3748477"/>
              <a:gd name="connsiteY10" fmla="*/ 541378 h 541378"/>
              <a:gd name="connsiteX11" fmla="*/ 0 w 3748477"/>
              <a:gd name="connsiteY11" fmla="*/ 270689 h 541378"/>
              <a:gd name="connsiteX12" fmla="*/ 270689 w 3748477"/>
              <a:gd name="connsiteY12" fmla="*/ 0 h 54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8477" h="541378">
                <a:moveTo>
                  <a:pt x="270689" y="0"/>
                </a:moveTo>
                <a:lnTo>
                  <a:pt x="3477788" y="0"/>
                </a:lnTo>
                <a:lnTo>
                  <a:pt x="3525597" y="0"/>
                </a:lnTo>
                <a:lnTo>
                  <a:pt x="3525597" y="4820"/>
                </a:lnTo>
                <a:lnTo>
                  <a:pt x="3532341" y="5500"/>
                </a:lnTo>
                <a:cubicBezTo>
                  <a:pt x="3655690" y="30741"/>
                  <a:pt x="3748477" y="139879"/>
                  <a:pt x="3748477" y="270689"/>
                </a:cubicBezTo>
                <a:cubicBezTo>
                  <a:pt x="3748477" y="401499"/>
                  <a:pt x="3655690" y="510638"/>
                  <a:pt x="3532341" y="535879"/>
                </a:cubicBezTo>
                <a:lnTo>
                  <a:pt x="3525597" y="536559"/>
                </a:lnTo>
                <a:lnTo>
                  <a:pt x="3525597" y="541378"/>
                </a:lnTo>
                <a:lnTo>
                  <a:pt x="3477788" y="541378"/>
                </a:lnTo>
                <a:lnTo>
                  <a:pt x="270689" y="541378"/>
                </a:lnTo>
                <a:cubicBezTo>
                  <a:pt x="121192" y="541378"/>
                  <a:pt x="0" y="420186"/>
                  <a:pt x="0" y="270689"/>
                </a:cubicBezTo>
                <a:cubicBezTo>
                  <a:pt x="0" y="121192"/>
                  <a:pt x="121192" y="0"/>
                  <a:pt x="2706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latin typeface="+mn-ea"/>
              </a:rPr>
              <a:t>雷达图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流程图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并列图</a:t>
            </a:r>
            <a:endParaRPr lang="zh-CN" altLang="en-US" dirty="0">
              <a:latin typeface="+mn-ea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4452551" y="5103341"/>
            <a:ext cx="3454307" cy="556053"/>
          </a:xfrm>
          <a:custGeom>
            <a:avLst/>
            <a:gdLst>
              <a:gd name="connsiteX0" fmla="*/ 270689 w 3748477"/>
              <a:gd name="connsiteY0" fmla="*/ 0 h 541378"/>
              <a:gd name="connsiteX1" fmla="*/ 3477788 w 3748477"/>
              <a:gd name="connsiteY1" fmla="*/ 0 h 541378"/>
              <a:gd name="connsiteX2" fmla="*/ 3525597 w 3748477"/>
              <a:gd name="connsiteY2" fmla="*/ 0 h 541378"/>
              <a:gd name="connsiteX3" fmla="*/ 3525597 w 3748477"/>
              <a:gd name="connsiteY3" fmla="*/ 4820 h 541378"/>
              <a:gd name="connsiteX4" fmla="*/ 3532341 w 3748477"/>
              <a:gd name="connsiteY4" fmla="*/ 5500 h 541378"/>
              <a:gd name="connsiteX5" fmla="*/ 3748477 w 3748477"/>
              <a:gd name="connsiteY5" fmla="*/ 270689 h 541378"/>
              <a:gd name="connsiteX6" fmla="*/ 3532341 w 3748477"/>
              <a:gd name="connsiteY6" fmla="*/ 535879 h 541378"/>
              <a:gd name="connsiteX7" fmla="*/ 3525597 w 3748477"/>
              <a:gd name="connsiteY7" fmla="*/ 536559 h 541378"/>
              <a:gd name="connsiteX8" fmla="*/ 3525597 w 3748477"/>
              <a:gd name="connsiteY8" fmla="*/ 541378 h 541378"/>
              <a:gd name="connsiteX9" fmla="*/ 3477788 w 3748477"/>
              <a:gd name="connsiteY9" fmla="*/ 541378 h 541378"/>
              <a:gd name="connsiteX10" fmla="*/ 270689 w 3748477"/>
              <a:gd name="connsiteY10" fmla="*/ 541378 h 541378"/>
              <a:gd name="connsiteX11" fmla="*/ 0 w 3748477"/>
              <a:gd name="connsiteY11" fmla="*/ 270689 h 541378"/>
              <a:gd name="connsiteX12" fmla="*/ 270689 w 3748477"/>
              <a:gd name="connsiteY12" fmla="*/ 0 h 54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8477" h="541378">
                <a:moveTo>
                  <a:pt x="270689" y="0"/>
                </a:moveTo>
                <a:lnTo>
                  <a:pt x="3477788" y="0"/>
                </a:lnTo>
                <a:lnTo>
                  <a:pt x="3525597" y="0"/>
                </a:lnTo>
                <a:lnTo>
                  <a:pt x="3525597" y="4820"/>
                </a:lnTo>
                <a:lnTo>
                  <a:pt x="3532341" y="5500"/>
                </a:lnTo>
                <a:cubicBezTo>
                  <a:pt x="3655690" y="30741"/>
                  <a:pt x="3748477" y="139879"/>
                  <a:pt x="3748477" y="270689"/>
                </a:cubicBezTo>
                <a:cubicBezTo>
                  <a:pt x="3748477" y="401499"/>
                  <a:pt x="3655690" y="510638"/>
                  <a:pt x="3532341" y="535879"/>
                </a:cubicBezTo>
                <a:lnTo>
                  <a:pt x="3525597" y="536559"/>
                </a:lnTo>
                <a:lnTo>
                  <a:pt x="3525597" y="541378"/>
                </a:lnTo>
                <a:lnTo>
                  <a:pt x="3477788" y="541378"/>
                </a:lnTo>
                <a:lnTo>
                  <a:pt x="270689" y="541378"/>
                </a:lnTo>
                <a:cubicBezTo>
                  <a:pt x="121192" y="541378"/>
                  <a:pt x="0" y="420186"/>
                  <a:pt x="0" y="270689"/>
                </a:cubicBezTo>
                <a:cubicBezTo>
                  <a:pt x="0" y="121192"/>
                  <a:pt x="121192" y="0"/>
                  <a:pt x="270689" y="0"/>
                </a:cubicBezTo>
                <a:close/>
              </a:path>
            </a:pathLst>
          </a:custGeom>
          <a:noFill/>
          <a:ln w="19050">
            <a:solidFill>
              <a:srgbClr val="08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3788050" y="1563010"/>
            <a:ext cx="1325030" cy="1823234"/>
            <a:chOff x="5913078" y="649720"/>
            <a:chExt cx="1998221" cy="2749543"/>
          </a:xfrm>
        </p:grpSpPr>
        <p:sp>
          <p:nvSpPr>
            <p:cNvPr id="63" name="Shape 6"/>
            <p:cNvSpPr/>
            <p:nvPr/>
          </p:nvSpPr>
          <p:spPr>
            <a:xfrm>
              <a:off x="6240898" y="2674738"/>
              <a:ext cx="1368128" cy="72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39" y="176"/>
                  </a:moveTo>
                  <a:cubicBezTo>
                    <a:pt x="17934" y="58"/>
                    <a:pt x="17809" y="0"/>
                    <a:pt x="17809" y="0"/>
                  </a:cubicBezTo>
                  <a:lnTo>
                    <a:pt x="3387" y="0"/>
                  </a:lnTo>
                  <a:lnTo>
                    <a:pt x="3387" y="0"/>
                  </a:lnTo>
                  <a:cubicBezTo>
                    <a:pt x="3387" y="3"/>
                    <a:pt x="1325" y="7496"/>
                    <a:pt x="0" y="21600"/>
                  </a:cubicBezTo>
                  <a:lnTo>
                    <a:pt x="662" y="21600"/>
                  </a:lnTo>
                  <a:lnTo>
                    <a:pt x="20534" y="21600"/>
                  </a:lnTo>
                  <a:lnTo>
                    <a:pt x="21600" y="21600"/>
                  </a:lnTo>
                  <a:cubicBezTo>
                    <a:pt x="20742" y="12930"/>
                    <a:pt x="19603" y="4707"/>
                    <a:pt x="18139" y="1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7"/>
            <p:cNvSpPr/>
            <p:nvPr/>
          </p:nvSpPr>
          <p:spPr>
            <a:xfrm>
              <a:off x="6108110" y="1126927"/>
              <a:ext cx="1622193" cy="168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extrusionOk="0">
                  <a:moveTo>
                    <a:pt x="19749" y="8731"/>
                  </a:moveTo>
                  <a:lnTo>
                    <a:pt x="19749" y="7875"/>
                  </a:lnTo>
                  <a:cubicBezTo>
                    <a:pt x="19749" y="3526"/>
                    <a:pt x="15742" y="0"/>
                    <a:pt x="10800" y="0"/>
                  </a:cubicBezTo>
                  <a:lnTo>
                    <a:pt x="9808" y="194"/>
                  </a:lnTo>
                  <a:cubicBezTo>
                    <a:pt x="3703" y="-465"/>
                    <a:pt x="1851" y="3526"/>
                    <a:pt x="1851" y="7875"/>
                  </a:cubicBezTo>
                  <a:lnTo>
                    <a:pt x="1851" y="8731"/>
                  </a:lnTo>
                  <a:cubicBezTo>
                    <a:pt x="829" y="8731"/>
                    <a:pt x="0" y="9484"/>
                    <a:pt x="0" y="10413"/>
                  </a:cubicBezTo>
                  <a:lnTo>
                    <a:pt x="0" y="10574"/>
                  </a:lnTo>
                  <a:cubicBezTo>
                    <a:pt x="0" y="11503"/>
                    <a:pt x="829" y="12256"/>
                    <a:pt x="1851" y="12256"/>
                  </a:cubicBezTo>
                  <a:cubicBezTo>
                    <a:pt x="1910" y="12256"/>
                    <a:pt x="1967" y="12253"/>
                    <a:pt x="2024" y="12248"/>
                  </a:cubicBezTo>
                  <a:cubicBezTo>
                    <a:pt x="3039" y="15801"/>
                    <a:pt x="4947" y="17755"/>
                    <a:pt x="7932" y="18463"/>
                  </a:cubicBezTo>
                  <a:lnTo>
                    <a:pt x="7932" y="19465"/>
                  </a:lnTo>
                  <a:lnTo>
                    <a:pt x="11003" y="21135"/>
                  </a:lnTo>
                  <a:lnTo>
                    <a:pt x="14073" y="19465"/>
                  </a:lnTo>
                  <a:lnTo>
                    <a:pt x="14073" y="18337"/>
                  </a:lnTo>
                  <a:cubicBezTo>
                    <a:pt x="16825" y="17486"/>
                    <a:pt x="18522" y="15407"/>
                    <a:pt x="19550" y="12246"/>
                  </a:cubicBezTo>
                  <a:cubicBezTo>
                    <a:pt x="19616" y="12252"/>
                    <a:pt x="19682" y="12256"/>
                    <a:pt x="19749" y="12256"/>
                  </a:cubicBezTo>
                  <a:cubicBezTo>
                    <a:pt x="20771" y="12256"/>
                    <a:pt x="21600" y="11503"/>
                    <a:pt x="21600" y="10574"/>
                  </a:cubicBezTo>
                  <a:lnTo>
                    <a:pt x="21600" y="10413"/>
                  </a:lnTo>
                  <a:cubicBezTo>
                    <a:pt x="21600" y="9484"/>
                    <a:pt x="20771" y="8731"/>
                    <a:pt x="19749" y="873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8"/>
            <p:cNvSpPr/>
            <p:nvPr/>
          </p:nvSpPr>
          <p:spPr>
            <a:xfrm>
              <a:off x="6124709" y="649720"/>
              <a:ext cx="1576720" cy="121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3" y="13066"/>
                  </a:moveTo>
                  <a:cubicBezTo>
                    <a:pt x="17309" y="13096"/>
                    <a:pt x="17337" y="13130"/>
                    <a:pt x="17365" y="13164"/>
                  </a:cubicBezTo>
                  <a:cubicBezTo>
                    <a:pt x="17337" y="13130"/>
                    <a:pt x="17309" y="13096"/>
                    <a:pt x="17283" y="13066"/>
                  </a:cubicBezTo>
                  <a:close/>
                  <a:moveTo>
                    <a:pt x="17119" y="12872"/>
                  </a:moveTo>
                  <a:cubicBezTo>
                    <a:pt x="17154" y="12914"/>
                    <a:pt x="17192" y="12958"/>
                    <a:pt x="17238" y="13013"/>
                  </a:cubicBezTo>
                  <a:cubicBezTo>
                    <a:pt x="17192" y="12958"/>
                    <a:pt x="17154" y="12914"/>
                    <a:pt x="17119" y="12872"/>
                  </a:cubicBezTo>
                  <a:close/>
                  <a:moveTo>
                    <a:pt x="16954" y="12676"/>
                  </a:moveTo>
                  <a:cubicBezTo>
                    <a:pt x="16903" y="12616"/>
                    <a:pt x="16892" y="12602"/>
                    <a:pt x="16954" y="12676"/>
                  </a:cubicBezTo>
                  <a:cubicBezTo>
                    <a:pt x="16954" y="12676"/>
                    <a:pt x="16954" y="12676"/>
                    <a:pt x="16954" y="12676"/>
                  </a:cubicBezTo>
                  <a:close/>
                  <a:moveTo>
                    <a:pt x="20052" y="20766"/>
                  </a:moveTo>
                  <a:cubicBezTo>
                    <a:pt x="20481" y="20766"/>
                    <a:pt x="20875" y="20945"/>
                    <a:pt x="21193" y="21242"/>
                  </a:cubicBezTo>
                  <a:cubicBezTo>
                    <a:pt x="21458" y="20204"/>
                    <a:pt x="21600" y="19060"/>
                    <a:pt x="21600" y="17810"/>
                  </a:cubicBezTo>
                  <a:lnTo>
                    <a:pt x="21600" y="14587"/>
                  </a:lnTo>
                  <a:cubicBezTo>
                    <a:pt x="21600" y="8996"/>
                    <a:pt x="19841" y="4218"/>
                    <a:pt x="15523" y="2280"/>
                  </a:cubicBezTo>
                  <a:lnTo>
                    <a:pt x="15539" y="2282"/>
                  </a:lnTo>
                  <a:cubicBezTo>
                    <a:pt x="15925" y="1517"/>
                    <a:pt x="15539" y="677"/>
                    <a:pt x="15539" y="677"/>
                  </a:cubicBezTo>
                  <a:cubicBezTo>
                    <a:pt x="15471" y="1580"/>
                    <a:pt x="14383" y="1354"/>
                    <a:pt x="14383" y="1354"/>
                  </a:cubicBezTo>
                  <a:cubicBezTo>
                    <a:pt x="14646" y="935"/>
                    <a:pt x="14383" y="0"/>
                    <a:pt x="14383" y="0"/>
                  </a:cubicBezTo>
                  <a:cubicBezTo>
                    <a:pt x="13703" y="1241"/>
                    <a:pt x="9825" y="1354"/>
                    <a:pt x="9825" y="1354"/>
                  </a:cubicBezTo>
                  <a:lnTo>
                    <a:pt x="9984" y="1380"/>
                  </a:lnTo>
                  <a:cubicBezTo>
                    <a:pt x="2954" y="1791"/>
                    <a:pt x="0" y="7546"/>
                    <a:pt x="0" y="14587"/>
                  </a:cubicBezTo>
                  <a:lnTo>
                    <a:pt x="107" y="17417"/>
                  </a:lnTo>
                  <a:cubicBezTo>
                    <a:pt x="107" y="18782"/>
                    <a:pt x="277" y="20030"/>
                    <a:pt x="584" y="21163"/>
                  </a:cubicBezTo>
                  <a:cubicBezTo>
                    <a:pt x="886" y="20913"/>
                    <a:pt x="1249" y="20766"/>
                    <a:pt x="1639" y="20766"/>
                  </a:cubicBezTo>
                  <a:cubicBezTo>
                    <a:pt x="2165" y="20766"/>
                    <a:pt x="2641" y="21031"/>
                    <a:pt x="2985" y="21460"/>
                  </a:cubicBezTo>
                  <a:cubicBezTo>
                    <a:pt x="2788" y="19740"/>
                    <a:pt x="2370" y="15107"/>
                    <a:pt x="3305" y="13063"/>
                  </a:cubicBezTo>
                  <a:cubicBezTo>
                    <a:pt x="3774" y="12040"/>
                    <a:pt x="17444" y="18074"/>
                    <a:pt x="17427" y="13237"/>
                  </a:cubicBezTo>
                  <a:cubicBezTo>
                    <a:pt x="17413" y="13220"/>
                    <a:pt x="17404" y="13209"/>
                    <a:pt x="17390" y="13193"/>
                  </a:cubicBezTo>
                  <a:cubicBezTo>
                    <a:pt x="17412" y="13219"/>
                    <a:pt x="17427" y="13237"/>
                    <a:pt x="17427" y="13237"/>
                  </a:cubicBezTo>
                  <a:cubicBezTo>
                    <a:pt x="18849" y="14922"/>
                    <a:pt x="18440" y="16845"/>
                    <a:pt x="18603" y="21600"/>
                  </a:cubicBezTo>
                  <a:cubicBezTo>
                    <a:pt x="18953" y="21090"/>
                    <a:pt x="19472" y="20766"/>
                    <a:pt x="20052" y="2076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9"/>
            <p:cNvSpPr/>
            <p:nvPr/>
          </p:nvSpPr>
          <p:spPr>
            <a:xfrm>
              <a:off x="7390345" y="2683037"/>
              <a:ext cx="520954" cy="71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383" y="15357"/>
                    <a:pt x="16262" y="8392"/>
                    <a:pt x="10895" y="4511"/>
                  </a:cubicBezTo>
                  <a:cubicBezTo>
                    <a:pt x="7108" y="1772"/>
                    <a:pt x="2002" y="442"/>
                    <a:pt x="0" y="0"/>
                  </a:cubicBezTo>
                  <a:cubicBezTo>
                    <a:pt x="3847" y="4568"/>
                    <a:pt x="6838" y="12859"/>
                    <a:pt x="9090" y="21600"/>
                  </a:cubicBezTo>
                  <a:cubicBezTo>
                    <a:pt x="909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10"/>
            <p:cNvSpPr/>
            <p:nvPr/>
          </p:nvSpPr>
          <p:spPr>
            <a:xfrm>
              <a:off x="5913078" y="2674738"/>
              <a:ext cx="541840" cy="72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21600" y="0"/>
                    <a:pt x="14913" y="1202"/>
                    <a:pt x="10292" y="4650"/>
                  </a:cubicBezTo>
                  <a:cubicBezTo>
                    <a:pt x="5133" y="8500"/>
                    <a:pt x="2131" y="15408"/>
                    <a:pt x="0" y="21600"/>
                  </a:cubicBezTo>
                  <a:lnTo>
                    <a:pt x="13047" y="21600"/>
                  </a:lnTo>
                  <a:cubicBezTo>
                    <a:pt x="16394" y="7496"/>
                    <a:pt x="21598" y="3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11"/>
            <p:cNvSpPr/>
            <p:nvPr/>
          </p:nvSpPr>
          <p:spPr>
            <a:xfrm>
              <a:off x="6689058" y="2189232"/>
              <a:ext cx="505859" cy="15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0"/>
                  </a:moveTo>
                  <a:cubicBezTo>
                    <a:pt x="0" y="0"/>
                    <a:pt x="347" y="593"/>
                    <a:pt x="955" y="1632"/>
                  </a:cubicBezTo>
                  <a:cubicBezTo>
                    <a:pt x="1247" y="2173"/>
                    <a:pt x="1631" y="2663"/>
                    <a:pt x="2030" y="3376"/>
                  </a:cubicBezTo>
                  <a:cubicBezTo>
                    <a:pt x="2456" y="3951"/>
                    <a:pt x="2909" y="4717"/>
                    <a:pt x="3424" y="5351"/>
                  </a:cubicBezTo>
                  <a:cubicBezTo>
                    <a:pt x="3928" y="6069"/>
                    <a:pt x="4476" y="6750"/>
                    <a:pt x="5057" y="7375"/>
                  </a:cubicBezTo>
                  <a:cubicBezTo>
                    <a:pt x="5623" y="8138"/>
                    <a:pt x="6253" y="8506"/>
                    <a:pt x="6868" y="9175"/>
                  </a:cubicBezTo>
                  <a:cubicBezTo>
                    <a:pt x="7508" y="9482"/>
                    <a:pt x="8142" y="10203"/>
                    <a:pt x="8807" y="10315"/>
                  </a:cubicBezTo>
                  <a:cubicBezTo>
                    <a:pt x="9136" y="10449"/>
                    <a:pt x="9467" y="10583"/>
                    <a:pt x="9799" y="10718"/>
                  </a:cubicBezTo>
                  <a:lnTo>
                    <a:pt x="10800" y="10737"/>
                  </a:lnTo>
                  <a:cubicBezTo>
                    <a:pt x="11470" y="10990"/>
                    <a:pt x="12129" y="10422"/>
                    <a:pt x="12790" y="10364"/>
                  </a:cubicBezTo>
                  <a:cubicBezTo>
                    <a:pt x="13447" y="10140"/>
                    <a:pt x="14080" y="9485"/>
                    <a:pt x="14717" y="9174"/>
                  </a:cubicBezTo>
                  <a:cubicBezTo>
                    <a:pt x="15340" y="8645"/>
                    <a:pt x="15932" y="7871"/>
                    <a:pt x="16519" y="7340"/>
                  </a:cubicBezTo>
                  <a:cubicBezTo>
                    <a:pt x="16819" y="7124"/>
                    <a:pt x="17088" y="6691"/>
                    <a:pt x="17354" y="6293"/>
                  </a:cubicBezTo>
                  <a:cubicBezTo>
                    <a:pt x="17624" y="5914"/>
                    <a:pt x="17885" y="5547"/>
                    <a:pt x="18135" y="5196"/>
                  </a:cubicBezTo>
                  <a:cubicBezTo>
                    <a:pt x="18641" y="4493"/>
                    <a:pt x="19138" y="3987"/>
                    <a:pt x="19530" y="3201"/>
                  </a:cubicBezTo>
                  <a:cubicBezTo>
                    <a:pt x="19930" y="2472"/>
                    <a:pt x="20302" y="1916"/>
                    <a:pt x="20607" y="1432"/>
                  </a:cubicBezTo>
                  <a:cubicBezTo>
                    <a:pt x="21219" y="476"/>
                    <a:pt x="21600" y="0"/>
                    <a:pt x="21600" y="0"/>
                  </a:cubicBezTo>
                  <a:cubicBezTo>
                    <a:pt x="21600" y="0"/>
                    <a:pt x="21387" y="1175"/>
                    <a:pt x="20960" y="3110"/>
                  </a:cubicBezTo>
                  <a:cubicBezTo>
                    <a:pt x="20745" y="4071"/>
                    <a:pt x="20485" y="5270"/>
                    <a:pt x="20162" y="6555"/>
                  </a:cubicBezTo>
                  <a:cubicBezTo>
                    <a:pt x="19860" y="7947"/>
                    <a:pt x="19444" y="9174"/>
                    <a:pt x="18983" y="10533"/>
                  </a:cubicBezTo>
                  <a:cubicBezTo>
                    <a:pt x="18511" y="11811"/>
                    <a:pt x="18036" y="13499"/>
                    <a:pt x="17426" y="14645"/>
                  </a:cubicBezTo>
                  <a:cubicBezTo>
                    <a:pt x="16821" y="15804"/>
                    <a:pt x="16188" y="17184"/>
                    <a:pt x="15484" y="18205"/>
                  </a:cubicBezTo>
                  <a:cubicBezTo>
                    <a:pt x="15121" y="18633"/>
                    <a:pt x="14753" y="19068"/>
                    <a:pt x="14380" y="19509"/>
                  </a:cubicBezTo>
                  <a:cubicBezTo>
                    <a:pt x="14003" y="19906"/>
                    <a:pt x="13628" y="20468"/>
                    <a:pt x="13225" y="20590"/>
                  </a:cubicBezTo>
                  <a:cubicBezTo>
                    <a:pt x="12428" y="20969"/>
                    <a:pt x="11614" y="21600"/>
                    <a:pt x="10792" y="21403"/>
                  </a:cubicBezTo>
                  <a:lnTo>
                    <a:pt x="9563" y="21254"/>
                  </a:lnTo>
                  <a:cubicBezTo>
                    <a:pt x="9160" y="21063"/>
                    <a:pt x="8761" y="20765"/>
                    <a:pt x="8365" y="20520"/>
                  </a:cubicBezTo>
                  <a:cubicBezTo>
                    <a:pt x="7967" y="20304"/>
                    <a:pt x="7579" y="19989"/>
                    <a:pt x="7209" y="19502"/>
                  </a:cubicBezTo>
                  <a:cubicBezTo>
                    <a:pt x="6835" y="19074"/>
                    <a:pt x="6468" y="18649"/>
                    <a:pt x="6111" y="18188"/>
                  </a:cubicBezTo>
                  <a:cubicBezTo>
                    <a:pt x="5423" y="17040"/>
                    <a:pt x="4745" y="16055"/>
                    <a:pt x="4169" y="14678"/>
                  </a:cubicBezTo>
                  <a:cubicBezTo>
                    <a:pt x="3880" y="14015"/>
                    <a:pt x="3599" y="13370"/>
                    <a:pt x="3327" y="12747"/>
                  </a:cubicBezTo>
                  <a:cubicBezTo>
                    <a:pt x="3072" y="12034"/>
                    <a:pt x="2827" y="11346"/>
                    <a:pt x="2591" y="10685"/>
                  </a:cubicBezTo>
                  <a:cubicBezTo>
                    <a:pt x="2118" y="9396"/>
                    <a:pt x="1746" y="7905"/>
                    <a:pt x="1402" y="6715"/>
                  </a:cubicBezTo>
                  <a:cubicBezTo>
                    <a:pt x="1074" y="5434"/>
                    <a:pt x="801" y="4297"/>
                    <a:pt x="597" y="3279"/>
                  </a:cubicBezTo>
                  <a:cubicBezTo>
                    <a:pt x="175" y="130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12"/>
            <p:cNvSpPr/>
            <p:nvPr/>
          </p:nvSpPr>
          <p:spPr>
            <a:xfrm>
              <a:off x="6701507" y="2807526"/>
              <a:ext cx="459395" cy="207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51" extrusionOk="0">
                  <a:moveTo>
                    <a:pt x="0" y="8530"/>
                  </a:moveTo>
                  <a:cubicBezTo>
                    <a:pt x="0" y="8530"/>
                    <a:pt x="10626" y="21600"/>
                    <a:pt x="21600" y="8231"/>
                  </a:cubicBezTo>
                  <a:lnTo>
                    <a:pt x="10820" y="0"/>
                  </a:lnTo>
                  <a:cubicBezTo>
                    <a:pt x="10820" y="0"/>
                    <a:pt x="0" y="8530"/>
                    <a:pt x="0" y="853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13"/>
            <p:cNvSpPr/>
            <p:nvPr/>
          </p:nvSpPr>
          <p:spPr>
            <a:xfrm>
              <a:off x="6639263" y="2637391"/>
              <a:ext cx="589392" cy="335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44" y="11005"/>
                  </a:lnTo>
                  <a:lnTo>
                    <a:pt x="0" y="112"/>
                  </a:lnTo>
                  <a:lnTo>
                    <a:pt x="0" y="21486"/>
                  </a:lnTo>
                  <a:lnTo>
                    <a:pt x="10743" y="11018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Shape 14"/>
            <p:cNvSpPr/>
            <p:nvPr/>
          </p:nvSpPr>
          <p:spPr>
            <a:xfrm>
              <a:off x="6639263" y="2641541"/>
              <a:ext cx="62760" cy="3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 15"/>
            <p:cNvSpPr/>
            <p:nvPr/>
          </p:nvSpPr>
          <p:spPr>
            <a:xfrm>
              <a:off x="7162115" y="2641541"/>
              <a:ext cx="62786" cy="3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16"/>
            <p:cNvSpPr/>
            <p:nvPr/>
          </p:nvSpPr>
          <p:spPr>
            <a:xfrm>
              <a:off x="6170355" y="1927805"/>
              <a:ext cx="48143" cy="8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75" extrusionOk="0">
                  <a:moveTo>
                    <a:pt x="19111" y="17166"/>
                  </a:moveTo>
                  <a:cubicBezTo>
                    <a:pt x="18802" y="16593"/>
                    <a:pt x="18488" y="16001"/>
                    <a:pt x="18063" y="15456"/>
                  </a:cubicBezTo>
                  <a:cubicBezTo>
                    <a:pt x="17805" y="14870"/>
                    <a:pt x="17534" y="14299"/>
                    <a:pt x="17160" y="13771"/>
                  </a:cubicBezTo>
                  <a:cubicBezTo>
                    <a:pt x="16623" y="12674"/>
                    <a:pt x="16183" y="11707"/>
                    <a:pt x="15876" y="10781"/>
                  </a:cubicBezTo>
                  <a:cubicBezTo>
                    <a:pt x="15196" y="9018"/>
                    <a:pt x="14840" y="6840"/>
                    <a:pt x="14853" y="4447"/>
                  </a:cubicBezTo>
                  <a:cubicBezTo>
                    <a:pt x="14979" y="1779"/>
                    <a:pt x="15062" y="0"/>
                    <a:pt x="15062" y="0"/>
                  </a:cubicBezTo>
                  <a:cubicBezTo>
                    <a:pt x="15062" y="0"/>
                    <a:pt x="11042" y="59"/>
                    <a:pt x="6969" y="1968"/>
                  </a:cubicBezTo>
                  <a:cubicBezTo>
                    <a:pt x="4817" y="2864"/>
                    <a:pt x="2872" y="4295"/>
                    <a:pt x="1452" y="6117"/>
                  </a:cubicBezTo>
                  <a:cubicBezTo>
                    <a:pt x="866" y="7057"/>
                    <a:pt x="233" y="8057"/>
                    <a:pt x="143" y="9156"/>
                  </a:cubicBezTo>
                  <a:cubicBezTo>
                    <a:pt x="-174" y="10242"/>
                    <a:pt x="99" y="11359"/>
                    <a:pt x="365" y="12471"/>
                  </a:cubicBezTo>
                  <a:cubicBezTo>
                    <a:pt x="1144" y="14679"/>
                    <a:pt x="3083" y="16639"/>
                    <a:pt x="5396" y="18057"/>
                  </a:cubicBezTo>
                  <a:cubicBezTo>
                    <a:pt x="6603" y="18727"/>
                    <a:pt x="7850" y="19319"/>
                    <a:pt x="9050" y="19826"/>
                  </a:cubicBezTo>
                  <a:cubicBezTo>
                    <a:pt x="10338" y="20251"/>
                    <a:pt x="11644" y="20577"/>
                    <a:pt x="12832" y="20850"/>
                  </a:cubicBezTo>
                  <a:cubicBezTo>
                    <a:pt x="15113" y="21470"/>
                    <a:pt x="17445" y="21479"/>
                    <a:pt x="18944" y="21565"/>
                  </a:cubicBezTo>
                  <a:cubicBezTo>
                    <a:pt x="20498" y="21600"/>
                    <a:pt x="21426" y="21533"/>
                    <a:pt x="21426" y="21533"/>
                  </a:cubicBezTo>
                  <a:cubicBezTo>
                    <a:pt x="21426" y="21533"/>
                    <a:pt x="21239" y="20976"/>
                    <a:pt x="20842" y="20155"/>
                  </a:cubicBezTo>
                  <a:cubicBezTo>
                    <a:pt x="20496" y="19316"/>
                    <a:pt x="19693" y="18321"/>
                    <a:pt x="19111" y="17166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 17"/>
            <p:cNvSpPr/>
            <p:nvPr/>
          </p:nvSpPr>
          <p:spPr>
            <a:xfrm>
              <a:off x="7626874" y="1890458"/>
              <a:ext cx="48149" cy="8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75" extrusionOk="0">
                  <a:moveTo>
                    <a:pt x="21061" y="9103"/>
                  </a:moveTo>
                  <a:cubicBezTo>
                    <a:pt x="20281" y="6896"/>
                    <a:pt x="18342" y="4935"/>
                    <a:pt x="16029" y="3518"/>
                  </a:cubicBezTo>
                  <a:cubicBezTo>
                    <a:pt x="14822" y="2848"/>
                    <a:pt x="13575" y="2256"/>
                    <a:pt x="12375" y="1749"/>
                  </a:cubicBezTo>
                  <a:cubicBezTo>
                    <a:pt x="11087" y="1324"/>
                    <a:pt x="9781" y="999"/>
                    <a:pt x="8594" y="725"/>
                  </a:cubicBezTo>
                  <a:cubicBezTo>
                    <a:pt x="6312" y="105"/>
                    <a:pt x="3980" y="96"/>
                    <a:pt x="2482" y="11"/>
                  </a:cubicBezTo>
                  <a:cubicBezTo>
                    <a:pt x="928" y="-25"/>
                    <a:pt x="0" y="42"/>
                    <a:pt x="0" y="42"/>
                  </a:cubicBezTo>
                  <a:cubicBezTo>
                    <a:pt x="0" y="42"/>
                    <a:pt x="187" y="599"/>
                    <a:pt x="584" y="1420"/>
                  </a:cubicBezTo>
                  <a:cubicBezTo>
                    <a:pt x="930" y="2259"/>
                    <a:pt x="1732" y="3254"/>
                    <a:pt x="2315" y="4408"/>
                  </a:cubicBezTo>
                  <a:cubicBezTo>
                    <a:pt x="2623" y="4981"/>
                    <a:pt x="2938" y="5574"/>
                    <a:pt x="3363" y="6119"/>
                  </a:cubicBezTo>
                  <a:cubicBezTo>
                    <a:pt x="3620" y="6705"/>
                    <a:pt x="3892" y="7276"/>
                    <a:pt x="4265" y="7804"/>
                  </a:cubicBezTo>
                  <a:cubicBezTo>
                    <a:pt x="4804" y="8901"/>
                    <a:pt x="5247" y="9869"/>
                    <a:pt x="5551" y="10794"/>
                  </a:cubicBezTo>
                  <a:cubicBezTo>
                    <a:pt x="6234" y="12558"/>
                    <a:pt x="6590" y="14736"/>
                    <a:pt x="6576" y="17129"/>
                  </a:cubicBezTo>
                  <a:cubicBezTo>
                    <a:pt x="6452" y="19796"/>
                    <a:pt x="6368" y="21575"/>
                    <a:pt x="6368" y="21575"/>
                  </a:cubicBezTo>
                  <a:cubicBezTo>
                    <a:pt x="6368" y="21575"/>
                    <a:pt x="10389" y="21516"/>
                    <a:pt x="14462" y="19607"/>
                  </a:cubicBezTo>
                  <a:cubicBezTo>
                    <a:pt x="16613" y="18711"/>
                    <a:pt x="18556" y="17279"/>
                    <a:pt x="19976" y="15457"/>
                  </a:cubicBezTo>
                  <a:cubicBezTo>
                    <a:pt x="20562" y="14517"/>
                    <a:pt x="21195" y="13517"/>
                    <a:pt x="21285" y="12418"/>
                  </a:cubicBezTo>
                  <a:cubicBezTo>
                    <a:pt x="21600" y="11332"/>
                    <a:pt x="21327" y="10215"/>
                    <a:pt x="21061" y="9103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 18"/>
            <p:cNvSpPr/>
            <p:nvPr/>
          </p:nvSpPr>
          <p:spPr>
            <a:xfrm>
              <a:off x="6373687" y="807406"/>
              <a:ext cx="784354" cy="51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" y="20746"/>
                  </a:moveTo>
                  <a:cubicBezTo>
                    <a:pt x="877" y="12692"/>
                    <a:pt x="3587" y="5980"/>
                    <a:pt x="10282" y="4149"/>
                  </a:cubicBezTo>
                  <a:cubicBezTo>
                    <a:pt x="16206" y="2529"/>
                    <a:pt x="21600" y="0"/>
                    <a:pt x="21600" y="0"/>
                  </a:cubicBezTo>
                  <a:cubicBezTo>
                    <a:pt x="12115" y="2319"/>
                    <a:pt x="6217" y="3661"/>
                    <a:pt x="3268" y="7932"/>
                  </a:cubicBezTo>
                  <a:cubicBezTo>
                    <a:pt x="319" y="12203"/>
                    <a:pt x="239" y="20014"/>
                    <a:pt x="0" y="21600"/>
                  </a:cubicBezTo>
                  <a:cubicBezTo>
                    <a:pt x="558" y="21356"/>
                    <a:pt x="1036" y="20746"/>
                    <a:pt x="1036" y="2074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19"/>
            <p:cNvSpPr/>
            <p:nvPr/>
          </p:nvSpPr>
          <p:spPr>
            <a:xfrm>
              <a:off x="6614365" y="1691276"/>
              <a:ext cx="202521" cy="22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20"/>
            <p:cNvSpPr/>
            <p:nvPr/>
          </p:nvSpPr>
          <p:spPr>
            <a:xfrm>
              <a:off x="7037627" y="1691276"/>
              <a:ext cx="202521" cy="22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21"/>
            <p:cNvSpPr/>
            <p:nvPr/>
          </p:nvSpPr>
          <p:spPr>
            <a:xfrm>
              <a:off x="6568719" y="911146"/>
              <a:ext cx="438088" cy="41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1" h="21600" extrusionOk="0">
                  <a:moveTo>
                    <a:pt x="755" y="21600"/>
                  </a:moveTo>
                  <a:cubicBezTo>
                    <a:pt x="-236" y="13004"/>
                    <a:pt x="5313" y="4849"/>
                    <a:pt x="19581" y="0"/>
                  </a:cubicBezTo>
                  <a:cubicBezTo>
                    <a:pt x="2539" y="3747"/>
                    <a:pt x="-2019" y="11461"/>
                    <a:pt x="755" y="216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380406" y="1991360"/>
            <a:ext cx="1181752" cy="1727696"/>
            <a:chOff x="9021148" y="794957"/>
            <a:chExt cx="1782152" cy="2605467"/>
          </a:xfrm>
        </p:grpSpPr>
        <p:sp>
          <p:nvSpPr>
            <p:cNvPr id="80" name="Shape 22"/>
            <p:cNvSpPr/>
            <p:nvPr/>
          </p:nvSpPr>
          <p:spPr>
            <a:xfrm>
              <a:off x="9021148" y="2807526"/>
              <a:ext cx="1695260" cy="59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24" y="0"/>
                  </a:moveTo>
                  <a:lnTo>
                    <a:pt x="16129" y="77"/>
                  </a:lnTo>
                  <a:cubicBezTo>
                    <a:pt x="16113" y="30"/>
                    <a:pt x="16102" y="0"/>
                    <a:pt x="16102" y="0"/>
                  </a:cubicBezTo>
                  <a:lnTo>
                    <a:pt x="10974" y="0"/>
                  </a:lnTo>
                  <a:lnTo>
                    <a:pt x="5476" y="0"/>
                  </a:lnTo>
                  <a:cubicBezTo>
                    <a:pt x="5476" y="0"/>
                    <a:pt x="2378" y="4987"/>
                    <a:pt x="0" y="21600"/>
                  </a:cubicBezTo>
                  <a:lnTo>
                    <a:pt x="2611" y="21600"/>
                  </a:lnTo>
                  <a:cubicBezTo>
                    <a:pt x="2887" y="19736"/>
                    <a:pt x="3188" y="17917"/>
                    <a:pt x="3517" y="16164"/>
                  </a:cubicBezTo>
                  <a:cubicBezTo>
                    <a:pt x="3575" y="17672"/>
                    <a:pt x="3731" y="19150"/>
                    <a:pt x="4023" y="20528"/>
                  </a:cubicBezTo>
                  <a:cubicBezTo>
                    <a:pt x="4096" y="20870"/>
                    <a:pt x="4171" y="21231"/>
                    <a:pt x="4247" y="21600"/>
                  </a:cubicBezTo>
                  <a:lnTo>
                    <a:pt x="17758" y="21600"/>
                  </a:lnTo>
                  <a:cubicBezTo>
                    <a:pt x="17821" y="21237"/>
                    <a:pt x="17879" y="20878"/>
                    <a:pt x="17925" y="20528"/>
                  </a:cubicBezTo>
                  <a:cubicBezTo>
                    <a:pt x="18081" y="19328"/>
                    <a:pt x="18181" y="18155"/>
                    <a:pt x="18240" y="17013"/>
                  </a:cubicBezTo>
                  <a:cubicBezTo>
                    <a:pt x="18509" y="18501"/>
                    <a:pt x="18758" y="20035"/>
                    <a:pt x="18989" y="21600"/>
                  </a:cubicBezTo>
                  <a:lnTo>
                    <a:pt x="21600" y="21600"/>
                  </a:lnTo>
                  <a:cubicBezTo>
                    <a:pt x="19222" y="4987"/>
                    <a:pt x="16124" y="0"/>
                    <a:pt x="1612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Shape 23"/>
            <p:cNvSpPr/>
            <p:nvPr/>
          </p:nvSpPr>
          <p:spPr>
            <a:xfrm>
              <a:off x="9656041" y="2614694"/>
              <a:ext cx="419763" cy="29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860"/>
                  </a:lnTo>
                  <a:lnTo>
                    <a:pt x="10797" y="21600"/>
                  </a:lnTo>
                  <a:lnTo>
                    <a:pt x="21600" y="1285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D39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" name="Shape 24"/>
            <p:cNvSpPr/>
            <p:nvPr/>
          </p:nvSpPr>
          <p:spPr>
            <a:xfrm>
              <a:off x="9610395" y="2907117"/>
              <a:ext cx="511144" cy="23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52" extrusionOk="0">
                  <a:moveTo>
                    <a:pt x="0" y="8532"/>
                  </a:moveTo>
                  <a:cubicBezTo>
                    <a:pt x="0" y="8532"/>
                    <a:pt x="10627" y="21600"/>
                    <a:pt x="21600" y="8230"/>
                  </a:cubicBezTo>
                  <a:lnTo>
                    <a:pt x="10820" y="0"/>
                  </a:lnTo>
                  <a:cubicBezTo>
                    <a:pt x="10820" y="0"/>
                    <a:pt x="0" y="8532"/>
                    <a:pt x="0" y="8532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Shape 25"/>
            <p:cNvSpPr/>
            <p:nvPr/>
          </p:nvSpPr>
          <p:spPr>
            <a:xfrm>
              <a:off x="9539851" y="2720384"/>
              <a:ext cx="655813" cy="37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44" y="11008"/>
                  </a:lnTo>
                  <a:lnTo>
                    <a:pt x="0" y="112"/>
                  </a:lnTo>
                  <a:lnTo>
                    <a:pt x="0" y="21489"/>
                  </a:lnTo>
                  <a:lnTo>
                    <a:pt x="10744" y="1102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 26"/>
            <p:cNvSpPr/>
            <p:nvPr/>
          </p:nvSpPr>
          <p:spPr>
            <a:xfrm>
              <a:off x="9539851" y="2720384"/>
              <a:ext cx="116567" cy="6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Shape 27"/>
            <p:cNvSpPr/>
            <p:nvPr/>
          </p:nvSpPr>
          <p:spPr>
            <a:xfrm>
              <a:off x="10072953" y="2720384"/>
              <a:ext cx="114572" cy="6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Shape 28"/>
            <p:cNvSpPr/>
            <p:nvPr/>
          </p:nvSpPr>
          <p:spPr>
            <a:xfrm>
              <a:off x="9597946" y="794957"/>
              <a:ext cx="1205354" cy="1965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4" extrusionOk="0">
                  <a:moveTo>
                    <a:pt x="0" y="2356"/>
                  </a:moveTo>
                  <a:cubicBezTo>
                    <a:pt x="0" y="2356"/>
                    <a:pt x="650" y="370"/>
                    <a:pt x="5230" y="69"/>
                  </a:cubicBezTo>
                  <a:cubicBezTo>
                    <a:pt x="9810" y="-231"/>
                    <a:pt x="14345" y="370"/>
                    <a:pt x="16719" y="3327"/>
                  </a:cubicBezTo>
                  <a:cubicBezTo>
                    <a:pt x="18812" y="5933"/>
                    <a:pt x="18094" y="7426"/>
                    <a:pt x="18094" y="7426"/>
                  </a:cubicBezTo>
                  <a:cubicBezTo>
                    <a:pt x="18094" y="7426"/>
                    <a:pt x="15186" y="15204"/>
                    <a:pt x="18104" y="18311"/>
                  </a:cubicBezTo>
                  <a:cubicBezTo>
                    <a:pt x="18490" y="18721"/>
                    <a:pt x="20412" y="20754"/>
                    <a:pt x="21600" y="20754"/>
                  </a:cubicBezTo>
                  <a:cubicBezTo>
                    <a:pt x="21600" y="20754"/>
                    <a:pt x="12901" y="21369"/>
                    <a:pt x="10272" y="186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 29"/>
            <p:cNvSpPr/>
            <p:nvPr/>
          </p:nvSpPr>
          <p:spPr>
            <a:xfrm>
              <a:off x="9083392" y="1276314"/>
              <a:ext cx="1546087" cy="145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19749" y="9945"/>
                  </a:moveTo>
                  <a:lnTo>
                    <a:pt x="19749" y="8970"/>
                  </a:lnTo>
                  <a:cubicBezTo>
                    <a:pt x="19749" y="4016"/>
                    <a:pt x="15742" y="0"/>
                    <a:pt x="10800" y="0"/>
                  </a:cubicBezTo>
                  <a:lnTo>
                    <a:pt x="9808" y="221"/>
                  </a:lnTo>
                  <a:cubicBezTo>
                    <a:pt x="3703" y="-530"/>
                    <a:pt x="1851" y="4016"/>
                    <a:pt x="1851" y="8970"/>
                  </a:cubicBezTo>
                  <a:lnTo>
                    <a:pt x="1851" y="9945"/>
                  </a:lnTo>
                  <a:cubicBezTo>
                    <a:pt x="829" y="9945"/>
                    <a:pt x="0" y="10803"/>
                    <a:pt x="0" y="11861"/>
                  </a:cubicBezTo>
                  <a:lnTo>
                    <a:pt x="0" y="12044"/>
                  </a:lnTo>
                  <a:cubicBezTo>
                    <a:pt x="0" y="13101"/>
                    <a:pt x="829" y="13959"/>
                    <a:pt x="1851" y="13959"/>
                  </a:cubicBezTo>
                  <a:cubicBezTo>
                    <a:pt x="1913" y="13959"/>
                    <a:pt x="1975" y="13956"/>
                    <a:pt x="2035" y="13950"/>
                  </a:cubicBezTo>
                  <a:cubicBezTo>
                    <a:pt x="3483" y="19175"/>
                    <a:pt x="7763" y="21070"/>
                    <a:pt x="10924" y="20993"/>
                  </a:cubicBezTo>
                  <a:cubicBezTo>
                    <a:pt x="13486" y="21070"/>
                    <a:pt x="17971" y="18743"/>
                    <a:pt x="19535" y="13945"/>
                  </a:cubicBezTo>
                  <a:cubicBezTo>
                    <a:pt x="19605" y="13954"/>
                    <a:pt x="19676" y="13959"/>
                    <a:pt x="19749" y="13959"/>
                  </a:cubicBezTo>
                  <a:cubicBezTo>
                    <a:pt x="20771" y="13959"/>
                    <a:pt x="21600" y="13101"/>
                    <a:pt x="21600" y="12044"/>
                  </a:cubicBezTo>
                  <a:lnTo>
                    <a:pt x="21600" y="11861"/>
                  </a:lnTo>
                  <a:cubicBezTo>
                    <a:pt x="21600" y="10803"/>
                    <a:pt x="20771" y="9945"/>
                    <a:pt x="19749" y="99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Shape 30"/>
            <p:cNvSpPr/>
            <p:nvPr/>
          </p:nvSpPr>
          <p:spPr>
            <a:xfrm>
              <a:off x="9656041" y="2417461"/>
              <a:ext cx="421892" cy="1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10766" y="8108"/>
                  </a:moveTo>
                  <a:cubicBezTo>
                    <a:pt x="9281" y="4499"/>
                    <a:pt x="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1"/>
                    <a:pt x="168" y="1286"/>
                    <a:pt x="581" y="3242"/>
                  </a:cubicBezTo>
                  <a:cubicBezTo>
                    <a:pt x="780" y="4250"/>
                    <a:pt x="1048" y="5382"/>
                    <a:pt x="1372" y="6652"/>
                  </a:cubicBezTo>
                  <a:cubicBezTo>
                    <a:pt x="1710" y="7843"/>
                    <a:pt x="2078" y="9313"/>
                    <a:pt x="2546" y="10610"/>
                  </a:cubicBezTo>
                  <a:cubicBezTo>
                    <a:pt x="2781" y="11270"/>
                    <a:pt x="3025" y="11957"/>
                    <a:pt x="3278" y="12668"/>
                  </a:cubicBezTo>
                  <a:cubicBezTo>
                    <a:pt x="3542" y="13324"/>
                    <a:pt x="3828" y="13938"/>
                    <a:pt x="4118" y="14607"/>
                  </a:cubicBezTo>
                  <a:cubicBezTo>
                    <a:pt x="4691" y="15999"/>
                    <a:pt x="5374" y="16975"/>
                    <a:pt x="6063" y="18146"/>
                  </a:cubicBezTo>
                  <a:cubicBezTo>
                    <a:pt x="6422" y="18610"/>
                    <a:pt x="6793" y="19038"/>
                    <a:pt x="7170" y="19469"/>
                  </a:cubicBezTo>
                  <a:cubicBezTo>
                    <a:pt x="7542" y="19959"/>
                    <a:pt x="7933" y="20291"/>
                    <a:pt x="8336" y="20504"/>
                  </a:cubicBezTo>
                  <a:cubicBezTo>
                    <a:pt x="8736" y="20753"/>
                    <a:pt x="9139" y="21049"/>
                    <a:pt x="9548" y="21249"/>
                  </a:cubicBezTo>
                  <a:lnTo>
                    <a:pt x="10791" y="21400"/>
                  </a:lnTo>
                  <a:cubicBezTo>
                    <a:pt x="11624" y="21600"/>
                    <a:pt x="12447" y="20957"/>
                    <a:pt x="13253" y="20576"/>
                  </a:cubicBezTo>
                  <a:cubicBezTo>
                    <a:pt x="13662" y="20453"/>
                    <a:pt x="14038" y="19871"/>
                    <a:pt x="14419" y="19477"/>
                  </a:cubicBezTo>
                  <a:cubicBezTo>
                    <a:pt x="14798" y="19044"/>
                    <a:pt x="15171" y="18627"/>
                    <a:pt x="15532" y="18163"/>
                  </a:cubicBezTo>
                  <a:cubicBezTo>
                    <a:pt x="16237" y="17113"/>
                    <a:pt x="16872" y="15745"/>
                    <a:pt x="17478" y="14578"/>
                  </a:cubicBezTo>
                  <a:cubicBezTo>
                    <a:pt x="18085" y="13406"/>
                    <a:pt x="18557" y="11741"/>
                    <a:pt x="19026" y="10460"/>
                  </a:cubicBezTo>
                  <a:cubicBezTo>
                    <a:pt x="19484" y="9112"/>
                    <a:pt x="19894" y="7873"/>
                    <a:pt x="20190" y="6495"/>
                  </a:cubicBezTo>
                  <a:cubicBezTo>
                    <a:pt x="20509" y="5220"/>
                    <a:pt x="20763" y="4032"/>
                    <a:pt x="20974" y="3080"/>
                  </a:cubicBezTo>
                  <a:cubicBezTo>
                    <a:pt x="21393" y="1163"/>
                    <a:pt x="21600" y="0"/>
                    <a:pt x="21600" y="0"/>
                  </a:cubicBezTo>
                  <a:cubicBezTo>
                    <a:pt x="12241" y="3397"/>
                    <a:pt x="10766" y="8108"/>
                    <a:pt x="10766" y="810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Shape 31"/>
            <p:cNvSpPr/>
            <p:nvPr/>
          </p:nvSpPr>
          <p:spPr>
            <a:xfrm>
              <a:off x="9075093" y="977541"/>
              <a:ext cx="1569219" cy="102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6910"/>
                    <a:pt x="0" y="15432"/>
                  </a:cubicBezTo>
                  <a:lnTo>
                    <a:pt x="0" y="16104"/>
                  </a:lnTo>
                  <a:cubicBezTo>
                    <a:pt x="0" y="17735"/>
                    <a:pt x="180" y="19304"/>
                    <a:pt x="509" y="20779"/>
                  </a:cubicBezTo>
                  <a:lnTo>
                    <a:pt x="507" y="20801"/>
                  </a:lnTo>
                  <a:cubicBezTo>
                    <a:pt x="507" y="20801"/>
                    <a:pt x="510" y="20802"/>
                    <a:pt x="514" y="20804"/>
                  </a:cubicBezTo>
                  <a:cubicBezTo>
                    <a:pt x="574" y="21072"/>
                    <a:pt x="638" y="21338"/>
                    <a:pt x="707" y="21600"/>
                  </a:cubicBezTo>
                  <a:cubicBezTo>
                    <a:pt x="919" y="21283"/>
                    <a:pt x="1181" y="21045"/>
                    <a:pt x="1473" y="20914"/>
                  </a:cubicBezTo>
                  <a:cubicBezTo>
                    <a:pt x="1731" y="20911"/>
                    <a:pt x="2025" y="20881"/>
                    <a:pt x="2331" y="20801"/>
                  </a:cubicBezTo>
                  <a:cubicBezTo>
                    <a:pt x="3308" y="20547"/>
                    <a:pt x="4481" y="11869"/>
                    <a:pt x="4481" y="11869"/>
                  </a:cubicBezTo>
                  <a:cubicBezTo>
                    <a:pt x="4481" y="11869"/>
                    <a:pt x="4220" y="16458"/>
                    <a:pt x="4155" y="18153"/>
                  </a:cubicBezTo>
                  <a:lnTo>
                    <a:pt x="7933" y="17654"/>
                  </a:lnTo>
                  <a:lnTo>
                    <a:pt x="8112" y="10673"/>
                  </a:lnTo>
                  <a:lnTo>
                    <a:pt x="8414" y="17554"/>
                  </a:lnTo>
                  <a:lnTo>
                    <a:pt x="13796" y="17381"/>
                  </a:lnTo>
                  <a:lnTo>
                    <a:pt x="14188" y="10772"/>
                  </a:lnTo>
                  <a:lnTo>
                    <a:pt x="14578" y="17455"/>
                  </a:lnTo>
                  <a:cubicBezTo>
                    <a:pt x="14578" y="17455"/>
                    <a:pt x="17380" y="17854"/>
                    <a:pt x="17771" y="17953"/>
                  </a:cubicBezTo>
                  <a:lnTo>
                    <a:pt x="17793" y="12168"/>
                  </a:lnTo>
                  <a:cubicBezTo>
                    <a:pt x="17793" y="12168"/>
                    <a:pt x="18400" y="19833"/>
                    <a:pt x="19616" y="20801"/>
                  </a:cubicBezTo>
                  <a:lnTo>
                    <a:pt x="19616" y="20801"/>
                  </a:lnTo>
                  <a:lnTo>
                    <a:pt x="19616" y="20801"/>
                  </a:lnTo>
                  <a:cubicBezTo>
                    <a:pt x="20113" y="20801"/>
                    <a:pt x="20563" y="21107"/>
                    <a:pt x="20892" y="21600"/>
                  </a:cubicBezTo>
                  <a:cubicBezTo>
                    <a:pt x="21348" y="19892"/>
                    <a:pt x="21600" y="18041"/>
                    <a:pt x="21600" y="16104"/>
                  </a:cubicBezTo>
                  <a:lnTo>
                    <a:pt x="21600" y="15432"/>
                  </a:lnTo>
                  <a:cubicBezTo>
                    <a:pt x="21600" y="6910"/>
                    <a:pt x="16764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Shape 32"/>
            <p:cNvSpPr/>
            <p:nvPr/>
          </p:nvSpPr>
          <p:spPr>
            <a:xfrm>
              <a:off x="9519103" y="1915356"/>
              <a:ext cx="205146" cy="19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4" extrusionOk="0">
                  <a:moveTo>
                    <a:pt x="13609" y="1594"/>
                  </a:moveTo>
                  <a:cubicBezTo>
                    <a:pt x="13540" y="1594"/>
                    <a:pt x="13475" y="1617"/>
                    <a:pt x="13406" y="1619"/>
                  </a:cubicBezTo>
                  <a:cubicBezTo>
                    <a:pt x="12443" y="1218"/>
                    <a:pt x="7506" y="-676"/>
                    <a:pt x="2135" y="254"/>
                  </a:cubicBezTo>
                  <a:cubicBezTo>
                    <a:pt x="2135" y="254"/>
                    <a:pt x="3701" y="1007"/>
                    <a:pt x="6434" y="2246"/>
                  </a:cubicBezTo>
                  <a:cubicBezTo>
                    <a:pt x="6434" y="2246"/>
                    <a:pt x="4421" y="4059"/>
                    <a:pt x="0" y="5848"/>
                  </a:cubicBezTo>
                  <a:cubicBezTo>
                    <a:pt x="0" y="5848"/>
                    <a:pt x="2482" y="5028"/>
                    <a:pt x="7317" y="5367"/>
                  </a:cubicBezTo>
                  <a:cubicBezTo>
                    <a:pt x="6268" y="7002"/>
                    <a:pt x="5619" y="9030"/>
                    <a:pt x="5619" y="11259"/>
                  </a:cubicBezTo>
                  <a:cubicBezTo>
                    <a:pt x="5619" y="16597"/>
                    <a:pt x="9196" y="20924"/>
                    <a:pt x="13609" y="20924"/>
                  </a:cubicBezTo>
                  <a:cubicBezTo>
                    <a:pt x="18023" y="20924"/>
                    <a:pt x="21600" y="16597"/>
                    <a:pt x="21600" y="11259"/>
                  </a:cubicBezTo>
                  <a:cubicBezTo>
                    <a:pt x="21600" y="5921"/>
                    <a:pt x="18023" y="1594"/>
                    <a:pt x="13609" y="159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Shape 33"/>
            <p:cNvSpPr/>
            <p:nvPr/>
          </p:nvSpPr>
          <p:spPr>
            <a:xfrm>
              <a:off x="9975562" y="1915356"/>
              <a:ext cx="205146" cy="19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4" extrusionOk="0">
                  <a:moveTo>
                    <a:pt x="7991" y="1594"/>
                  </a:moveTo>
                  <a:cubicBezTo>
                    <a:pt x="8060" y="1594"/>
                    <a:pt x="8125" y="1617"/>
                    <a:pt x="8194" y="1619"/>
                  </a:cubicBezTo>
                  <a:cubicBezTo>
                    <a:pt x="9157" y="1218"/>
                    <a:pt x="14094" y="-676"/>
                    <a:pt x="19465" y="254"/>
                  </a:cubicBezTo>
                  <a:cubicBezTo>
                    <a:pt x="19465" y="254"/>
                    <a:pt x="17899" y="1007"/>
                    <a:pt x="15166" y="2246"/>
                  </a:cubicBezTo>
                  <a:cubicBezTo>
                    <a:pt x="15166" y="2246"/>
                    <a:pt x="17179" y="4059"/>
                    <a:pt x="21600" y="5848"/>
                  </a:cubicBezTo>
                  <a:cubicBezTo>
                    <a:pt x="21600" y="5848"/>
                    <a:pt x="19118" y="5028"/>
                    <a:pt x="14283" y="5367"/>
                  </a:cubicBezTo>
                  <a:cubicBezTo>
                    <a:pt x="15332" y="7002"/>
                    <a:pt x="15981" y="9030"/>
                    <a:pt x="15981" y="11259"/>
                  </a:cubicBezTo>
                  <a:cubicBezTo>
                    <a:pt x="15981" y="16597"/>
                    <a:pt x="12404" y="20924"/>
                    <a:pt x="7991" y="20924"/>
                  </a:cubicBezTo>
                  <a:cubicBezTo>
                    <a:pt x="3577" y="20924"/>
                    <a:pt x="0" y="16597"/>
                    <a:pt x="0" y="11259"/>
                  </a:cubicBezTo>
                  <a:cubicBezTo>
                    <a:pt x="0" y="5921"/>
                    <a:pt x="3577" y="1594"/>
                    <a:pt x="7991" y="159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Shape 34"/>
            <p:cNvSpPr/>
            <p:nvPr/>
          </p:nvSpPr>
          <p:spPr>
            <a:xfrm>
              <a:off x="9747333" y="2205830"/>
              <a:ext cx="224193" cy="8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20469" y="1076"/>
                  </a:moveTo>
                  <a:cubicBezTo>
                    <a:pt x="19770" y="1728"/>
                    <a:pt x="18914" y="3034"/>
                    <a:pt x="17837" y="3942"/>
                  </a:cubicBezTo>
                  <a:cubicBezTo>
                    <a:pt x="17300" y="4386"/>
                    <a:pt x="16786" y="5139"/>
                    <a:pt x="16205" y="5509"/>
                  </a:cubicBezTo>
                  <a:cubicBezTo>
                    <a:pt x="15625" y="5852"/>
                    <a:pt x="15064" y="6458"/>
                    <a:pt x="14478" y="6787"/>
                  </a:cubicBezTo>
                  <a:cubicBezTo>
                    <a:pt x="13879" y="6915"/>
                    <a:pt x="13314" y="7514"/>
                    <a:pt x="12717" y="7521"/>
                  </a:cubicBezTo>
                  <a:cubicBezTo>
                    <a:pt x="12124" y="7595"/>
                    <a:pt x="11540" y="7877"/>
                    <a:pt x="10939" y="7662"/>
                  </a:cubicBezTo>
                  <a:cubicBezTo>
                    <a:pt x="10343" y="7796"/>
                    <a:pt x="9741" y="7393"/>
                    <a:pt x="9129" y="7298"/>
                  </a:cubicBezTo>
                  <a:cubicBezTo>
                    <a:pt x="8525" y="6989"/>
                    <a:pt x="7906" y="6747"/>
                    <a:pt x="7299" y="6337"/>
                  </a:cubicBezTo>
                  <a:cubicBezTo>
                    <a:pt x="6076" y="5597"/>
                    <a:pt x="4896" y="4480"/>
                    <a:pt x="3804" y="3605"/>
                  </a:cubicBezTo>
                  <a:cubicBezTo>
                    <a:pt x="1521" y="1446"/>
                    <a:pt x="0" y="0"/>
                    <a:pt x="0" y="0"/>
                  </a:cubicBezTo>
                  <a:cubicBezTo>
                    <a:pt x="0" y="0"/>
                    <a:pt x="360" y="4715"/>
                    <a:pt x="2036" y="9983"/>
                  </a:cubicBezTo>
                  <a:cubicBezTo>
                    <a:pt x="2868" y="12606"/>
                    <a:pt x="4004" y="15425"/>
                    <a:pt x="5508" y="17577"/>
                  </a:cubicBezTo>
                  <a:cubicBezTo>
                    <a:pt x="6243" y="18688"/>
                    <a:pt x="7091" y="19582"/>
                    <a:pt x="7970" y="20295"/>
                  </a:cubicBezTo>
                  <a:cubicBezTo>
                    <a:pt x="8875" y="20887"/>
                    <a:pt x="9805" y="21452"/>
                    <a:pt x="10785" y="21425"/>
                  </a:cubicBezTo>
                  <a:cubicBezTo>
                    <a:pt x="11754" y="21600"/>
                    <a:pt x="12720" y="21210"/>
                    <a:pt x="13651" y="20658"/>
                  </a:cubicBezTo>
                  <a:cubicBezTo>
                    <a:pt x="14596" y="20275"/>
                    <a:pt x="15416" y="18997"/>
                    <a:pt x="16226" y="18116"/>
                  </a:cubicBezTo>
                  <a:cubicBezTo>
                    <a:pt x="17005" y="17053"/>
                    <a:pt x="17644" y="15593"/>
                    <a:pt x="18264" y="14368"/>
                  </a:cubicBezTo>
                  <a:cubicBezTo>
                    <a:pt x="18883" y="13131"/>
                    <a:pt x="19282" y="11469"/>
                    <a:pt x="19706" y="10158"/>
                  </a:cubicBezTo>
                  <a:cubicBezTo>
                    <a:pt x="20582" y="7595"/>
                    <a:pt x="20929" y="4749"/>
                    <a:pt x="21230" y="2960"/>
                  </a:cubicBezTo>
                  <a:cubicBezTo>
                    <a:pt x="21500" y="1103"/>
                    <a:pt x="21600" y="0"/>
                    <a:pt x="21600" y="0"/>
                  </a:cubicBezTo>
                  <a:cubicBezTo>
                    <a:pt x="21600" y="0"/>
                    <a:pt x="21155" y="363"/>
                    <a:pt x="20469" y="107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Shape 35"/>
            <p:cNvSpPr/>
            <p:nvPr/>
          </p:nvSpPr>
          <p:spPr>
            <a:xfrm>
              <a:off x="9145636" y="2068892"/>
              <a:ext cx="46284" cy="85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69" extrusionOk="0">
                  <a:moveTo>
                    <a:pt x="19214" y="17209"/>
                  </a:moveTo>
                  <a:cubicBezTo>
                    <a:pt x="18925" y="16637"/>
                    <a:pt x="18604" y="16052"/>
                    <a:pt x="18213" y="15505"/>
                  </a:cubicBezTo>
                  <a:cubicBezTo>
                    <a:pt x="17978" y="14920"/>
                    <a:pt x="17704" y="14352"/>
                    <a:pt x="17336" y="13826"/>
                  </a:cubicBezTo>
                  <a:cubicBezTo>
                    <a:pt x="17070" y="13280"/>
                    <a:pt x="16976" y="12741"/>
                    <a:pt x="16600" y="12259"/>
                  </a:cubicBezTo>
                  <a:cubicBezTo>
                    <a:pt x="16561" y="11742"/>
                    <a:pt x="16170" y="11285"/>
                    <a:pt x="16100" y="10798"/>
                  </a:cubicBezTo>
                  <a:cubicBezTo>
                    <a:pt x="15411" y="8974"/>
                    <a:pt x="15067" y="6770"/>
                    <a:pt x="15020" y="4404"/>
                  </a:cubicBezTo>
                  <a:cubicBezTo>
                    <a:pt x="15074" y="1760"/>
                    <a:pt x="15113" y="0"/>
                    <a:pt x="15113" y="0"/>
                  </a:cubicBezTo>
                  <a:cubicBezTo>
                    <a:pt x="15113" y="0"/>
                    <a:pt x="11028" y="111"/>
                    <a:pt x="6951" y="2037"/>
                  </a:cubicBezTo>
                  <a:cubicBezTo>
                    <a:pt x="4791" y="2943"/>
                    <a:pt x="2866" y="4365"/>
                    <a:pt x="1449" y="6155"/>
                  </a:cubicBezTo>
                  <a:cubicBezTo>
                    <a:pt x="878" y="7077"/>
                    <a:pt x="236" y="8056"/>
                    <a:pt x="150" y="9128"/>
                  </a:cubicBezTo>
                  <a:cubicBezTo>
                    <a:pt x="-163" y="10187"/>
                    <a:pt x="72" y="11281"/>
                    <a:pt x="338" y="12365"/>
                  </a:cubicBezTo>
                  <a:cubicBezTo>
                    <a:pt x="690" y="13437"/>
                    <a:pt x="1418" y="14458"/>
                    <a:pt x="2169" y="15424"/>
                  </a:cubicBezTo>
                  <a:cubicBezTo>
                    <a:pt x="3100" y="16316"/>
                    <a:pt x="4110" y="17188"/>
                    <a:pt x="5245" y="17901"/>
                  </a:cubicBezTo>
                  <a:cubicBezTo>
                    <a:pt x="6450" y="18580"/>
                    <a:pt x="7702" y="19174"/>
                    <a:pt x="8900" y="19691"/>
                  </a:cubicBezTo>
                  <a:cubicBezTo>
                    <a:pt x="10183" y="20143"/>
                    <a:pt x="11513" y="20472"/>
                    <a:pt x="12711" y="20759"/>
                  </a:cubicBezTo>
                  <a:cubicBezTo>
                    <a:pt x="15004" y="21408"/>
                    <a:pt x="17391" y="21442"/>
                    <a:pt x="18909" y="21545"/>
                  </a:cubicBezTo>
                  <a:cubicBezTo>
                    <a:pt x="20490" y="21600"/>
                    <a:pt x="21437" y="21545"/>
                    <a:pt x="21437" y="21545"/>
                  </a:cubicBezTo>
                  <a:cubicBezTo>
                    <a:pt x="21437" y="21545"/>
                    <a:pt x="21265" y="20994"/>
                    <a:pt x="20881" y="20178"/>
                  </a:cubicBezTo>
                  <a:cubicBezTo>
                    <a:pt x="20560" y="19345"/>
                    <a:pt x="19762" y="18358"/>
                    <a:pt x="19214" y="1720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7786" y="5188560"/>
            <a:ext cx="8694374" cy="1160291"/>
            <a:chOff x="3507786" y="5188560"/>
            <a:chExt cx="8694374" cy="1160291"/>
          </a:xfrm>
        </p:grpSpPr>
        <p:sp>
          <p:nvSpPr>
            <p:cNvPr id="3" name="Shape 6"/>
            <p:cNvSpPr/>
            <p:nvPr/>
          </p:nvSpPr>
          <p:spPr>
            <a:xfrm rot="10800000">
              <a:off x="3507786" y="5560842"/>
              <a:ext cx="3566076" cy="78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655" y="21600"/>
                  </a:lnTo>
                  <a:lnTo>
                    <a:pt x="21600" y="10800"/>
                  </a:lnTo>
                  <a:cubicBezTo>
                    <a:pt x="21600" y="10800"/>
                    <a:pt x="19655" y="0"/>
                    <a:pt x="19655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1"/>
            <p:cNvSpPr/>
            <p:nvPr/>
          </p:nvSpPr>
          <p:spPr>
            <a:xfrm rot="10800000">
              <a:off x="10599247" y="5560842"/>
              <a:ext cx="1602913" cy="78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6"/>
            <p:cNvSpPr/>
            <p:nvPr/>
          </p:nvSpPr>
          <p:spPr>
            <a:xfrm rot="10800000">
              <a:off x="7420065" y="5191804"/>
              <a:ext cx="3093122" cy="475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1"/>
            <p:cNvSpPr/>
            <p:nvPr/>
          </p:nvSpPr>
          <p:spPr>
            <a:xfrm rot="10800000">
              <a:off x="7067491" y="5188560"/>
              <a:ext cx="353211" cy="11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2755"/>
                  </a:lnTo>
                  <a:lnTo>
                    <a:pt x="0" y="21600"/>
                  </a:lnTo>
                  <a:lnTo>
                    <a:pt x="21600" y="14669"/>
                  </a:lnTo>
                  <a:cubicBezTo>
                    <a:pt x="21600" y="14669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26"/>
            <p:cNvSpPr/>
            <p:nvPr/>
          </p:nvSpPr>
          <p:spPr>
            <a:xfrm rot="10800000">
              <a:off x="10511118" y="5188560"/>
              <a:ext cx="89294" cy="11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2755"/>
                  </a:lnTo>
                  <a:lnTo>
                    <a:pt x="21600" y="21600"/>
                  </a:lnTo>
                  <a:lnTo>
                    <a:pt x="0" y="14669"/>
                  </a:lnTo>
                  <a:cubicBezTo>
                    <a:pt x="0" y="1466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07786" y="4668743"/>
            <a:ext cx="8694374" cy="895094"/>
            <a:chOff x="3507786" y="4668743"/>
            <a:chExt cx="8694374" cy="895094"/>
          </a:xfrm>
        </p:grpSpPr>
        <p:sp>
          <p:nvSpPr>
            <p:cNvPr id="4" name="Shape 7"/>
            <p:cNvSpPr/>
            <p:nvPr/>
          </p:nvSpPr>
          <p:spPr>
            <a:xfrm rot="10800000">
              <a:off x="3507786" y="4775827"/>
              <a:ext cx="3566076" cy="7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655" y="21600"/>
                  </a:lnTo>
                  <a:lnTo>
                    <a:pt x="21600" y="10800"/>
                  </a:lnTo>
                  <a:cubicBezTo>
                    <a:pt x="21600" y="10800"/>
                    <a:pt x="19655" y="0"/>
                    <a:pt x="19655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2"/>
            <p:cNvSpPr/>
            <p:nvPr/>
          </p:nvSpPr>
          <p:spPr>
            <a:xfrm rot="10800000">
              <a:off x="10599247" y="4775827"/>
              <a:ext cx="1602913" cy="7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7"/>
            <p:cNvSpPr/>
            <p:nvPr/>
          </p:nvSpPr>
          <p:spPr>
            <a:xfrm rot="10800000">
              <a:off x="7420065" y="4668743"/>
              <a:ext cx="3093122" cy="52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2"/>
            <p:cNvSpPr/>
            <p:nvPr/>
          </p:nvSpPr>
          <p:spPr>
            <a:xfrm rot="10800000">
              <a:off x="7067491" y="4669135"/>
              <a:ext cx="353211" cy="89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988"/>
                  </a:lnTo>
                  <a:lnTo>
                    <a:pt x="0" y="21600"/>
                  </a:lnTo>
                  <a:lnTo>
                    <a:pt x="21600" y="19024"/>
                  </a:lnTo>
                  <a:cubicBezTo>
                    <a:pt x="21600" y="19024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7"/>
            <p:cNvSpPr/>
            <p:nvPr/>
          </p:nvSpPr>
          <p:spPr>
            <a:xfrm rot="10800000">
              <a:off x="10511118" y="4669135"/>
              <a:ext cx="89294" cy="89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8988"/>
                  </a:lnTo>
                  <a:lnTo>
                    <a:pt x="21600" y="21600"/>
                  </a:lnTo>
                  <a:lnTo>
                    <a:pt x="0" y="19024"/>
                  </a:lnTo>
                  <a:cubicBezTo>
                    <a:pt x="0" y="190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07786" y="3996639"/>
            <a:ext cx="8694374" cy="788009"/>
            <a:chOff x="3507786" y="3996639"/>
            <a:chExt cx="8694374" cy="788009"/>
          </a:xfrm>
        </p:grpSpPr>
        <p:sp>
          <p:nvSpPr>
            <p:cNvPr id="5" name="Shape 8"/>
            <p:cNvSpPr/>
            <p:nvPr/>
          </p:nvSpPr>
          <p:spPr>
            <a:xfrm rot="10800000">
              <a:off x="3507786" y="3996639"/>
              <a:ext cx="3566076" cy="78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655" y="21600"/>
                  </a:lnTo>
                  <a:lnTo>
                    <a:pt x="21600" y="10800"/>
                  </a:lnTo>
                  <a:cubicBezTo>
                    <a:pt x="21600" y="10800"/>
                    <a:pt x="19655" y="0"/>
                    <a:pt x="19655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3"/>
            <p:cNvSpPr/>
            <p:nvPr/>
          </p:nvSpPr>
          <p:spPr>
            <a:xfrm rot="10800000">
              <a:off x="10599247" y="3996639"/>
              <a:ext cx="1602913" cy="78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8"/>
            <p:cNvSpPr/>
            <p:nvPr/>
          </p:nvSpPr>
          <p:spPr>
            <a:xfrm rot="10800000">
              <a:off x="7420065" y="4096479"/>
              <a:ext cx="3093122" cy="5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3"/>
            <p:cNvSpPr/>
            <p:nvPr/>
          </p:nvSpPr>
          <p:spPr>
            <a:xfrm rot="10800000">
              <a:off x="7067491" y="3996647"/>
              <a:ext cx="353211" cy="78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925"/>
                  </a:lnTo>
                  <a:lnTo>
                    <a:pt x="0" y="18963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8"/>
            <p:cNvSpPr/>
            <p:nvPr/>
          </p:nvSpPr>
          <p:spPr>
            <a:xfrm rot="10800000">
              <a:off x="10511118" y="3996647"/>
              <a:ext cx="89294" cy="78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925"/>
                  </a:lnTo>
                  <a:lnTo>
                    <a:pt x="21600" y="18963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07786" y="3210560"/>
            <a:ext cx="8694374" cy="884226"/>
            <a:chOff x="3507786" y="3210560"/>
            <a:chExt cx="8694374" cy="884226"/>
          </a:xfrm>
        </p:grpSpPr>
        <p:sp>
          <p:nvSpPr>
            <p:cNvPr id="6" name="Shape 9"/>
            <p:cNvSpPr/>
            <p:nvPr/>
          </p:nvSpPr>
          <p:spPr>
            <a:xfrm rot="10800000">
              <a:off x="3507786" y="3211625"/>
              <a:ext cx="3566076" cy="78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655" y="21600"/>
                  </a:lnTo>
                  <a:lnTo>
                    <a:pt x="21600" y="10800"/>
                  </a:lnTo>
                  <a:cubicBezTo>
                    <a:pt x="21600" y="10800"/>
                    <a:pt x="19655" y="0"/>
                    <a:pt x="19655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4"/>
            <p:cNvSpPr/>
            <p:nvPr/>
          </p:nvSpPr>
          <p:spPr>
            <a:xfrm rot="10800000">
              <a:off x="10599247" y="3211623"/>
              <a:ext cx="1602913" cy="7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0"/>
            <p:cNvSpPr/>
            <p:nvPr/>
          </p:nvSpPr>
          <p:spPr>
            <a:xfrm rot="10800000">
              <a:off x="7420065" y="3624414"/>
              <a:ext cx="3093122" cy="47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25"/>
            <p:cNvSpPr/>
            <p:nvPr/>
          </p:nvSpPr>
          <p:spPr>
            <a:xfrm rot="10800000">
              <a:off x="7067491" y="3210560"/>
              <a:ext cx="353211" cy="88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350"/>
                  </a:moveTo>
                  <a:lnTo>
                    <a:pt x="0" y="0"/>
                  </a:lnTo>
                  <a:lnTo>
                    <a:pt x="0" y="11490"/>
                  </a:lnTo>
                  <a:lnTo>
                    <a:pt x="21600" y="21600"/>
                  </a:lnTo>
                  <a:cubicBezTo>
                    <a:pt x="21600" y="21600"/>
                    <a:pt x="21600" y="2350"/>
                    <a:pt x="21600" y="235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30"/>
            <p:cNvSpPr/>
            <p:nvPr/>
          </p:nvSpPr>
          <p:spPr>
            <a:xfrm rot="10800000">
              <a:off x="10511118" y="3210560"/>
              <a:ext cx="89294" cy="88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50"/>
                  </a:moveTo>
                  <a:lnTo>
                    <a:pt x="21600" y="0"/>
                  </a:lnTo>
                  <a:lnTo>
                    <a:pt x="21600" y="11490"/>
                  </a:lnTo>
                  <a:lnTo>
                    <a:pt x="0" y="21600"/>
                  </a:lnTo>
                  <a:cubicBezTo>
                    <a:pt x="0" y="21600"/>
                    <a:pt x="0" y="2350"/>
                    <a:pt x="0" y="235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8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your.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758623" y="4002416"/>
            <a:ext cx="6238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ln w="15875">
                  <a:noFill/>
                </a:ln>
                <a:solidFill>
                  <a:schemeClr val="accent2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758623" y="4788687"/>
            <a:ext cx="6238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ln w="15875">
                  <a:noFill/>
                </a:ln>
                <a:solidFill>
                  <a:schemeClr val="accent4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740190" y="3216145"/>
            <a:ext cx="66075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ln w="15875">
                  <a:noFill/>
                </a:ln>
                <a:solidFill>
                  <a:schemeClr val="tx2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758623" y="5574957"/>
            <a:ext cx="6238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ln w="15875">
                  <a:noFill/>
                </a:ln>
                <a:solidFill>
                  <a:srgbClr val="FF0000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26494" y="3322761"/>
            <a:ext cx="1385047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3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494" y="4135561"/>
            <a:ext cx="1385047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300" dirty="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hath sample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26494" y="4903281"/>
            <a:ext cx="1385047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3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26494" y="5661643"/>
            <a:ext cx="1385047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dirty="0" smtClean="0">
                <a:latin typeface="Montserrat" charset="0"/>
                <a:ea typeface="Montserrat" charset="0"/>
                <a:cs typeface="Montserrat" charset="0"/>
              </a:rPr>
              <a:t>Example Heading were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96080" y="3357736"/>
            <a:ext cx="833120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260737" y="2664051"/>
            <a:ext cx="1110665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786257" y="2958691"/>
            <a:ext cx="1110665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145655" y="3394576"/>
            <a:ext cx="1346585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his 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5440" y="4140056"/>
            <a:ext cx="873760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145655" y="4176896"/>
            <a:ext cx="1346585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 his 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053840" y="4932536"/>
            <a:ext cx="975360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145655" y="4969376"/>
            <a:ext cx="1600585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Example also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 his 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first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013200" y="5714856"/>
            <a:ext cx="1016000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30%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145655" y="5751696"/>
            <a:ext cx="1346585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his 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640320" y="3632188"/>
            <a:ext cx="802640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2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534401" y="3709668"/>
            <a:ext cx="172719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his 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signs.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40320" y="4170668"/>
            <a:ext cx="802640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sz="2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534401" y="4248148"/>
            <a:ext cx="172719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His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signs.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640320" y="4719308"/>
            <a:ext cx="802640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2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34401" y="4796788"/>
            <a:ext cx="172719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err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Hehis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signs.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640320" y="5227308"/>
            <a:ext cx="802640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2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534401" y="5304788"/>
            <a:ext cx="172719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bring signs.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8874537" y="201168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8856493" y="2224396"/>
            <a:ext cx="988548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37%</a:t>
            </a:r>
            <a:endParaRPr lang="en-US" sz="2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5308377" y="1717040"/>
            <a:ext cx="918662" cy="9186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300493" y="1919596"/>
            <a:ext cx="988548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63%</a:t>
            </a:r>
            <a:endParaRPr lang="en-US" sz="2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698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 animBg="1"/>
      <p:bldP spid="111" grpId="0"/>
      <p:bldP spid="136" grpId="0" animBg="1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331658" y="1615342"/>
            <a:ext cx="3791237" cy="3791236"/>
            <a:chOff x="5021522" y="1126778"/>
            <a:chExt cx="2479030" cy="2479030"/>
          </a:xfrm>
        </p:grpSpPr>
        <p:sp>
          <p:nvSpPr>
            <p:cNvPr id="43" name="Oval 42"/>
            <p:cNvSpPr/>
            <p:nvPr/>
          </p:nvSpPr>
          <p:spPr>
            <a:xfrm>
              <a:off x="5021522" y="1126778"/>
              <a:ext cx="2479030" cy="24790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0" dist="546100" dir="3120000" sx="92000" sy="920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376072" y="1481328"/>
              <a:ext cx="1769930" cy="176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1600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20559" y="3829147"/>
            <a:ext cx="2620263" cy="655055"/>
            <a:chOff x="4920559" y="3829147"/>
            <a:chExt cx="2620263" cy="655055"/>
          </a:xfrm>
        </p:grpSpPr>
        <p:sp>
          <p:nvSpPr>
            <p:cNvPr id="41" name="Freeform 40"/>
            <p:cNvSpPr/>
            <p:nvPr/>
          </p:nvSpPr>
          <p:spPr>
            <a:xfrm>
              <a:off x="4926141" y="3829147"/>
              <a:ext cx="2614681" cy="653448"/>
            </a:xfrm>
            <a:custGeom>
              <a:avLst/>
              <a:gdLst>
                <a:gd name="connsiteX0" fmla="*/ 0 w 4759344"/>
                <a:gd name="connsiteY0" fmla="*/ 615702 h 1189432"/>
                <a:gd name="connsiteX1" fmla="*/ 4759344 w 4759344"/>
                <a:gd name="connsiteY1" fmla="*/ 615702 h 1189432"/>
                <a:gd name="connsiteX2" fmla="*/ 4655123 w 4759344"/>
                <a:gd name="connsiteY2" fmla="*/ 1189432 h 1189432"/>
                <a:gd name="connsiteX3" fmla="*/ 104221 w 4759344"/>
                <a:gd name="connsiteY3" fmla="*/ 1189432 h 1189432"/>
                <a:gd name="connsiteX4" fmla="*/ 312883 w 4759344"/>
                <a:gd name="connsiteY4" fmla="*/ 0 h 1189432"/>
                <a:gd name="connsiteX5" fmla="*/ 4446461 w 4759344"/>
                <a:gd name="connsiteY5" fmla="*/ 0 h 1189432"/>
                <a:gd name="connsiteX6" fmla="*/ 4759344 w 4759344"/>
                <a:gd name="connsiteY6" fmla="*/ 612848 h 1189432"/>
                <a:gd name="connsiteX7" fmla="*/ 0 w 4759344"/>
                <a:gd name="connsiteY7" fmla="*/ 612848 h 118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9344" h="1189432">
                  <a:moveTo>
                    <a:pt x="0" y="615702"/>
                  </a:moveTo>
                  <a:lnTo>
                    <a:pt x="4759344" y="615702"/>
                  </a:lnTo>
                  <a:cubicBezTo>
                    <a:pt x="4759344" y="615702"/>
                    <a:pt x="4655123" y="1189432"/>
                    <a:pt x="4655123" y="1189432"/>
                  </a:cubicBezTo>
                  <a:lnTo>
                    <a:pt x="104221" y="1189432"/>
                  </a:lnTo>
                  <a:close/>
                  <a:moveTo>
                    <a:pt x="312883" y="0"/>
                  </a:moveTo>
                  <a:lnTo>
                    <a:pt x="4446461" y="0"/>
                  </a:lnTo>
                  <a:cubicBezTo>
                    <a:pt x="4446461" y="0"/>
                    <a:pt x="4759344" y="612848"/>
                    <a:pt x="4759344" y="612848"/>
                  </a:cubicBezTo>
                  <a:lnTo>
                    <a:pt x="0" y="612848"/>
                  </a:ln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  <a:effectLst>
              <a:outerShdw blurRad="406400" dist="190500" dir="17340000" rotWithShape="0">
                <a:prstClr val="black"/>
              </a:outerShdw>
            </a:effectLst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" name="Shape 6"/>
            <p:cNvSpPr/>
            <p:nvPr/>
          </p:nvSpPr>
          <p:spPr>
            <a:xfrm>
              <a:off x="4920559" y="3835777"/>
              <a:ext cx="2614681" cy="33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2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0180" y="0"/>
                    <a:pt x="20180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4920559" y="4169007"/>
              <a:ext cx="2614681" cy="3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7" y="21600"/>
                  </a:moveTo>
                  <a:lnTo>
                    <a:pt x="473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127" y="21600"/>
                    <a:pt x="21127" y="216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8"/>
            <p:cNvSpPr/>
            <p:nvPr/>
          </p:nvSpPr>
          <p:spPr>
            <a:xfrm>
              <a:off x="5667353" y="3835777"/>
              <a:ext cx="1117508" cy="33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831" y="0"/>
                  </a:lnTo>
                  <a:lnTo>
                    <a:pt x="2769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9"/>
            <p:cNvSpPr/>
            <p:nvPr/>
          </p:nvSpPr>
          <p:spPr>
            <a:xfrm>
              <a:off x="5619031" y="3835777"/>
              <a:ext cx="193415" cy="33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21600"/>
                  </a:moveTo>
                  <a:lnTo>
                    <a:pt x="21600" y="0"/>
                  </a:lnTo>
                  <a:lnTo>
                    <a:pt x="16000" y="0"/>
                  </a:lnTo>
                  <a:lnTo>
                    <a:pt x="0" y="21600"/>
                  </a:lnTo>
                  <a:cubicBezTo>
                    <a:pt x="0" y="21600"/>
                    <a:pt x="5600" y="21600"/>
                    <a:pt x="5600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10"/>
            <p:cNvSpPr/>
            <p:nvPr/>
          </p:nvSpPr>
          <p:spPr>
            <a:xfrm>
              <a:off x="6642578" y="3835777"/>
              <a:ext cx="193415" cy="33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600" y="0"/>
                  </a:lnTo>
                  <a:lnTo>
                    <a:pt x="0" y="0"/>
                  </a:lnTo>
                  <a:lnTo>
                    <a:pt x="16000" y="21600"/>
                  </a:lnTo>
                  <a:cubicBezTo>
                    <a:pt x="160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1"/>
            <p:cNvSpPr/>
            <p:nvPr/>
          </p:nvSpPr>
          <p:spPr>
            <a:xfrm>
              <a:off x="5619031" y="4169007"/>
              <a:ext cx="107453" cy="3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520" y="21600"/>
                  </a:lnTo>
                  <a:lnTo>
                    <a:pt x="21600" y="21600"/>
                  </a:lnTo>
                  <a:lnTo>
                    <a:pt x="10080" y="0"/>
                  </a:lnTo>
                  <a:cubicBezTo>
                    <a:pt x="1008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2"/>
            <p:cNvSpPr/>
            <p:nvPr/>
          </p:nvSpPr>
          <p:spPr>
            <a:xfrm>
              <a:off x="6726043" y="4169007"/>
              <a:ext cx="107453" cy="3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lnTo>
                    <a:pt x="0" y="21600"/>
                  </a:lnTo>
                  <a:lnTo>
                    <a:pt x="10080" y="21600"/>
                  </a:lnTo>
                  <a:lnTo>
                    <a:pt x="21600" y="0"/>
                  </a:lnTo>
                  <a:cubicBezTo>
                    <a:pt x="21600" y="0"/>
                    <a:pt x="11520" y="0"/>
                    <a:pt x="115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3"/>
            <p:cNvSpPr/>
            <p:nvPr/>
          </p:nvSpPr>
          <p:spPr>
            <a:xfrm>
              <a:off x="5667353" y="4169007"/>
              <a:ext cx="1117508" cy="3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8" y="21600"/>
                  </a:lnTo>
                  <a:lnTo>
                    <a:pt x="20492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61378" y="4415372"/>
            <a:ext cx="3023321" cy="758540"/>
            <a:chOff x="4661378" y="4415372"/>
            <a:chExt cx="3023321" cy="758540"/>
          </a:xfrm>
        </p:grpSpPr>
        <p:sp>
          <p:nvSpPr>
            <p:cNvPr id="11" name="Shape 14"/>
            <p:cNvSpPr/>
            <p:nvPr/>
          </p:nvSpPr>
          <p:spPr>
            <a:xfrm>
              <a:off x="4668974" y="4415372"/>
              <a:ext cx="3015725" cy="751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647" y="0"/>
                  </a:lnTo>
                  <a:lnTo>
                    <a:pt x="14232" y="0"/>
                  </a:lnTo>
                  <a:lnTo>
                    <a:pt x="7368" y="0"/>
                  </a:lnTo>
                  <a:lnTo>
                    <a:pt x="6953" y="0"/>
                  </a:lnTo>
                  <a:lnTo>
                    <a:pt x="1420" y="0"/>
                  </a:lnTo>
                  <a:lnTo>
                    <a:pt x="0" y="11156"/>
                  </a:lnTo>
                  <a:lnTo>
                    <a:pt x="473" y="21600"/>
                  </a:lnTo>
                  <a:lnTo>
                    <a:pt x="6243" y="21600"/>
                  </a:lnTo>
                  <a:lnTo>
                    <a:pt x="6658" y="21600"/>
                  </a:lnTo>
                  <a:lnTo>
                    <a:pt x="14942" y="21600"/>
                  </a:lnTo>
                  <a:lnTo>
                    <a:pt x="15357" y="21600"/>
                  </a:lnTo>
                  <a:lnTo>
                    <a:pt x="21127" y="21600"/>
                  </a:lnTo>
                  <a:lnTo>
                    <a:pt x="21600" y="11156"/>
                  </a:lnTo>
                  <a:cubicBezTo>
                    <a:pt x="21600" y="11156"/>
                    <a:pt x="20180" y="0"/>
                    <a:pt x="2018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  <a:effectLst>
              <a:outerShdw blurRad="330200" dist="76200" dir="17580000" rotWithShape="0">
                <a:prstClr val="black"/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5"/>
            <p:cNvSpPr/>
            <p:nvPr/>
          </p:nvSpPr>
          <p:spPr>
            <a:xfrm>
              <a:off x="4661378" y="4423796"/>
              <a:ext cx="3015725" cy="388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2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0180" y="0"/>
                    <a:pt x="2018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6"/>
            <p:cNvSpPr/>
            <p:nvPr/>
          </p:nvSpPr>
          <p:spPr>
            <a:xfrm>
              <a:off x="4661378" y="4810372"/>
              <a:ext cx="3015725" cy="3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7" y="21600"/>
                  </a:moveTo>
                  <a:lnTo>
                    <a:pt x="473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127" y="21600"/>
                    <a:pt x="21127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7"/>
            <p:cNvSpPr/>
            <p:nvPr/>
          </p:nvSpPr>
          <p:spPr>
            <a:xfrm>
              <a:off x="5526780" y="4423796"/>
              <a:ext cx="1288913" cy="388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831" y="0"/>
                  </a:lnTo>
                  <a:lnTo>
                    <a:pt x="2769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8"/>
            <p:cNvSpPr/>
            <p:nvPr/>
          </p:nvSpPr>
          <p:spPr>
            <a:xfrm>
              <a:off x="5469672" y="4423796"/>
              <a:ext cx="223081" cy="388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21600"/>
                  </a:moveTo>
                  <a:lnTo>
                    <a:pt x="21600" y="0"/>
                  </a:lnTo>
                  <a:lnTo>
                    <a:pt x="16000" y="0"/>
                  </a:lnTo>
                  <a:lnTo>
                    <a:pt x="0" y="21600"/>
                  </a:lnTo>
                  <a:cubicBezTo>
                    <a:pt x="0" y="21600"/>
                    <a:pt x="5600" y="21600"/>
                    <a:pt x="5600" y="216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9"/>
            <p:cNvSpPr/>
            <p:nvPr/>
          </p:nvSpPr>
          <p:spPr>
            <a:xfrm>
              <a:off x="6651363" y="4423796"/>
              <a:ext cx="223081" cy="388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600" y="0"/>
                  </a:lnTo>
                  <a:lnTo>
                    <a:pt x="0" y="0"/>
                  </a:lnTo>
                  <a:lnTo>
                    <a:pt x="16000" y="21600"/>
                  </a:lnTo>
                  <a:cubicBezTo>
                    <a:pt x="160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0"/>
            <p:cNvSpPr/>
            <p:nvPr/>
          </p:nvSpPr>
          <p:spPr>
            <a:xfrm>
              <a:off x="5469672" y="4810372"/>
              <a:ext cx="123934" cy="3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520" y="21600"/>
                  </a:lnTo>
                  <a:lnTo>
                    <a:pt x="21600" y="21600"/>
                  </a:lnTo>
                  <a:lnTo>
                    <a:pt x="10080" y="0"/>
                  </a:lnTo>
                  <a:cubicBezTo>
                    <a:pt x="1008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1"/>
            <p:cNvSpPr/>
            <p:nvPr/>
          </p:nvSpPr>
          <p:spPr>
            <a:xfrm>
              <a:off x="6748007" y="4810372"/>
              <a:ext cx="123934" cy="3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lnTo>
                    <a:pt x="0" y="21600"/>
                  </a:lnTo>
                  <a:lnTo>
                    <a:pt x="10080" y="21600"/>
                  </a:lnTo>
                  <a:lnTo>
                    <a:pt x="21600" y="0"/>
                  </a:lnTo>
                  <a:cubicBezTo>
                    <a:pt x="21600" y="0"/>
                    <a:pt x="11520" y="0"/>
                    <a:pt x="1152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2"/>
            <p:cNvSpPr/>
            <p:nvPr/>
          </p:nvSpPr>
          <p:spPr>
            <a:xfrm>
              <a:off x="5526780" y="4810372"/>
              <a:ext cx="1288913" cy="3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8" y="21600"/>
                  </a:lnTo>
                  <a:lnTo>
                    <a:pt x="20492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89017" y="5109451"/>
            <a:ext cx="3470105" cy="869405"/>
            <a:chOff x="4389017" y="5109451"/>
            <a:chExt cx="3470105" cy="869405"/>
          </a:xfrm>
        </p:grpSpPr>
        <p:sp>
          <p:nvSpPr>
            <p:cNvPr id="20" name="Shape 23"/>
            <p:cNvSpPr/>
            <p:nvPr/>
          </p:nvSpPr>
          <p:spPr>
            <a:xfrm>
              <a:off x="4392222" y="5109451"/>
              <a:ext cx="3466900" cy="864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647" y="0"/>
                  </a:lnTo>
                  <a:lnTo>
                    <a:pt x="14232" y="0"/>
                  </a:lnTo>
                  <a:lnTo>
                    <a:pt x="7368" y="0"/>
                  </a:lnTo>
                  <a:lnTo>
                    <a:pt x="6953" y="0"/>
                  </a:lnTo>
                  <a:lnTo>
                    <a:pt x="1420" y="0"/>
                  </a:lnTo>
                  <a:lnTo>
                    <a:pt x="0" y="11156"/>
                  </a:lnTo>
                  <a:lnTo>
                    <a:pt x="473" y="21600"/>
                  </a:lnTo>
                  <a:lnTo>
                    <a:pt x="6243" y="21600"/>
                  </a:lnTo>
                  <a:lnTo>
                    <a:pt x="6658" y="21600"/>
                  </a:lnTo>
                  <a:lnTo>
                    <a:pt x="14942" y="21600"/>
                  </a:lnTo>
                  <a:lnTo>
                    <a:pt x="15357" y="21600"/>
                  </a:lnTo>
                  <a:lnTo>
                    <a:pt x="21127" y="21600"/>
                  </a:lnTo>
                  <a:lnTo>
                    <a:pt x="21600" y="11156"/>
                  </a:lnTo>
                  <a:cubicBezTo>
                    <a:pt x="21600" y="11156"/>
                    <a:pt x="20180" y="0"/>
                    <a:pt x="2018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  <a:effectLst>
              <a:outerShdw blurRad="330200" dist="76200" dir="17580000" rotWithShape="0">
                <a:prstClr val="black"/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4"/>
            <p:cNvSpPr/>
            <p:nvPr/>
          </p:nvSpPr>
          <p:spPr>
            <a:xfrm>
              <a:off x="4389017" y="5117875"/>
              <a:ext cx="3466899" cy="446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2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0180" y="0"/>
                    <a:pt x="20180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25"/>
            <p:cNvSpPr/>
            <p:nvPr/>
          </p:nvSpPr>
          <p:spPr>
            <a:xfrm>
              <a:off x="4389017" y="5560928"/>
              <a:ext cx="3466899" cy="41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7" y="21600"/>
                  </a:moveTo>
                  <a:lnTo>
                    <a:pt x="473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127" y="21600"/>
                    <a:pt x="21127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26"/>
            <p:cNvSpPr/>
            <p:nvPr/>
          </p:nvSpPr>
          <p:spPr>
            <a:xfrm>
              <a:off x="5377421" y="5117875"/>
              <a:ext cx="1481743" cy="446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831" y="0"/>
                  </a:lnTo>
                  <a:lnTo>
                    <a:pt x="2769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7"/>
            <p:cNvSpPr/>
            <p:nvPr/>
          </p:nvSpPr>
          <p:spPr>
            <a:xfrm>
              <a:off x="5311527" y="5117875"/>
              <a:ext cx="256456" cy="446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21600"/>
                  </a:moveTo>
                  <a:lnTo>
                    <a:pt x="21600" y="0"/>
                  </a:lnTo>
                  <a:lnTo>
                    <a:pt x="16000" y="0"/>
                  </a:lnTo>
                  <a:lnTo>
                    <a:pt x="0" y="21600"/>
                  </a:lnTo>
                  <a:cubicBezTo>
                    <a:pt x="0" y="21600"/>
                    <a:pt x="5600" y="21600"/>
                    <a:pt x="5600" y="216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8"/>
            <p:cNvSpPr/>
            <p:nvPr/>
          </p:nvSpPr>
          <p:spPr>
            <a:xfrm>
              <a:off x="6668589" y="5117875"/>
              <a:ext cx="256456" cy="446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600" y="0"/>
                  </a:lnTo>
                  <a:lnTo>
                    <a:pt x="0" y="0"/>
                  </a:lnTo>
                  <a:lnTo>
                    <a:pt x="16000" y="21600"/>
                  </a:lnTo>
                  <a:cubicBezTo>
                    <a:pt x="160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29"/>
            <p:cNvSpPr/>
            <p:nvPr/>
          </p:nvSpPr>
          <p:spPr>
            <a:xfrm>
              <a:off x="5311527" y="5560928"/>
              <a:ext cx="142475" cy="41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520" y="21600"/>
                  </a:lnTo>
                  <a:lnTo>
                    <a:pt x="21600" y="21600"/>
                  </a:lnTo>
                  <a:lnTo>
                    <a:pt x="10080" y="0"/>
                  </a:lnTo>
                  <a:cubicBezTo>
                    <a:pt x="1008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30"/>
            <p:cNvSpPr/>
            <p:nvPr/>
          </p:nvSpPr>
          <p:spPr>
            <a:xfrm>
              <a:off x="6778127" y="5560928"/>
              <a:ext cx="142475" cy="41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lnTo>
                    <a:pt x="0" y="21600"/>
                  </a:lnTo>
                  <a:lnTo>
                    <a:pt x="10080" y="21600"/>
                  </a:lnTo>
                  <a:lnTo>
                    <a:pt x="21600" y="0"/>
                  </a:lnTo>
                  <a:cubicBezTo>
                    <a:pt x="21600" y="0"/>
                    <a:pt x="11520" y="0"/>
                    <a:pt x="1152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31"/>
            <p:cNvSpPr/>
            <p:nvPr/>
          </p:nvSpPr>
          <p:spPr>
            <a:xfrm>
              <a:off x="5377421" y="5560928"/>
              <a:ext cx="1481743" cy="41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8" y="21600"/>
                  </a:lnTo>
                  <a:lnTo>
                    <a:pt x="20492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85907" y="5908329"/>
            <a:ext cx="3975802" cy="998711"/>
            <a:chOff x="4085907" y="5908329"/>
            <a:chExt cx="3975802" cy="998711"/>
          </a:xfrm>
        </p:grpSpPr>
        <p:sp>
          <p:nvSpPr>
            <p:cNvPr id="29" name="Shape 32"/>
            <p:cNvSpPr/>
            <p:nvPr/>
          </p:nvSpPr>
          <p:spPr>
            <a:xfrm>
              <a:off x="4093504" y="5908329"/>
              <a:ext cx="3968205" cy="98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647" y="0"/>
                  </a:lnTo>
                  <a:lnTo>
                    <a:pt x="14232" y="0"/>
                  </a:lnTo>
                  <a:lnTo>
                    <a:pt x="7368" y="0"/>
                  </a:lnTo>
                  <a:lnTo>
                    <a:pt x="6953" y="0"/>
                  </a:lnTo>
                  <a:lnTo>
                    <a:pt x="1420" y="0"/>
                  </a:lnTo>
                  <a:lnTo>
                    <a:pt x="0" y="11156"/>
                  </a:lnTo>
                  <a:lnTo>
                    <a:pt x="473" y="21600"/>
                  </a:lnTo>
                  <a:lnTo>
                    <a:pt x="6243" y="21600"/>
                  </a:lnTo>
                  <a:lnTo>
                    <a:pt x="6658" y="21600"/>
                  </a:lnTo>
                  <a:lnTo>
                    <a:pt x="14942" y="21600"/>
                  </a:lnTo>
                  <a:lnTo>
                    <a:pt x="15357" y="21600"/>
                  </a:lnTo>
                  <a:lnTo>
                    <a:pt x="21127" y="21600"/>
                  </a:lnTo>
                  <a:lnTo>
                    <a:pt x="21600" y="11156"/>
                  </a:lnTo>
                  <a:cubicBezTo>
                    <a:pt x="21600" y="11156"/>
                    <a:pt x="20180" y="0"/>
                    <a:pt x="20180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  <a:effectLst>
              <a:outerShdw blurRad="330200" dist="76200" dir="17580000" rotWithShape="0">
                <a:prstClr val="black"/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33"/>
            <p:cNvSpPr/>
            <p:nvPr/>
          </p:nvSpPr>
          <p:spPr>
            <a:xfrm>
              <a:off x="4085907" y="5916753"/>
              <a:ext cx="3968204" cy="51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0" y="0"/>
                  </a:moveTo>
                  <a:lnTo>
                    <a:pt x="142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0180" y="0"/>
                    <a:pt x="20180" y="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34"/>
            <p:cNvSpPr/>
            <p:nvPr/>
          </p:nvSpPr>
          <p:spPr>
            <a:xfrm>
              <a:off x="4085907" y="6428681"/>
              <a:ext cx="3968204" cy="47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7" y="21600"/>
                  </a:moveTo>
                  <a:lnTo>
                    <a:pt x="473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127" y="21600"/>
                    <a:pt x="21127" y="216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5"/>
            <p:cNvSpPr/>
            <p:nvPr/>
          </p:nvSpPr>
          <p:spPr>
            <a:xfrm>
              <a:off x="5223669" y="5916753"/>
              <a:ext cx="1695999" cy="51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831" y="0"/>
                  </a:lnTo>
                  <a:lnTo>
                    <a:pt x="2769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6"/>
            <p:cNvSpPr/>
            <p:nvPr/>
          </p:nvSpPr>
          <p:spPr>
            <a:xfrm>
              <a:off x="5149009" y="5916753"/>
              <a:ext cx="293539" cy="51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21600"/>
                  </a:moveTo>
                  <a:lnTo>
                    <a:pt x="21600" y="0"/>
                  </a:lnTo>
                  <a:lnTo>
                    <a:pt x="16000" y="0"/>
                  </a:lnTo>
                  <a:lnTo>
                    <a:pt x="0" y="21600"/>
                  </a:lnTo>
                  <a:cubicBezTo>
                    <a:pt x="0" y="21600"/>
                    <a:pt x="5600" y="21600"/>
                    <a:pt x="5600" y="216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7"/>
            <p:cNvSpPr/>
            <p:nvPr/>
          </p:nvSpPr>
          <p:spPr>
            <a:xfrm>
              <a:off x="6699686" y="5916753"/>
              <a:ext cx="293538" cy="51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600" y="0"/>
                  </a:lnTo>
                  <a:lnTo>
                    <a:pt x="0" y="0"/>
                  </a:lnTo>
                  <a:lnTo>
                    <a:pt x="16000" y="21600"/>
                  </a:lnTo>
                  <a:cubicBezTo>
                    <a:pt x="160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38"/>
            <p:cNvSpPr/>
            <p:nvPr/>
          </p:nvSpPr>
          <p:spPr>
            <a:xfrm>
              <a:off x="5149009" y="6428681"/>
              <a:ext cx="163077" cy="47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520" y="21600"/>
                  </a:lnTo>
                  <a:lnTo>
                    <a:pt x="21600" y="21600"/>
                  </a:lnTo>
                  <a:lnTo>
                    <a:pt x="10080" y="0"/>
                  </a:lnTo>
                  <a:cubicBezTo>
                    <a:pt x="1008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39"/>
            <p:cNvSpPr/>
            <p:nvPr/>
          </p:nvSpPr>
          <p:spPr>
            <a:xfrm>
              <a:off x="6831472" y="6428681"/>
              <a:ext cx="163077" cy="47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lnTo>
                    <a:pt x="0" y="21600"/>
                  </a:lnTo>
                  <a:lnTo>
                    <a:pt x="10080" y="21600"/>
                  </a:lnTo>
                  <a:lnTo>
                    <a:pt x="21600" y="0"/>
                  </a:lnTo>
                  <a:cubicBezTo>
                    <a:pt x="21600" y="0"/>
                    <a:pt x="11520" y="0"/>
                    <a:pt x="1152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40"/>
            <p:cNvSpPr/>
            <p:nvPr/>
          </p:nvSpPr>
          <p:spPr>
            <a:xfrm>
              <a:off x="5223669" y="6428681"/>
              <a:ext cx="1695999" cy="47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8" y="21600"/>
                  </a:lnTo>
                  <a:lnTo>
                    <a:pt x="20492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9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57587" y="37947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544406" y="5934087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961173" y="4408156"/>
            <a:ext cx="404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64884" y="5121532"/>
            <a:ext cx="4235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91" name="Rectangle 90"/>
          <p:cNvSpPr/>
          <p:nvPr/>
        </p:nvSpPr>
        <p:spPr>
          <a:xfrm>
            <a:off x="5891429" y="2363255"/>
            <a:ext cx="77938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solidFill>
                  <a:schemeClr val="accent5"/>
                </a:solidFill>
                <a:latin typeface="FontAwesome" charset="0"/>
              </a:rPr>
              <a:t></a:t>
            </a:r>
            <a:endParaRPr lang="en-US" sz="5000" dirty="0">
              <a:solidFill>
                <a:schemeClr val="accent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33830" y="5962964"/>
            <a:ext cx="985462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0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661262" y="5140004"/>
            <a:ext cx="985462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0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697838" y="4426772"/>
            <a:ext cx="985462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0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43558" y="3804980"/>
            <a:ext cx="985462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0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845137" y="3806894"/>
            <a:ext cx="552359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dirty="0" smtClean="0">
                <a:solidFill>
                  <a:schemeClr val="bg2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909388" y="4446847"/>
            <a:ext cx="625268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12%</a:t>
            </a:r>
            <a:endParaRPr lang="en-US" sz="1500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28260" y="5160079"/>
            <a:ext cx="625268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15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00848" y="6009440"/>
            <a:ext cx="625268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38%</a:t>
            </a:r>
            <a:endParaRPr lang="en-US" sz="1500" dirty="0">
              <a:solidFill>
                <a:schemeClr val="bg2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60650" y="3146592"/>
            <a:ext cx="1632788" cy="40011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smtClean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</a:t>
            </a:r>
            <a:r>
              <a:rPr lang="en-US" sz="1000" b="1" dirty="0" smtClean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 here with your own</a:t>
            </a:r>
          </a:p>
        </p:txBody>
      </p:sp>
      <p:sp>
        <p:nvSpPr>
          <p:cNvPr id="62" name="Oval 61"/>
          <p:cNvSpPr/>
          <p:nvPr/>
        </p:nvSpPr>
        <p:spPr>
          <a:xfrm>
            <a:off x="5216574" y="2369113"/>
            <a:ext cx="237428" cy="2374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70554" y="2369113"/>
            <a:ext cx="237428" cy="23742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412151" y="3054096"/>
            <a:ext cx="237428" cy="237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778664" y="3054096"/>
            <a:ext cx="237428" cy="2374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666744" y="2935224"/>
            <a:ext cx="1014986" cy="173736"/>
          </a:xfrm>
          <a:prstGeom prst="line">
            <a:avLst/>
          </a:prstGeom>
          <a:ln w="15875">
            <a:solidFill>
              <a:schemeClr val="tx1">
                <a:alpha val="3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4507992" y="1920240"/>
            <a:ext cx="647574" cy="446832"/>
          </a:xfrm>
          <a:prstGeom prst="line">
            <a:avLst/>
          </a:prstGeom>
          <a:ln w="15875">
            <a:solidFill>
              <a:schemeClr val="tx1">
                <a:alpha val="3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744968" y="2852928"/>
            <a:ext cx="786384" cy="246888"/>
          </a:xfrm>
          <a:prstGeom prst="line">
            <a:avLst/>
          </a:prstGeom>
          <a:ln w="15875">
            <a:solidFill>
              <a:schemeClr val="tx1">
                <a:alpha val="3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260336" y="1901952"/>
            <a:ext cx="667512" cy="466344"/>
          </a:xfrm>
          <a:prstGeom prst="line">
            <a:avLst/>
          </a:prstGeom>
          <a:ln w="15875">
            <a:solidFill>
              <a:schemeClr val="tx1">
                <a:alpha val="3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804065" y="3040631"/>
            <a:ext cx="1785960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804064" y="2736469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Headline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663601" y="1944411"/>
            <a:ext cx="1785960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63600" y="1694053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Headline Here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662065" y="2958335"/>
            <a:ext cx="1785960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662064" y="2654173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5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Headline Here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040273" y="1944411"/>
            <a:ext cx="1785960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040272" y="1694053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5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Headline Here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35025" y="4652762"/>
            <a:ext cx="223518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Air saying fruitful were hath waters divided fill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may.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527048" y="4384471"/>
            <a:ext cx="1975104" cy="0"/>
          </a:xfrm>
          <a:prstGeom prst="line">
            <a:avLst/>
          </a:prstGeom>
          <a:ln w="15875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662065" y="4652762"/>
            <a:ext cx="223518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seed.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8662065" y="4384471"/>
            <a:ext cx="1975104" cy="0"/>
          </a:xfrm>
          <a:prstGeom prst="line">
            <a:avLst/>
          </a:prstGeom>
          <a:ln w="15875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58" grpId="0"/>
      <p:bldP spid="62" grpId="0" animBg="1"/>
      <p:bldP spid="63" grpId="0" animBg="1"/>
      <p:bldP spid="64" grpId="0" animBg="1"/>
      <p:bldP spid="60" grpId="0" animBg="1"/>
      <p:bldP spid="80" grpId="0"/>
      <p:bldP spid="81" grpId="0"/>
      <p:bldP spid="82" grpId="0"/>
      <p:bldP spid="83" grpId="0"/>
      <p:bldP spid="86" grpId="0"/>
      <p:bldP spid="100" grpId="0"/>
      <p:bldP spid="103" grpId="0"/>
      <p:bldP spid="104" grpId="0"/>
      <p:bldP spid="105" grpId="0"/>
      <p:bldP spid="1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3" name="Shape 34"/>
          <p:cNvSpPr/>
          <p:nvPr/>
        </p:nvSpPr>
        <p:spPr>
          <a:xfrm rot="5400000">
            <a:off x="8116101" y="-259339"/>
            <a:ext cx="600965" cy="4996076"/>
          </a:xfrm>
          <a:custGeom>
            <a:avLst/>
            <a:gdLst>
              <a:gd name="connsiteX0" fmla="*/ 0 w 21600"/>
              <a:gd name="connsiteY0" fmla="*/ 1377 h 20828"/>
              <a:gd name="connsiteX1" fmla="*/ 0 w 21600"/>
              <a:gd name="connsiteY1" fmla="*/ 20828 h 20828"/>
              <a:gd name="connsiteX2" fmla="*/ 21600 w 21600"/>
              <a:gd name="connsiteY2" fmla="*/ 20828 h 20828"/>
              <a:gd name="connsiteX3" fmla="*/ 21600 w 21600"/>
              <a:gd name="connsiteY3" fmla="*/ 1377 h 20828"/>
              <a:gd name="connsiteX4" fmla="*/ 10118 w 21600"/>
              <a:gd name="connsiteY4" fmla="*/ 0 h 20828"/>
              <a:gd name="connsiteX5" fmla="*/ 0 w 21600"/>
              <a:gd name="connsiteY5" fmla="*/ 1377 h 2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28" extrusionOk="0">
                <a:moveTo>
                  <a:pt x="0" y="1377"/>
                </a:moveTo>
                <a:lnTo>
                  <a:pt x="0" y="20828"/>
                </a:lnTo>
                <a:lnTo>
                  <a:pt x="21600" y="20828"/>
                </a:lnTo>
                <a:lnTo>
                  <a:pt x="21600" y="1377"/>
                </a:lnTo>
                <a:lnTo>
                  <a:pt x="10118" y="0"/>
                </a:lnTo>
                <a:lnTo>
                  <a:pt x="0" y="1377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34"/>
          <p:cNvSpPr/>
          <p:nvPr/>
        </p:nvSpPr>
        <p:spPr>
          <a:xfrm rot="5400000">
            <a:off x="8116101" y="341622"/>
            <a:ext cx="600965" cy="4996076"/>
          </a:xfrm>
          <a:custGeom>
            <a:avLst/>
            <a:gdLst>
              <a:gd name="connsiteX0" fmla="*/ 0 w 21600"/>
              <a:gd name="connsiteY0" fmla="*/ 1377 h 20828"/>
              <a:gd name="connsiteX1" fmla="*/ 0 w 21600"/>
              <a:gd name="connsiteY1" fmla="*/ 20828 h 20828"/>
              <a:gd name="connsiteX2" fmla="*/ 21600 w 21600"/>
              <a:gd name="connsiteY2" fmla="*/ 20828 h 20828"/>
              <a:gd name="connsiteX3" fmla="*/ 21600 w 21600"/>
              <a:gd name="connsiteY3" fmla="*/ 1377 h 20828"/>
              <a:gd name="connsiteX4" fmla="*/ 10118 w 21600"/>
              <a:gd name="connsiteY4" fmla="*/ 0 h 20828"/>
              <a:gd name="connsiteX5" fmla="*/ 0 w 21600"/>
              <a:gd name="connsiteY5" fmla="*/ 1377 h 2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28" extrusionOk="0">
                <a:moveTo>
                  <a:pt x="0" y="1377"/>
                </a:moveTo>
                <a:lnTo>
                  <a:pt x="0" y="20828"/>
                </a:lnTo>
                <a:lnTo>
                  <a:pt x="21600" y="20828"/>
                </a:lnTo>
                <a:lnTo>
                  <a:pt x="21600" y="1377"/>
                </a:lnTo>
                <a:lnTo>
                  <a:pt x="10118" y="0"/>
                </a:lnTo>
                <a:lnTo>
                  <a:pt x="0" y="137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" name="Shape 34"/>
          <p:cNvSpPr/>
          <p:nvPr/>
        </p:nvSpPr>
        <p:spPr>
          <a:xfrm rot="5400000">
            <a:off x="8116101" y="936858"/>
            <a:ext cx="600965" cy="4996076"/>
          </a:xfrm>
          <a:custGeom>
            <a:avLst/>
            <a:gdLst>
              <a:gd name="connsiteX0" fmla="*/ 0 w 21600"/>
              <a:gd name="connsiteY0" fmla="*/ 1377 h 20828"/>
              <a:gd name="connsiteX1" fmla="*/ 0 w 21600"/>
              <a:gd name="connsiteY1" fmla="*/ 20828 h 20828"/>
              <a:gd name="connsiteX2" fmla="*/ 21600 w 21600"/>
              <a:gd name="connsiteY2" fmla="*/ 20828 h 20828"/>
              <a:gd name="connsiteX3" fmla="*/ 21600 w 21600"/>
              <a:gd name="connsiteY3" fmla="*/ 1377 h 20828"/>
              <a:gd name="connsiteX4" fmla="*/ 10118 w 21600"/>
              <a:gd name="connsiteY4" fmla="*/ 0 h 20828"/>
              <a:gd name="connsiteX5" fmla="*/ 0 w 21600"/>
              <a:gd name="connsiteY5" fmla="*/ 1377 h 2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28" extrusionOk="0">
                <a:moveTo>
                  <a:pt x="0" y="1377"/>
                </a:moveTo>
                <a:lnTo>
                  <a:pt x="0" y="20828"/>
                </a:lnTo>
                <a:lnTo>
                  <a:pt x="21600" y="20828"/>
                </a:lnTo>
                <a:lnTo>
                  <a:pt x="21600" y="1377"/>
                </a:lnTo>
                <a:lnTo>
                  <a:pt x="10118" y="0"/>
                </a:lnTo>
                <a:lnTo>
                  <a:pt x="0" y="1377"/>
                </a:lnTo>
                <a:close/>
              </a:path>
            </a:pathLst>
          </a:cu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Shape 34"/>
          <p:cNvSpPr/>
          <p:nvPr/>
        </p:nvSpPr>
        <p:spPr>
          <a:xfrm rot="5400000">
            <a:off x="8116101" y="1537821"/>
            <a:ext cx="600965" cy="4996076"/>
          </a:xfrm>
          <a:custGeom>
            <a:avLst/>
            <a:gdLst>
              <a:gd name="connsiteX0" fmla="*/ 0 w 21600"/>
              <a:gd name="connsiteY0" fmla="*/ 1377 h 20828"/>
              <a:gd name="connsiteX1" fmla="*/ 0 w 21600"/>
              <a:gd name="connsiteY1" fmla="*/ 20828 h 20828"/>
              <a:gd name="connsiteX2" fmla="*/ 21600 w 21600"/>
              <a:gd name="connsiteY2" fmla="*/ 20828 h 20828"/>
              <a:gd name="connsiteX3" fmla="*/ 21600 w 21600"/>
              <a:gd name="connsiteY3" fmla="*/ 1377 h 20828"/>
              <a:gd name="connsiteX4" fmla="*/ 10118 w 21600"/>
              <a:gd name="connsiteY4" fmla="*/ 0 h 20828"/>
              <a:gd name="connsiteX5" fmla="*/ 0 w 21600"/>
              <a:gd name="connsiteY5" fmla="*/ 1377 h 2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28" extrusionOk="0">
                <a:moveTo>
                  <a:pt x="0" y="1377"/>
                </a:moveTo>
                <a:lnTo>
                  <a:pt x="0" y="20828"/>
                </a:lnTo>
                <a:lnTo>
                  <a:pt x="21600" y="20828"/>
                </a:lnTo>
                <a:lnTo>
                  <a:pt x="21600" y="1377"/>
                </a:lnTo>
                <a:lnTo>
                  <a:pt x="10118" y="0"/>
                </a:lnTo>
                <a:lnTo>
                  <a:pt x="0" y="137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4828771" y="1934018"/>
            <a:ext cx="3813594" cy="4276694"/>
            <a:chOff x="3823716" y="2824722"/>
            <a:chExt cx="4553712" cy="5106688"/>
          </a:xfrm>
        </p:grpSpPr>
        <p:sp>
          <p:nvSpPr>
            <p:cNvPr id="71" name="Freeform 70"/>
            <p:cNvSpPr/>
            <p:nvPr/>
          </p:nvSpPr>
          <p:spPr>
            <a:xfrm>
              <a:off x="3823716" y="5992882"/>
              <a:ext cx="2002536" cy="1938528"/>
            </a:xfrm>
            <a:custGeom>
              <a:avLst/>
              <a:gdLst>
                <a:gd name="connsiteX0" fmla="*/ 0 w 2029968"/>
                <a:gd name="connsiteY0" fmla="*/ 0 h 1938528"/>
                <a:gd name="connsiteX1" fmla="*/ 0 w 2029968"/>
                <a:gd name="connsiteY1" fmla="*/ 1938528 h 1938528"/>
                <a:gd name="connsiteX2" fmla="*/ 128016 w 2029968"/>
                <a:gd name="connsiteY2" fmla="*/ 1938528 h 1938528"/>
                <a:gd name="connsiteX3" fmla="*/ 2029968 w 2029968"/>
                <a:gd name="connsiteY3" fmla="*/ 1938528 h 1938528"/>
                <a:gd name="connsiteX4" fmla="*/ 2029968 w 2029968"/>
                <a:gd name="connsiteY4" fmla="*/ 1133856 h 1938528"/>
                <a:gd name="connsiteX5" fmla="*/ 0 w 2029968"/>
                <a:gd name="connsiteY5" fmla="*/ 0 h 193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9968" h="1938528">
                  <a:moveTo>
                    <a:pt x="0" y="0"/>
                  </a:moveTo>
                  <a:lnTo>
                    <a:pt x="0" y="1938528"/>
                  </a:lnTo>
                  <a:lnTo>
                    <a:pt x="128016" y="1938528"/>
                  </a:lnTo>
                  <a:lnTo>
                    <a:pt x="2029968" y="1938528"/>
                  </a:lnTo>
                  <a:lnTo>
                    <a:pt x="2029968" y="113385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78000">
                  <a:schemeClr val="bg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26252" y="5691130"/>
              <a:ext cx="2551176" cy="2240280"/>
            </a:xfrm>
            <a:custGeom>
              <a:avLst/>
              <a:gdLst>
                <a:gd name="connsiteX0" fmla="*/ 2569464 w 2724912"/>
                <a:gd name="connsiteY0" fmla="*/ 0 h 2240280"/>
                <a:gd name="connsiteX1" fmla="*/ 0 w 2724912"/>
                <a:gd name="connsiteY1" fmla="*/ 1426464 h 2240280"/>
                <a:gd name="connsiteX2" fmla="*/ 0 w 2724912"/>
                <a:gd name="connsiteY2" fmla="*/ 2240280 h 2240280"/>
                <a:gd name="connsiteX3" fmla="*/ 173736 w 2724912"/>
                <a:gd name="connsiteY3" fmla="*/ 2240280 h 2240280"/>
                <a:gd name="connsiteX4" fmla="*/ 2724912 w 2724912"/>
                <a:gd name="connsiteY4" fmla="*/ 2240280 h 2240280"/>
                <a:gd name="connsiteX5" fmla="*/ 2569464 w 2724912"/>
                <a:gd name="connsiteY5" fmla="*/ 0 h 2240280"/>
                <a:gd name="connsiteX0" fmla="*/ 2569464 w 2587752"/>
                <a:gd name="connsiteY0" fmla="*/ 0 h 2240280"/>
                <a:gd name="connsiteX1" fmla="*/ 0 w 2587752"/>
                <a:gd name="connsiteY1" fmla="*/ 1426464 h 2240280"/>
                <a:gd name="connsiteX2" fmla="*/ 0 w 2587752"/>
                <a:gd name="connsiteY2" fmla="*/ 2240280 h 2240280"/>
                <a:gd name="connsiteX3" fmla="*/ 173736 w 2587752"/>
                <a:gd name="connsiteY3" fmla="*/ 2240280 h 2240280"/>
                <a:gd name="connsiteX4" fmla="*/ 2587752 w 2587752"/>
                <a:gd name="connsiteY4" fmla="*/ 2240280 h 2240280"/>
                <a:gd name="connsiteX5" fmla="*/ 2569464 w 2587752"/>
                <a:gd name="connsiteY5" fmla="*/ 0 h 224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752" h="2240280">
                  <a:moveTo>
                    <a:pt x="2569464" y="0"/>
                  </a:moveTo>
                  <a:lnTo>
                    <a:pt x="0" y="1426464"/>
                  </a:lnTo>
                  <a:lnTo>
                    <a:pt x="0" y="2240280"/>
                  </a:lnTo>
                  <a:lnTo>
                    <a:pt x="173736" y="2240280"/>
                  </a:lnTo>
                  <a:lnTo>
                    <a:pt x="2587752" y="2240280"/>
                  </a:lnTo>
                  <a:lnTo>
                    <a:pt x="2569464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10000"/>
                  </a:schemeClr>
                </a:gs>
                <a:gs pos="79000">
                  <a:schemeClr val="bg1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823858" y="2824722"/>
              <a:ext cx="4538566" cy="4300325"/>
              <a:chOff x="3336546" y="894080"/>
              <a:chExt cx="5207716" cy="4934350"/>
            </a:xfrm>
          </p:grpSpPr>
          <p:sp>
            <p:nvSpPr>
              <p:cNvPr id="48" name="Shape 6"/>
              <p:cNvSpPr/>
              <p:nvPr/>
            </p:nvSpPr>
            <p:spPr>
              <a:xfrm>
                <a:off x="4868673" y="1415231"/>
                <a:ext cx="886279" cy="2909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944"/>
                    </a:moveTo>
                    <a:lnTo>
                      <a:pt x="0" y="21600"/>
                    </a:lnTo>
                    <a:lnTo>
                      <a:pt x="0" y="3656"/>
                    </a:lnTo>
                    <a:lnTo>
                      <a:pt x="21600" y="0"/>
                    </a:lnTo>
                    <a:cubicBezTo>
                      <a:pt x="21600" y="0"/>
                      <a:pt x="21600" y="17944"/>
                      <a:pt x="21600" y="1794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" name="Shape 7"/>
              <p:cNvSpPr/>
              <p:nvPr/>
            </p:nvSpPr>
            <p:spPr>
              <a:xfrm>
                <a:off x="3943132" y="894080"/>
                <a:ext cx="1816561" cy="1014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62" y="21600"/>
                    </a:moveTo>
                    <a:lnTo>
                      <a:pt x="0" y="10487"/>
                    </a:lnTo>
                    <a:lnTo>
                      <a:pt x="10538" y="0"/>
                    </a:lnTo>
                    <a:lnTo>
                      <a:pt x="21600" y="11113"/>
                    </a:lnTo>
                    <a:cubicBezTo>
                      <a:pt x="21600" y="11113"/>
                      <a:pt x="11062" y="21600"/>
                      <a:pt x="11062" y="2160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0" name="Shape 8"/>
              <p:cNvSpPr/>
              <p:nvPr/>
            </p:nvSpPr>
            <p:spPr>
              <a:xfrm>
                <a:off x="3945979" y="1386753"/>
                <a:ext cx="930281" cy="2939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3835"/>
                    </a:lnTo>
                    <a:lnTo>
                      <a:pt x="21600" y="21600"/>
                    </a:lnTo>
                    <a:lnTo>
                      <a:pt x="0" y="17765"/>
                    </a:lnTo>
                    <a:cubicBezTo>
                      <a:pt x="0" y="1776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" name="Shape 9"/>
              <p:cNvSpPr/>
              <p:nvPr/>
            </p:nvSpPr>
            <p:spPr>
              <a:xfrm>
                <a:off x="5324325" y="2360708"/>
                <a:ext cx="1360325" cy="2216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225"/>
                    </a:moveTo>
                    <a:lnTo>
                      <a:pt x="0" y="21600"/>
                    </a:lnTo>
                    <a:lnTo>
                      <a:pt x="0" y="7375"/>
                    </a:lnTo>
                    <a:lnTo>
                      <a:pt x="21600" y="0"/>
                    </a:lnTo>
                    <a:cubicBezTo>
                      <a:pt x="21600" y="0"/>
                      <a:pt x="21600" y="14225"/>
                      <a:pt x="21600" y="1422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2" name="Shape 10"/>
              <p:cNvSpPr/>
              <p:nvPr/>
            </p:nvSpPr>
            <p:spPr>
              <a:xfrm>
                <a:off x="4868673" y="1848100"/>
                <a:ext cx="1816561" cy="1278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15"/>
                    </a:moveTo>
                    <a:lnTo>
                      <a:pt x="10538" y="0"/>
                    </a:lnTo>
                    <a:lnTo>
                      <a:pt x="10538" y="8944"/>
                    </a:lnTo>
                    <a:lnTo>
                      <a:pt x="0" y="17277"/>
                    </a:lnTo>
                    <a:lnTo>
                      <a:pt x="5425" y="21600"/>
                    </a:lnTo>
                    <a:cubicBezTo>
                      <a:pt x="5425" y="21600"/>
                      <a:pt x="21600" y="8815"/>
                      <a:pt x="21600" y="88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3" name="Shape 11"/>
              <p:cNvSpPr/>
              <p:nvPr/>
            </p:nvSpPr>
            <p:spPr>
              <a:xfrm>
                <a:off x="4868673" y="2861924"/>
                <a:ext cx="456236" cy="1715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3222"/>
                    </a:lnTo>
                    <a:lnTo>
                      <a:pt x="21600" y="21600"/>
                    </a:lnTo>
                    <a:lnTo>
                      <a:pt x="0" y="18378"/>
                    </a:lnTo>
                    <a:cubicBezTo>
                      <a:pt x="0" y="1837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" name="Shape 12"/>
              <p:cNvSpPr/>
              <p:nvPr/>
            </p:nvSpPr>
            <p:spPr>
              <a:xfrm>
                <a:off x="5779976" y="1654448"/>
                <a:ext cx="1834454" cy="3183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677"/>
                    </a:moveTo>
                    <a:lnTo>
                      <a:pt x="0" y="21600"/>
                    </a:lnTo>
                    <a:lnTo>
                      <a:pt x="0" y="6923"/>
                    </a:lnTo>
                    <a:lnTo>
                      <a:pt x="21600" y="0"/>
                    </a:lnTo>
                    <a:cubicBezTo>
                      <a:pt x="21600" y="0"/>
                      <a:pt x="21600" y="14677"/>
                      <a:pt x="21600" y="14677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5" name="Shape 13"/>
              <p:cNvSpPr/>
              <p:nvPr/>
            </p:nvSpPr>
            <p:spPr>
              <a:xfrm>
                <a:off x="5324325" y="2417664"/>
                <a:ext cx="456236" cy="2419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285"/>
                    </a:lnTo>
                    <a:lnTo>
                      <a:pt x="21600" y="21600"/>
                    </a:lnTo>
                    <a:lnTo>
                      <a:pt x="0" y="19315"/>
                    </a:lnTo>
                    <a:cubicBezTo>
                      <a:pt x="0" y="193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6" name="Shape 14"/>
              <p:cNvSpPr/>
              <p:nvPr/>
            </p:nvSpPr>
            <p:spPr>
              <a:xfrm>
                <a:off x="6235627" y="2950207"/>
                <a:ext cx="2308635" cy="2535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68"/>
                    </a:moveTo>
                    <a:lnTo>
                      <a:pt x="0" y="21600"/>
                    </a:lnTo>
                    <a:lnTo>
                      <a:pt x="0" y="10932"/>
                    </a:lnTo>
                    <a:lnTo>
                      <a:pt x="21600" y="0"/>
                    </a:lnTo>
                    <a:cubicBezTo>
                      <a:pt x="21600" y="0"/>
                      <a:pt x="21600" y="10668"/>
                      <a:pt x="21600" y="10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" name="Shape 15"/>
              <p:cNvSpPr/>
              <p:nvPr/>
            </p:nvSpPr>
            <p:spPr>
              <a:xfrm>
                <a:off x="5773711" y="2435321"/>
                <a:ext cx="2764870" cy="1805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244"/>
                    </a:moveTo>
                    <a:lnTo>
                      <a:pt x="14332" y="0"/>
                    </a:lnTo>
                    <a:lnTo>
                      <a:pt x="14332" y="6335"/>
                    </a:lnTo>
                    <a:lnTo>
                      <a:pt x="0" y="18538"/>
                    </a:lnTo>
                    <a:lnTo>
                      <a:pt x="3564" y="21600"/>
                    </a:lnTo>
                    <a:cubicBezTo>
                      <a:pt x="3564" y="21600"/>
                      <a:pt x="21600" y="6244"/>
                      <a:pt x="21600" y="624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" name="Shape 16"/>
              <p:cNvSpPr/>
              <p:nvPr/>
            </p:nvSpPr>
            <p:spPr>
              <a:xfrm>
                <a:off x="5782824" y="3978270"/>
                <a:ext cx="456236" cy="1114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4962"/>
                    </a:lnTo>
                    <a:lnTo>
                      <a:pt x="21600" y="21600"/>
                    </a:lnTo>
                    <a:lnTo>
                      <a:pt x="0" y="16638"/>
                    </a:lnTo>
                    <a:cubicBezTo>
                      <a:pt x="0" y="1663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" name="Shape 17"/>
              <p:cNvSpPr/>
              <p:nvPr/>
            </p:nvSpPr>
            <p:spPr>
              <a:xfrm>
                <a:off x="3339592" y="4144094"/>
                <a:ext cx="930281" cy="916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304"/>
                    </a:lnTo>
                    <a:lnTo>
                      <a:pt x="21600" y="21600"/>
                    </a:lnTo>
                    <a:lnTo>
                      <a:pt x="21600" y="12296"/>
                    </a:lnTo>
                    <a:cubicBezTo>
                      <a:pt x="21600" y="1229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0" name="Shape 18"/>
              <p:cNvSpPr/>
              <p:nvPr/>
            </p:nvSpPr>
            <p:spPr>
              <a:xfrm>
                <a:off x="4264934" y="4668094"/>
                <a:ext cx="456236" cy="651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095"/>
                    </a:lnTo>
                    <a:lnTo>
                      <a:pt x="0" y="13113"/>
                    </a:lnTo>
                    <a:lnTo>
                      <a:pt x="21600" y="21600"/>
                    </a:lnTo>
                    <a:lnTo>
                      <a:pt x="21600" y="8487"/>
                    </a:lnTo>
                    <a:cubicBezTo>
                      <a:pt x="21600" y="84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1" name="Shape 19"/>
              <p:cNvSpPr/>
              <p:nvPr/>
            </p:nvSpPr>
            <p:spPr>
              <a:xfrm>
                <a:off x="4720587" y="4919354"/>
                <a:ext cx="456236" cy="651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113"/>
                    </a:lnTo>
                    <a:lnTo>
                      <a:pt x="21600" y="21600"/>
                    </a:lnTo>
                    <a:lnTo>
                      <a:pt x="21600" y="21574"/>
                    </a:lnTo>
                    <a:lnTo>
                      <a:pt x="21600" y="8487"/>
                    </a:lnTo>
                    <a:cubicBezTo>
                      <a:pt x="21600" y="84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" name="Shape 20"/>
              <p:cNvSpPr/>
              <p:nvPr/>
            </p:nvSpPr>
            <p:spPr>
              <a:xfrm>
                <a:off x="5176238" y="5177853"/>
                <a:ext cx="456236" cy="6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103"/>
                    </a:lnTo>
                    <a:lnTo>
                      <a:pt x="21600" y="21600"/>
                    </a:lnTo>
                    <a:lnTo>
                      <a:pt x="21600" y="8497"/>
                    </a:lnTo>
                    <a:cubicBezTo>
                      <a:pt x="21600" y="849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3" name="Shape 21"/>
              <p:cNvSpPr/>
              <p:nvPr/>
            </p:nvSpPr>
            <p:spPr>
              <a:xfrm>
                <a:off x="3336546" y="3799509"/>
                <a:ext cx="1540580" cy="86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613"/>
                    </a:moveTo>
                    <a:lnTo>
                      <a:pt x="13043" y="21600"/>
                    </a:lnTo>
                    <a:lnTo>
                      <a:pt x="21600" y="12987"/>
                    </a:lnTo>
                    <a:lnTo>
                      <a:pt x="8557" y="0"/>
                    </a:lnTo>
                    <a:cubicBezTo>
                      <a:pt x="8557" y="0"/>
                      <a:pt x="0" y="8613"/>
                      <a:pt x="0" y="861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" name="Shape 22"/>
              <p:cNvSpPr/>
              <p:nvPr/>
            </p:nvSpPr>
            <p:spPr>
              <a:xfrm>
                <a:off x="4264934" y="4323508"/>
                <a:ext cx="1066534" cy="602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417"/>
                    </a:moveTo>
                    <a:lnTo>
                      <a:pt x="9240" y="21600"/>
                    </a:lnTo>
                    <a:lnTo>
                      <a:pt x="21600" y="9183"/>
                    </a:lnTo>
                    <a:lnTo>
                      <a:pt x="12360" y="0"/>
                    </a:lnTo>
                    <a:cubicBezTo>
                      <a:pt x="12360" y="0"/>
                      <a:pt x="0" y="12417"/>
                      <a:pt x="0" y="12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" name="Shape 23"/>
              <p:cNvSpPr/>
              <p:nvPr/>
            </p:nvSpPr>
            <p:spPr>
              <a:xfrm>
                <a:off x="4720587" y="4576964"/>
                <a:ext cx="1066534" cy="602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417"/>
                    </a:moveTo>
                    <a:lnTo>
                      <a:pt x="9240" y="21600"/>
                    </a:lnTo>
                    <a:lnTo>
                      <a:pt x="21600" y="9183"/>
                    </a:lnTo>
                    <a:lnTo>
                      <a:pt x="12360" y="0"/>
                    </a:lnTo>
                    <a:cubicBezTo>
                      <a:pt x="12360" y="0"/>
                      <a:pt x="0" y="12417"/>
                      <a:pt x="0" y="12417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" name="Shape 24"/>
              <p:cNvSpPr/>
              <p:nvPr/>
            </p:nvSpPr>
            <p:spPr>
              <a:xfrm>
                <a:off x="5176238" y="4833268"/>
                <a:ext cx="1066534" cy="602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417"/>
                    </a:moveTo>
                    <a:lnTo>
                      <a:pt x="9240" y="21600"/>
                    </a:lnTo>
                    <a:lnTo>
                      <a:pt x="21600" y="9183"/>
                    </a:lnTo>
                    <a:lnTo>
                      <a:pt x="12360" y="0"/>
                    </a:lnTo>
                    <a:cubicBezTo>
                      <a:pt x="12360" y="0"/>
                      <a:pt x="0" y="12417"/>
                      <a:pt x="0" y="124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" name="Shape 25"/>
              <p:cNvSpPr/>
              <p:nvPr/>
            </p:nvSpPr>
            <p:spPr>
              <a:xfrm>
                <a:off x="5631889" y="5082750"/>
                <a:ext cx="610298" cy="740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092"/>
                    </a:moveTo>
                    <a:lnTo>
                      <a:pt x="21600" y="0"/>
                    </a:lnTo>
                    <a:lnTo>
                      <a:pt x="21600" y="11508"/>
                    </a:lnTo>
                    <a:lnTo>
                      <a:pt x="0" y="21600"/>
                    </a:lnTo>
                    <a:cubicBezTo>
                      <a:pt x="0" y="21600"/>
                      <a:pt x="0" y="10092"/>
                      <a:pt x="0" y="100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" name="Shape 26"/>
              <p:cNvSpPr/>
              <p:nvPr/>
            </p:nvSpPr>
            <p:spPr>
              <a:xfrm>
                <a:off x="5324325" y="1407257"/>
                <a:ext cx="2290691" cy="1276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02" y="21600"/>
                    </a:moveTo>
                    <a:lnTo>
                      <a:pt x="0" y="17268"/>
                    </a:lnTo>
                    <a:lnTo>
                      <a:pt x="17298" y="0"/>
                    </a:lnTo>
                    <a:lnTo>
                      <a:pt x="21600" y="4332"/>
                    </a:lnTo>
                    <a:cubicBezTo>
                      <a:pt x="21600" y="4332"/>
                      <a:pt x="4302" y="21600"/>
                      <a:pt x="4302" y="21600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10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8094" y="5660985"/>
            <a:ext cx="3233395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5950" y="4061610"/>
            <a:ext cx="137904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5268" y="3395823"/>
            <a:ext cx="1388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36%</a:t>
            </a:r>
            <a:endParaRPr lang="en-US" sz="35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5341" y="2343806"/>
            <a:ext cx="1340127" cy="764325"/>
            <a:chOff x="9954853" y="273164"/>
            <a:chExt cx="1666783" cy="950629"/>
          </a:xfrm>
        </p:grpSpPr>
        <p:grpSp>
          <p:nvGrpSpPr>
            <p:cNvPr id="8" name="Group 7"/>
            <p:cNvGrpSpPr/>
            <p:nvPr/>
          </p:nvGrpSpPr>
          <p:grpSpPr>
            <a:xfrm>
              <a:off x="9954853" y="273164"/>
              <a:ext cx="1666783" cy="950629"/>
              <a:chOff x="9954853" y="273164"/>
              <a:chExt cx="1666783" cy="950629"/>
            </a:xfrm>
          </p:grpSpPr>
          <p:sp>
            <p:nvSpPr>
              <p:cNvPr id="119" name="Shape 6"/>
              <p:cNvSpPr/>
              <p:nvPr/>
            </p:nvSpPr>
            <p:spPr>
              <a:xfrm>
                <a:off x="9970298" y="288609"/>
                <a:ext cx="1612748" cy="919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46" y="5184"/>
                    </a:moveTo>
                    <a:lnTo>
                      <a:pt x="14418" y="11582"/>
                    </a:lnTo>
                    <a:lnTo>
                      <a:pt x="3239" y="16363"/>
                    </a:lnTo>
                    <a:cubicBezTo>
                      <a:pt x="3239" y="16363"/>
                      <a:pt x="5046" y="5184"/>
                      <a:pt x="5046" y="5184"/>
                    </a:cubicBezTo>
                    <a:close/>
                    <a:moveTo>
                      <a:pt x="3491" y="0"/>
                    </a:moveTo>
                    <a:lnTo>
                      <a:pt x="0" y="21600"/>
                    </a:lnTo>
                    <a:lnTo>
                      <a:pt x="21600" y="12363"/>
                    </a:lnTo>
                    <a:cubicBezTo>
                      <a:pt x="21600" y="12363"/>
                      <a:pt x="3491" y="0"/>
                      <a:pt x="3491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0" name="Shape 7"/>
              <p:cNvSpPr/>
              <p:nvPr/>
            </p:nvSpPr>
            <p:spPr>
              <a:xfrm>
                <a:off x="9954853" y="273164"/>
                <a:ext cx="1666783" cy="950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91" y="5704"/>
                    </a:moveTo>
                    <a:lnTo>
                      <a:pt x="3555" y="15820"/>
                    </a:lnTo>
                    <a:lnTo>
                      <a:pt x="13672" y="11494"/>
                    </a:lnTo>
                    <a:cubicBezTo>
                      <a:pt x="13672" y="11494"/>
                      <a:pt x="5191" y="5704"/>
                      <a:pt x="5191" y="5704"/>
                    </a:cubicBezTo>
                    <a:close/>
                    <a:moveTo>
                      <a:pt x="3134" y="16533"/>
                    </a:moveTo>
                    <a:lnTo>
                      <a:pt x="4995" y="5016"/>
                    </a:lnTo>
                    <a:lnTo>
                      <a:pt x="14651" y="11608"/>
                    </a:lnTo>
                    <a:cubicBezTo>
                      <a:pt x="14651" y="11608"/>
                      <a:pt x="3134" y="16533"/>
                      <a:pt x="3134" y="16533"/>
                    </a:cubicBezTo>
                    <a:close/>
                    <a:moveTo>
                      <a:pt x="3686" y="688"/>
                    </a:moveTo>
                    <a:lnTo>
                      <a:pt x="422" y="20888"/>
                    </a:lnTo>
                    <a:lnTo>
                      <a:pt x="20621" y="12250"/>
                    </a:lnTo>
                    <a:cubicBezTo>
                      <a:pt x="20621" y="12250"/>
                      <a:pt x="3686" y="688"/>
                      <a:pt x="3686" y="688"/>
                    </a:cubicBezTo>
                    <a:close/>
                    <a:moveTo>
                      <a:pt x="0" y="21600"/>
                    </a:moveTo>
                    <a:lnTo>
                      <a:pt x="3491" y="0"/>
                    </a:lnTo>
                    <a:lnTo>
                      <a:pt x="21600" y="12363"/>
                    </a:lnTo>
                    <a:cubicBezTo>
                      <a:pt x="21600" y="12363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777493">
              <a:off x="10230288" y="417579"/>
              <a:ext cx="1265944" cy="750934"/>
              <a:chOff x="11334113" y="1294232"/>
              <a:chExt cx="505083" cy="299605"/>
            </a:xfrm>
          </p:grpSpPr>
          <p:sp>
            <p:nvSpPr>
              <p:cNvPr id="140" name="Shape 27"/>
              <p:cNvSpPr/>
              <p:nvPr/>
            </p:nvSpPr>
            <p:spPr>
              <a:xfrm>
                <a:off x="11334113" y="1294232"/>
                <a:ext cx="251957" cy="272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9" y="4296"/>
                    </a:moveTo>
                    <a:cubicBezTo>
                      <a:pt x="4412" y="7727"/>
                      <a:pt x="25" y="14188"/>
                      <a:pt x="0" y="21600"/>
                    </a:cubicBezTo>
                    <a:lnTo>
                      <a:pt x="21600" y="21600"/>
                    </a:lnTo>
                    <a:lnTo>
                      <a:pt x="21600" y="13501"/>
                    </a:lnTo>
                    <a:lnTo>
                      <a:pt x="21600" y="1680"/>
                    </a:lnTo>
                    <a:lnTo>
                      <a:pt x="21600" y="0"/>
                    </a:lnTo>
                    <a:cubicBezTo>
                      <a:pt x="17381" y="0"/>
                      <a:pt x="13581" y="1653"/>
                      <a:pt x="10909" y="4296"/>
                    </a:cubicBezTo>
                    <a:close/>
                  </a:path>
                </a:pathLst>
              </a:custGeom>
              <a:solidFill>
                <a:srgbClr val="FCE169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1" name="Shape 28"/>
              <p:cNvSpPr/>
              <p:nvPr/>
            </p:nvSpPr>
            <p:spPr>
              <a:xfrm>
                <a:off x="11586376" y="1294232"/>
                <a:ext cx="251957" cy="272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1" y="4296"/>
                    </a:moveTo>
                    <a:cubicBezTo>
                      <a:pt x="17188" y="7727"/>
                      <a:pt x="21575" y="14188"/>
                      <a:pt x="21600" y="21600"/>
                    </a:cubicBezTo>
                    <a:lnTo>
                      <a:pt x="0" y="21600"/>
                    </a:lnTo>
                    <a:lnTo>
                      <a:pt x="0" y="13501"/>
                    </a:lnTo>
                    <a:lnTo>
                      <a:pt x="0" y="1680"/>
                    </a:lnTo>
                    <a:lnTo>
                      <a:pt x="0" y="0"/>
                    </a:lnTo>
                    <a:cubicBezTo>
                      <a:pt x="4219" y="0"/>
                      <a:pt x="8019" y="1653"/>
                      <a:pt x="10691" y="4296"/>
                    </a:cubicBezTo>
                    <a:close/>
                  </a:path>
                </a:pathLst>
              </a:custGeom>
              <a:solidFill>
                <a:srgbClr val="F7C21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2" name="Shape 29"/>
              <p:cNvSpPr/>
              <p:nvPr/>
            </p:nvSpPr>
            <p:spPr>
              <a:xfrm>
                <a:off x="11334113" y="1294232"/>
                <a:ext cx="251957" cy="272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9" y="4296"/>
                    </a:moveTo>
                    <a:cubicBezTo>
                      <a:pt x="4412" y="7727"/>
                      <a:pt x="25" y="14188"/>
                      <a:pt x="0" y="21600"/>
                    </a:cubicBezTo>
                    <a:lnTo>
                      <a:pt x="21600" y="21600"/>
                    </a:lnTo>
                    <a:lnTo>
                      <a:pt x="21600" y="13501"/>
                    </a:lnTo>
                    <a:lnTo>
                      <a:pt x="21600" y="1680"/>
                    </a:lnTo>
                    <a:lnTo>
                      <a:pt x="21600" y="0"/>
                    </a:lnTo>
                    <a:cubicBezTo>
                      <a:pt x="17381" y="0"/>
                      <a:pt x="13581" y="1653"/>
                      <a:pt x="10909" y="429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3" name="Shape 30"/>
              <p:cNvSpPr/>
              <p:nvPr/>
            </p:nvSpPr>
            <p:spPr>
              <a:xfrm>
                <a:off x="11586376" y="1294232"/>
                <a:ext cx="251957" cy="272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1" y="4296"/>
                    </a:moveTo>
                    <a:cubicBezTo>
                      <a:pt x="17188" y="7727"/>
                      <a:pt x="21575" y="14188"/>
                      <a:pt x="21600" y="21600"/>
                    </a:cubicBezTo>
                    <a:lnTo>
                      <a:pt x="0" y="21600"/>
                    </a:lnTo>
                    <a:lnTo>
                      <a:pt x="0" y="13501"/>
                    </a:lnTo>
                    <a:lnTo>
                      <a:pt x="0" y="1680"/>
                    </a:lnTo>
                    <a:lnTo>
                      <a:pt x="0" y="0"/>
                    </a:lnTo>
                    <a:cubicBezTo>
                      <a:pt x="4219" y="0"/>
                      <a:pt x="8019" y="1653"/>
                      <a:pt x="10691" y="429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4" name="Shape 31"/>
              <p:cNvSpPr/>
              <p:nvPr/>
            </p:nvSpPr>
            <p:spPr>
              <a:xfrm>
                <a:off x="11334158" y="1556791"/>
                <a:ext cx="505038" cy="19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7" name="Shape 34"/>
              <p:cNvSpPr/>
              <p:nvPr/>
            </p:nvSpPr>
            <p:spPr>
              <a:xfrm>
                <a:off x="11334158" y="1574809"/>
                <a:ext cx="505038" cy="19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070191" y="2159009"/>
            <a:ext cx="1035275" cy="1227732"/>
            <a:chOff x="2760044" y="1520603"/>
            <a:chExt cx="834244" cy="989329"/>
          </a:xfrm>
        </p:grpSpPr>
        <p:grpSp>
          <p:nvGrpSpPr>
            <p:cNvPr id="151" name="Group 150"/>
            <p:cNvGrpSpPr/>
            <p:nvPr/>
          </p:nvGrpSpPr>
          <p:grpSpPr>
            <a:xfrm>
              <a:off x="2874779" y="1520603"/>
              <a:ext cx="654706" cy="741278"/>
              <a:chOff x="2197689" y="5658698"/>
              <a:chExt cx="654706" cy="741278"/>
            </a:xfrm>
          </p:grpSpPr>
          <p:sp>
            <p:nvSpPr>
              <p:cNvPr id="161" name="Shape 15"/>
              <p:cNvSpPr/>
              <p:nvPr/>
            </p:nvSpPr>
            <p:spPr>
              <a:xfrm>
                <a:off x="2235340" y="5917554"/>
                <a:ext cx="41739" cy="2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D6D6D6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" name="Shape 29"/>
              <p:cNvSpPr/>
              <p:nvPr/>
            </p:nvSpPr>
            <p:spPr>
              <a:xfrm>
                <a:off x="2197689" y="5658698"/>
                <a:ext cx="654706" cy="741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4" h="21329" extrusionOk="0">
                    <a:moveTo>
                      <a:pt x="1121" y="3116"/>
                    </a:moveTo>
                    <a:lnTo>
                      <a:pt x="15042" y="39"/>
                    </a:lnTo>
                    <a:cubicBezTo>
                      <a:pt x="15831" y="-135"/>
                      <a:pt x="16638" y="294"/>
                      <a:pt x="16835" y="992"/>
                    </a:cubicBezTo>
                    <a:lnTo>
                      <a:pt x="21250" y="16628"/>
                    </a:lnTo>
                    <a:cubicBezTo>
                      <a:pt x="21447" y="17326"/>
                      <a:pt x="20963" y="18040"/>
                      <a:pt x="20173" y="18214"/>
                    </a:cubicBezTo>
                    <a:lnTo>
                      <a:pt x="6253" y="21290"/>
                    </a:lnTo>
                    <a:cubicBezTo>
                      <a:pt x="5463" y="21465"/>
                      <a:pt x="4656" y="21036"/>
                      <a:pt x="4459" y="20338"/>
                    </a:cubicBezTo>
                    <a:lnTo>
                      <a:pt x="44" y="4702"/>
                    </a:lnTo>
                    <a:cubicBezTo>
                      <a:pt x="-153" y="4004"/>
                      <a:pt x="331" y="3290"/>
                      <a:pt x="1121" y="311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" name="Shape 31"/>
              <p:cNvSpPr/>
              <p:nvPr/>
            </p:nvSpPr>
            <p:spPr>
              <a:xfrm>
                <a:off x="2677749" y="6049335"/>
                <a:ext cx="114998" cy="116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8" h="20818" extrusionOk="0">
                    <a:moveTo>
                      <a:pt x="2900" y="2688"/>
                    </a:moveTo>
                    <a:lnTo>
                      <a:pt x="13346" y="112"/>
                    </a:lnTo>
                    <a:cubicBezTo>
                      <a:pt x="15391" y="-391"/>
                      <a:pt x="17479" y="846"/>
                      <a:pt x="17989" y="2864"/>
                    </a:cubicBezTo>
                    <a:lnTo>
                      <a:pt x="20694" y="13548"/>
                    </a:lnTo>
                    <a:cubicBezTo>
                      <a:pt x="21204" y="15564"/>
                      <a:pt x="19951" y="17627"/>
                      <a:pt x="17908" y="18130"/>
                    </a:cubicBezTo>
                    <a:lnTo>
                      <a:pt x="7462" y="20706"/>
                    </a:lnTo>
                    <a:cubicBezTo>
                      <a:pt x="5417" y="21209"/>
                      <a:pt x="3329" y="19972"/>
                      <a:pt x="2819" y="17954"/>
                    </a:cubicBezTo>
                    <a:lnTo>
                      <a:pt x="114" y="7270"/>
                    </a:lnTo>
                    <a:cubicBezTo>
                      <a:pt x="-396" y="5254"/>
                      <a:pt x="857" y="3191"/>
                      <a:pt x="2900" y="2688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2232985" y="5696350"/>
                <a:ext cx="531535" cy="671941"/>
              </a:xfrm>
              <a:custGeom>
                <a:avLst/>
                <a:gdLst>
                  <a:gd name="connsiteX0" fmla="*/ 191432 w 531535"/>
                  <a:gd name="connsiteY0" fmla="*/ 555990 h 671941"/>
                  <a:gd name="connsiteX1" fmla="*/ 217089 w 531535"/>
                  <a:gd name="connsiteY1" fmla="*/ 571402 h 671941"/>
                  <a:gd name="connsiteX2" fmla="*/ 232030 w 531535"/>
                  <a:gd name="connsiteY2" fmla="*/ 631235 h 671941"/>
                  <a:gd name="connsiteX3" fmla="*/ 216631 w 531535"/>
                  <a:gd name="connsiteY3" fmla="*/ 656895 h 671941"/>
                  <a:gd name="connsiteX4" fmla="*/ 158898 w 531535"/>
                  <a:gd name="connsiteY4" fmla="*/ 671309 h 671941"/>
                  <a:gd name="connsiteX5" fmla="*/ 133251 w 531535"/>
                  <a:gd name="connsiteY5" fmla="*/ 655909 h 671941"/>
                  <a:gd name="connsiteX6" fmla="*/ 118300 w 531535"/>
                  <a:gd name="connsiteY6" fmla="*/ 596077 h 671941"/>
                  <a:gd name="connsiteX7" fmla="*/ 133699 w 531535"/>
                  <a:gd name="connsiteY7" fmla="*/ 570417 h 671941"/>
                  <a:gd name="connsiteX8" fmla="*/ 309085 w 531535"/>
                  <a:gd name="connsiteY8" fmla="*/ 527758 h 671941"/>
                  <a:gd name="connsiteX9" fmla="*/ 334746 w 531535"/>
                  <a:gd name="connsiteY9" fmla="*/ 543158 h 671941"/>
                  <a:gd name="connsiteX10" fmla="*/ 349696 w 531535"/>
                  <a:gd name="connsiteY10" fmla="*/ 602990 h 671941"/>
                  <a:gd name="connsiteX11" fmla="*/ 334298 w 531535"/>
                  <a:gd name="connsiteY11" fmla="*/ 628650 h 671941"/>
                  <a:gd name="connsiteX12" fmla="*/ 276555 w 531535"/>
                  <a:gd name="connsiteY12" fmla="*/ 643076 h 671941"/>
                  <a:gd name="connsiteX13" fmla="*/ 250900 w 531535"/>
                  <a:gd name="connsiteY13" fmla="*/ 627664 h 671941"/>
                  <a:gd name="connsiteX14" fmla="*/ 235956 w 531535"/>
                  <a:gd name="connsiteY14" fmla="*/ 567833 h 671941"/>
                  <a:gd name="connsiteX15" fmla="*/ 251353 w 531535"/>
                  <a:gd name="connsiteY15" fmla="*/ 542173 h 671941"/>
                  <a:gd name="connsiteX16" fmla="*/ 429100 w 531535"/>
                  <a:gd name="connsiteY16" fmla="*/ 497165 h 671941"/>
                  <a:gd name="connsiteX17" fmla="*/ 454760 w 531535"/>
                  <a:gd name="connsiteY17" fmla="*/ 512566 h 671941"/>
                  <a:gd name="connsiteX18" fmla="*/ 469710 w 531535"/>
                  <a:gd name="connsiteY18" fmla="*/ 572398 h 671941"/>
                  <a:gd name="connsiteX19" fmla="*/ 454313 w 531535"/>
                  <a:gd name="connsiteY19" fmla="*/ 598064 h 671941"/>
                  <a:gd name="connsiteX20" fmla="*/ 396581 w 531535"/>
                  <a:gd name="connsiteY20" fmla="*/ 612484 h 671941"/>
                  <a:gd name="connsiteX21" fmla="*/ 370921 w 531535"/>
                  <a:gd name="connsiteY21" fmla="*/ 597084 h 671941"/>
                  <a:gd name="connsiteX22" fmla="*/ 355971 w 531535"/>
                  <a:gd name="connsiteY22" fmla="*/ 537240 h 671941"/>
                  <a:gd name="connsiteX23" fmla="*/ 371368 w 531535"/>
                  <a:gd name="connsiteY23" fmla="*/ 511591 h 671941"/>
                  <a:gd name="connsiteX24" fmla="*/ 163192 w 531535"/>
                  <a:gd name="connsiteY24" fmla="*/ 443041 h 671941"/>
                  <a:gd name="connsiteX25" fmla="*/ 188856 w 531535"/>
                  <a:gd name="connsiteY25" fmla="*/ 458441 h 671941"/>
                  <a:gd name="connsiteX26" fmla="*/ 203796 w 531535"/>
                  <a:gd name="connsiteY26" fmla="*/ 518273 h 671941"/>
                  <a:gd name="connsiteX27" fmla="*/ 188397 w 531535"/>
                  <a:gd name="connsiteY27" fmla="*/ 543933 h 671941"/>
                  <a:gd name="connsiteX28" fmla="*/ 130664 w 531535"/>
                  <a:gd name="connsiteY28" fmla="*/ 558359 h 671941"/>
                  <a:gd name="connsiteX29" fmla="*/ 105006 w 531535"/>
                  <a:gd name="connsiteY29" fmla="*/ 542947 h 671941"/>
                  <a:gd name="connsiteX30" fmla="*/ 90055 w 531535"/>
                  <a:gd name="connsiteY30" fmla="*/ 483115 h 671941"/>
                  <a:gd name="connsiteX31" fmla="*/ 105454 w 531535"/>
                  <a:gd name="connsiteY31" fmla="*/ 457455 h 671941"/>
                  <a:gd name="connsiteX32" fmla="*/ 280860 w 531535"/>
                  <a:gd name="connsiteY32" fmla="*/ 412449 h 671941"/>
                  <a:gd name="connsiteX33" fmla="*/ 306518 w 531535"/>
                  <a:gd name="connsiteY33" fmla="*/ 427849 h 671941"/>
                  <a:gd name="connsiteX34" fmla="*/ 321469 w 531535"/>
                  <a:gd name="connsiteY34" fmla="*/ 487692 h 671941"/>
                  <a:gd name="connsiteX35" fmla="*/ 306059 w 531535"/>
                  <a:gd name="connsiteY35" fmla="*/ 513347 h 671941"/>
                  <a:gd name="connsiteX36" fmla="*/ 248326 w 531535"/>
                  <a:gd name="connsiteY36" fmla="*/ 527767 h 671941"/>
                  <a:gd name="connsiteX37" fmla="*/ 222668 w 531535"/>
                  <a:gd name="connsiteY37" fmla="*/ 512367 h 671941"/>
                  <a:gd name="connsiteX38" fmla="*/ 207717 w 531535"/>
                  <a:gd name="connsiteY38" fmla="*/ 452523 h 671941"/>
                  <a:gd name="connsiteX39" fmla="*/ 223127 w 531535"/>
                  <a:gd name="connsiteY39" fmla="*/ 426875 h 671941"/>
                  <a:gd name="connsiteX40" fmla="*/ 398514 w 531535"/>
                  <a:gd name="connsiteY40" fmla="*/ 381851 h 671941"/>
                  <a:gd name="connsiteX41" fmla="*/ 424170 w 531535"/>
                  <a:gd name="connsiteY41" fmla="*/ 397250 h 671941"/>
                  <a:gd name="connsiteX42" fmla="*/ 439121 w 531535"/>
                  <a:gd name="connsiteY42" fmla="*/ 457094 h 671941"/>
                  <a:gd name="connsiteX43" fmla="*/ 423712 w 531535"/>
                  <a:gd name="connsiteY43" fmla="*/ 482752 h 671941"/>
                  <a:gd name="connsiteX44" fmla="*/ 365981 w 531535"/>
                  <a:gd name="connsiteY44" fmla="*/ 497172 h 671941"/>
                  <a:gd name="connsiteX45" fmla="*/ 340324 w 531535"/>
                  <a:gd name="connsiteY45" fmla="*/ 481772 h 671941"/>
                  <a:gd name="connsiteX46" fmla="*/ 325384 w 531535"/>
                  <a:gd name="connsiteY46" fmla="*/ 421939 h 671941"/>
                  <a:gd name="connsiteX47" fmla="*/ 340783 w 531535"/>
                  <a:gd name="connsiteY47" fmla="*/ 396276 h 671941"/>
                  <a:gd name="connsiteX48" fmla="*/ 398514 w 531535"/>
                  <a:gd name="connsiteY48" fmla="*/ 381851 h 671941"/>
                  <a:gd name="connsiteX49" fmla="*/ 132600 w 531535"/>
                  <a:gd name="connsiteY49" fmla="*/ 327726 h 671941"/>
                  <a:gd name="connsiteX50" fmla="*/ 158258 w 531535"/>
                  <a:gd name="connsiteY50" fmla="*/ 343125 h 671941"/>
                  <a:gd name="connsiteX51" fmla="*/ 173209 w 531535"/>
                  <a:gd name="connsiteY51" fmla="*/ 402970 h 671941"/>
                  <a:gd name="connsiteX52" fmla="*/ 157799 w 531535"/>
                  <a:gd name="connsiteY52" fmla="*/ 428628 h 671941"/>
                  <a:gd name="connsiteX53" fmla="*/ 100067 w 531535"/>
                  <a:gd name="connsiteY53" fmla="*/ 443053 h 671941"/>
                  <a:gd name="connsiteX54" fmla="*/ 74409 w 531535"/>
                  <a:gd name="connsiteY54" fmla="*/ 427648 h 671941"/>
                  <a:gd name="connsiteX55" fmla="*/ 59469 w 531535"/>
                  <a:gd name="connsiteY55" fmla="*/ 367814 h 671941"/>
                  <a:gd name="connsiteX56" fmla="*/ 74868 w 531535"/>
                  <a:gd name="connsiteY56" fmla="*/ 342151 h 671941"/>
                  <a:gd name="connsiteX57" fmla="*/ 252606 w 531535"/>
                  <a:gd name="connsiteY57" fmla="*/ 297134 h 671941"/>
                  <a:gd name="connsiteX58" fmla="*/ 278266 w 531535"/>
                  <a:gd name="connsiteY58" fmla="*/ 312535 h 671941"/>
                  <a:gd name="connsiteX59" fmla="*/ 293216 w 531535"/>
                  <a:gd name="connsiteY59" fmla="*/ 372378 h 671941"/>
                  <a:gd name="connsiteX60" fmla="*/ 277819 w 531535"/>
                  <a:gd name="connsiteY60" fmla="*/ 398038 h 671941"/>
                  <a:gd name="connsiteX61" fmla="*/ 220077 w 531535"/>
                  <a:gd name="connsiteY61" fmla="*/ 412465 h 671941"/>
                  <a:gd name="connsiteX62" fmla="*/ 194427 w 531535"/>
                  <a:gd name="connsiteY62" fmla="*/ 397053 h 671941"/>
                  <a:gd name="connsiteX63" fmla="*/ 179478 w 531535"/>
                  <a:gd name="connsiteY63" fmla="*/ 337220 h 671941"/>
                  <a:gd name="connsiteX64" fmla="*/ 194875 w 531535"/>
                  <a:gd name="connsiteY64" fmla="*/ 311560 h 671941"/>
                  <a:gd name="connsiteX65" fmla="*/ 370280 w 531535"/>
                  <a:gd name="connsiteY65" fmla="*/ 266542 h 671941"/>
                  <a:gd name="connsiteX66" fmla="*/ 395937 w 531535"/>
                  <a:gd name="connsiteY66" fmla="*/ 281942 h 671941"/>
                  <a:gd name="connsiteX67" fmla="*/ 410877 w 531535"/>
                  <a:gd name="connsiteY67" fmla="*/ 341786 h 671941"/>
                  <a:gd name="connsiteX68" fmla="*/ 395478 w 531535"/>
                  <a:gd name="connsiteY68" fmla="*/ 367446 h 671941"/>
                  <a:gd name="connsiteX69" fmla="*/ 337742 w 531535"/>
                  <a:gd name="connsiteY69" fmla="*/ 381872 h 671941"/>
                  <a:gd name="connsiteX70" fmla="*/ 312091 w 531535"/>
                  <a:gd name="connsiteY70" fmla="*/ 366471 h 671941"/>
                  <a:gd name="connsiteX71" fmla="*/ 297140 w 531535"/>
                  <a:gd name="connsiteY71" fmla="*/ 306628 h 671941"/>
                  <a:gd name="connsiteX72" fmla="*/ 312538 w 531535"/>
                  <a:gd name="connsiteY72" fmla="*/ 280968 h 671941"/>
                  <a:gd name="connsiteX73" fmla="*/ 490298 w 531535"/>
                  <a:gd name="connsiteY73" fmla="*/ 238303 h 671941"/>
                  <a:gd name="connsiteX74" fmla="*/ 515956 w 531535"/>
                  <a:gd name="connsiteY74" fmla="*/ 253708 h 671941"/>
                  <a:gd name="connsiteX75" fmla="*/ 530908 w 531535"/>
                  <a:gd name="connsiteY75" fmla="*/ 313542 h 671941"/>
                  <a:gd name="connsiteX76" fmla="*/ 515497 w 531535"/>
                  <a:gd name="connsiteY76" fmla="*/ 339206 h 671941"/>
                  <a:gd name="connsiteX77" fmla="*/ 457770 w 531535"/>
                  <a:gd name="connsiteY77" fmla="*/ 353631 h 671941"/>
                  <a:gd name="connsiteX78" fmla="*/ 432107 w 531535"/>
                  <a:gd name="connsiteY78" fmla="*/ 338226 h 671941"/>
                  <a:gd name="connsiteX79" fmla="*/ 417155 w 531535"/>
                  <a:gd name="connsiteY79" fmla="*/ 278386 h 671941"/>
                  <a:gd name="connsiteX80" fmla="*/ 432565 w 531535"/>
                  <a:gd name="connsiteY80" fmla="*/ 252728 h 671941"/>
                  <a:gd name="connsiteX81" fmla="*/ 104367 w 531535"/>
                  <a:gd name="connsiteY81" fmla="*/ 212418 h 671941"/>
                  <a:gd name="connsiteX82" fmla="*/ 130025 w 531535"/>
                  <a:gd name="connsiteY82" fmla="*/ 227819 h 671941"/>
                  <a:gd name="connsiteX83" fmla="*/ 144965 w 531535"/>
                  <a:gd name="connsiteY83" fmla="*/ 287662 h 671941"/>
                  <a:gd name="connsiteX84" fmla="*/ 129566 w 531535"/>
                  <a:gd name="connsiteY84" fmla="*/ 313322 h 671941"/>
                  <a:gd name="connsiteX85" fmla="*/ 71833 w 531535"/>
                  <a:gd name="connsiteY85" fmla="*/ 327749 h 671941"/>
                  <a:gd name="connsiteX86" fmla="*/ 46175 w 531535"/>
                  <a:gd name="connsiteY86" fmla="*/ 312348 h 671941"/>
                  <a:gd name="connsiteX87" fmla="*/ 31224 w 531535"/>
                  <a:gd name="connsiteY87" fmla="*/ 252504 h 671941"/>
                  <a:gd name="connsiteX88" fmla="*/ 46623 w 531535"/>
                  <a:gd name="connsiteY88" fmla="*/ 226844 h 671941"/>
                  <a:gd name="connsiteX89" fmla="*/ 222023 w 531535"/>
                  <a:gd name="connsiteY89" fmla="*/ 181826 h 671941"/>
                  <a:gd name="connsiteX90" fmla="*/ 247681 w 531535"/>
                  <a:gd name="connsiteY90" fmla="*/ 197226 h 671941"/>
                  <a:gd name="connsiteX91" fmla="*/ 262632 w 531535"/>
                  <a:gd name="connsiteY91" fmla="*/ 257069 h 671941"/>
                  <a:gd name="connsiteX92" fmla="*/ 247222 w 531535"/>
                  <a:gd name="connsiteY92" fmla="*/ 282729 h 671941"/>
                  <a:gd name="connsiteX93" fmla="*/ 189490 w 531535"/>
                  <a:gd name="connsiteY93" fmla="*/ 297155 h 671941"/>
                  <a:gd name="connsiteX94" fmla="*/ 163832 w 531535"/>
                  <a:gd name="connsiteY94" fmla="*/ 281754 h 671941"/>
                  <a:gd name="connsiteX95" fmla="*/ 148892 w 531535"/>
                  <a:gd name="connsiteY95" fmla="*/ 221912 h 671941"/>
                  <a:gd name="connsiteX96" fmla="*/ 164280 w 531535"/>
                  <a:gd name="connsiteY96" fmla="*/ 196252 h 671941"/>
                  <a:gd name="connsiteX97" fmla="*/ 342030 w 531535"/>
                  <a:gd name="connsiteY97" fmla="*/ 153587 h 671941"/>
                  <a:gd name="connsiteX98" fmla="*/ 367691 w 531535"/>
                  <a:gd name="connsiteY98" fmla="*/ 168986 h 671941"/>
                  <a:gd name="connsiteX99" fmla="*/ 382641 w 531535"/>
                  <a:gd name="connsiteY99" fmla="*/ 228820 h 671941"/>
                  <a:gd name="connsiteX100" fmla="*/ 367244 w 531535"/>
                  <a:gd name="connsiteY100" fmla="*/ 254484 h 671941"/>
                  <a:gd name="connsiteX101" fmla="*/ 309500 w 531535"/>
                  <a:gd name="connsiteY101" fmla="*/ 268909 h 671941"/>
                  <a:gd name="connsiteX102" fmla="*/ 283840 w 531535"/>
                  <a:gd name="connsiteY102" fmla="*/ 253504 h 671941"/>
                  <a:gd name="connsiteX103" fmla="*/ 268901 w 531535"/>
                  <a:gd name="connsiteY103" fmla="*/ 193664 h 671941"/>
                  <a:gd name="connsiteX104" fmla="*/ 284298 w 531535"/>
                  <a:gd name="connsiteY104" fmla="*/ 168001 h 671941"/>
                  <a:gd name="connsiteX105" fmla="*/ 459703 w 531535"/>
                  <a:gd name="connsiteY105" fmla="*/ 122995 h 671941"/>
                  <a:gd name="connsiteX106" fmla="*/ 485352 w 531535"/>
                  <a:gd name="connsiteY106" fmla="*/ 138401 h 671941"/>
                  <a:gd name="connsiteX107" fmla="*/ 500302 w 531535"/>
                  <a:gd name="connsiteY107" fmla="*/ 198245 h 671941"/>
                  <a:gd name="connsiteX108" fmla="*/ 484905 w 531535"/>
                  <a:gd name="connsiteY108" fmla="*/ 223905 h 671941"/>
                  <a:gd name="connsiteX109" fmla="*/ 427173 w 531535"/>
                  <a:gd name="connsiteY109" fmla="*/ 238320 h 671941"/>
                  <a:gd name="connsiteX110" fmla="*/ 401513 w 531535"/>
                  <a:gd name="connsiteY110" fmla="*/ 222919 h 671941"/>
                  <a:gd name="connsiteX111" fmla="*/ 386563 w 531535"/>
                  <a:gd name="connsiteY111" fmla="*/ 163081 h 671941"/>
                  <a:gd name="connsiteX112" fmla="*/ 401960 w 531535"/>
                  <a:gd name="connsiteY112" fmla="*/ 137415 h 671941"/>
                  <a:gd name="connsiteX113" fmla="*/ 427557 w 531535"/>
                  <a:gd name="connsiteY113" fmla="*/ 677 h 671941"/>
                  <a:gd name="connsiteX114" fmla="*/ 455346 w 531535"/>
                  <a:gd name="connsiteY114" fmla="*/ 17360 h 671941"/>
                  <a:gd name="connsiteX115" fmla="*/ 470960 w 531535"/>
                  <a:gd name="connsiteY115" fmla="*/ 79861 h 671941"/>
                  <a:gd name="connsiteX116" fmla="*/ 454287 w 531535"/>
                  <a:gd name="connsiteY116" fmla="*/ 107629 h 671941"/>
                  <a:gd name="connsiteX117" fmla="*/ 44068 w 531535"/>
                  <a:gd name="connsiteY117" fmla="*/ 210101 h 671941"/>
                  <a:gd name="connsiteX118" fmla="*/ 16278 w 531535"/>
                  <a:gd name="connsiteY118" fmla="*/ 193428 h 671941"/>
                  <a:gd name="connsiteX119" fmla="*/ 686 w 531535"/>
                  <a:gd name="connsiteY119" fmla="*/ 130927 h 671941"/>
                  <a:gd name="connsiteX120" fmla="*/ 17359 w 531535"/>
                  <a:gd name="connsiteY120" fmla="*/ 103159 h 671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1535" h="671941">
                    <a:moveTo>
                      <a:pt x="191432" y="555990"/>
                    </a:moveTo>
                    <a:cubicBezTo>
                      <a:pt x="202718" y="553174"/>
                      <a:pt x="214271" y="560101"/>
                      <a:pt x="217089" y="571402"/>
                    </a:cubicBezTo>
                    <a:cubicBezTo>
                      <a:pt x="217089" y="571402"/>
                      <a:pt x="232030" y="631235"/>
                      <a:pt x="232030" y="631235"/>
                    </a:cubicBezTo>
                    <a:cubicBezTo>
                      <a:pt x="234860" y="642524"/>
                      <a:pt x="227934" y="654078"/>
                      <a:pt x="216631" y="656895"/>
                    </a:cubicBezTo>
                    <a:lnTo>
                      <a:pt x="158898" y="671309"/>
                    </a:lnTo>
                    <a:cubicBezTo>
                      <a:pt x="147605" y="674138"/>
                      <a:pt x="136064" y="667199"/>
                      <a:pt x="133251" y="655909"/>
                    </a:cubicBezTo>
                    <a:lnTo>
                      <a:pt x="118300" y="596077"/>
                    </a:lnTo>
                    <a:cubicBezTo>
                      <a:pt x="115470" y="584787"/>
                      <a:pt x="122406" y="573233"/>
                      <a:pt x="133699" y="570417"/>
                    </a:cubicBezTo>
                    <a:close/>
                    <a:moveTo>
                      <a:pt x="309085" y="527758"/>
                    </a:moveTo>
                    <a:cubicBezTo>
                      <a:pt x="320377" y="524930"/>
                      <a:pt x="331927" y="531869"/>
                      <a:pt x="334746" y="543158"/>
                    </a:cubicBezTo>
                    <a:cubicBezTo>
                      <a:pt x="334746" y="543158"/>
                      <a:pt x="349696" y="602990"/>
                      <a:pt x="349696" y="602990"/>
                    </a:cubicBezTo>
                    <a:cubicBezTo>
                      <a:pt x="352514" y="614280"/>
                      <a:pt x="345589" y="625833"/>
                      <a:pt x="334298" y="628650"/>
                    </a:cubicBezTo>
                    <a:lnTo>
                      <a:pt x="276555" y="643076"/>
                    </a:lnTo>
                    <a:cubicBezTo>
                      <a:pt x="265264" y="645893"/>
                      <a:pt x="253724" y="638966"/>
                      <a:pt x="250900" y="627664"/>
                    </a:cubicBezTo>
                    <a:lnTo>
                      <a:pt x="235956" y="567833"/>
                    </a:lnTo>
                    <a:cubicBezTo>
                      <a:pt x="233137" y="556543"/>
                      <a:pt x="240062" y="544990"/>
                      <a:pt x="251353" y="542173"/>
                    </a:cubicBezTo>
                    <a:close/>
                    <a:moveTo>
                      <a:pt x="429100" y="497165"/>
                    </a:moveTo>
                    <a:cubicBezTo>
                      <a:pt x="440391" y="494336"/>
                      <a:pt x="451953" y="501270"/>
                      <a:pt x="454760" y="512566"/>
                    </a:cubicBezTo>
                    <a:cubicBezTo>
                      <a:pt x="454760" y="512566"/>
                      <a:pt x="469710" y="572398"/>
                      <a:pt x="469710" y="572398"/>
                    </a:cubicBezTo>
                    <a:cubicBezTo>
                      <a:pt x="472529" y="583699"/>
                      <a:pt x="465604" y="595241"/>
                      <a:pt x="454313" y="598064"/>
                    </a:cubicBezTo>
                    <a:lnTo>
                      <a:pt x="396581" y="612484"/>
                    </a:lnTo>
                    <a:cubicBezTo>
                      <a:pt x="385279" y="615301"/>
                      <a:pt x="373739" y="608373"/>
                      <a:pt x="370921" y="597084"/>
                    </a:cubicBezTo>
                    <a:lnTo>
                      <a:pt x="355971" y="537240"/>
                    </a:lnTo>
                    <a:cubicBezTo>
                      <a:pt x="353152" y="525950"/>
                      <a:pt x="360077" y="514397"/>
                      <a:pt x="371368" y="511591"/>
                    </a:cubicBezTo>
                    <a:close/>
                    <a:moveTo>
                      <a:pt x="163192" y="443041"/>
                    </a:moveTo>
                    <a:cubicBezTo>
                      <a:pt x="174490" y="440212"/>
                      <a:pt x="186026" y="447151"/>
                      <a:pt x="188856" y="458441"/>
                    </a:cubicBezTo>
                    <a:lnTo>
                      <a:pt x="203796" y="518273"/>
                    </a:lnTo>
                    <a:cubicBezTo>
                      <a:pt x="206626" y="529563"/>
                      <a:pt x="199689" y="541116"/>
                      <a:pt x="188397" y="543933"/>
                    </a:cubicBezTo>
                    <a:lnTo>
                      <a:pt x="130664" y="558359"/>
                    </a:lnTo>
                    <a:cubicBezTo>
                      <a:pt x="119372" y="561176"/>
                      <a:pt x="107825" y="554249"/>
                      <a:pt x="105006" y="542947"/>
                    </a:cubicBezTo>
                    <a:lnTo>
                      <a:pt x="90055" y="483115"/>
                    </a:lnTo>
                    <a:cubicBezTo>
                      <a:pt x="87236" y="471825"/>
                      <a:pt x="94162" y="460272"/>
                      <a:pt x="105454" y="457455"/>
                    </a:cubicBezTo>
                    <a:close/>
                    <a:moveTo>
                      <a:pt x="280860" y="412449"/>
                    </a:moveTo>
                    <a:cubicBezTo>
                      <a:pt x="292147" y="409620"/>
                      <a:pt x="303699" y="416559"/>
                      <a:pt x="306518" y="427849"/>
                    </a:cubicBezTo>
                    <a:lnTo>
                      <a:pt x="321469" y="487692"/>
                    </a:lnTo>
                    <a:cubicBezTo>
                      <a:pt x="324288" y="498982"/>
                      <a:pt x="317351" y="510524"/>
                      <a:pt x="306059" y="513347"/>
                    </a:cubicBezTo>
                    <a:lnTo>
                      <a:pt x="248326" y="527767"/>
                    </a:lnTo>
                    <a:cubicBezTo>
                      <a:pt x="237034" y="530584"/>
                      <a:pt x="225487" y="523657"/>
                      <a:pt x="222668" y="512367"/>
                    </a:cubicBezTo>
                    <a:cubicBezTo>
                      <a:pt x="222668" y="512367"/>
                      <a:pt x="207717" y="452523"/>
                      <a:pt x="207717" y="452523"/>
                    </a:cubicBezTo>
                    <a:cubicBezTo>
                      <a:pt x="204898" y="441233"/>
                      <a:pt x="211835" y="429691"/>
                      <a:pt x="223127" y="426875"/>
                    </a:cubicBezTo>
                    <a:close/>
                    <a:moveTo>
                      <a:pt x="398514" y="381851"/>
                    </a:moveTo>
                    <a:cubicBezTo>
                      <a:pt x="409805" y="379034"/>
                      <a:pt x="421351" y="385961"/>
                      <a:pt x="424170" y="397250"/>
                    </a:cubicBezTo>
                    <a:lnTo>
                      <a:pt x="439121" y="457094"/>
                    </a:lnTo>
                    <a:cubicBezTo>
                      <a:pt x="441940" y="468389"/>
                      <a:pt x="435003" y="479924"/>
                      <a:pt x="423712" y="482752"/>
                    </a:cubicBezTo>
                    <a:lnTo>
                      <a:pt x="365981" y="497172"/>
                    </a:lnTo>
                    <a:cubicBezTo>
                      <a:pt x="354695" y="499989"/>
                      <a:pt x="343143" y="493061"/>
                      <a:pt x="340324" y="481772"/>
                    </a:cubicBezTo>
                    <a:lnTo>
                      <a:pt x="325384" y="421939"/>
                    </a:lnTo>
                    <a:cubicBezTo>
                      <a:pt x="322555" y="410645"/>
                      <a:pt x="329491" y="399098"/>
                      <a:pt x="340783" y="396276"/>
                    </a:cubicBezTo>
                    <a:cubicBezTo>
                      <a:pt x="340783" y="396276"/>
                      <a:pt x="398514" y="381851"/>
                      <a:pt x="398514" y="381851"/>
                    </a:cubicBezTo>
                    <a:close/>
                    <a:moveTo>
                      <a:pt x="132600" y="327726"/>
                    </a:moveTo>
                    <a:cubicBezTo>
                      <a:pt x="143893" y="324909"/>
                      <a:pt x="155439" y="331836"/>
                      <a:pt x="158258" y="343125"/>
                    </a:cubicBezTo>
                    <a:lnTo>
                      <a:pt x="173209" y="402970"/>
                    </a:lnTo>
                    <a:cubicBezTo>
                      <a:pt x="176028" y="414259"/>
                      <a:pt x="169092" y="425800"/>
                      <a:pt x="157799" y="428628"/>
                    </a:cubicBezTo>
                    <a:lnTo>
                      <a:pt x="100067" y="443053"/>
                    </a:lnTo>
                    <a:cubicBezTo>
                      <a:pt x="88780" y="445864"/>
                      <a:pt x="77233" y="438937"/>
                      <a:pt x="74409" y="427648"/>
                    </a:cubicBezTo>
                    <a:lnTo>
                      <a:pt x="59469" y="367814"/>
                    </a:lnTo>
                    <a:cubicBezTo>
                      <a:pt x="56639" y="356509"/>
                      <a:pt x="63575" y="344973"/>
                      <a:pt x="74868" y="342151"/>
                    </a:cubicBezTo>
                    <a:close/>
                    <a:moveTo>
                      <a:pt x="252606" y="297134"/>
                    </a:moveTo>
                    <a:cubicBezTo>
                      <a:pt x="263897" y="294317"/>
                      <a:pt x="275448" y="301245"/>
                      <a:pt x="278266" y="312535"/>
                    </a:cubicBezTo>
                    <a:lnTo>
                      <a:pt x="293216" y="372378"/>
                    </a:lnTo>
                    <a:cubicBezTo>
                      <a:pt x="296034" y="383668"/>
                      <a:pt x="289110" y="395222"/>
                      <a:pt x="277819" y="398038"/>
                    </a:cubicBezTo>
                    <a:cubicBezTo>
                      <a:pt x="277819" y="398038"/>
                      <a:pt x="220077" y="412465"/>
                      <a:pt x="220077" y="412465"/>
                    </a:cubicBezTo>
                    <a:cubicBezTo>
                      <a:pt x="208786" y="415281"/>
                      <a:pt x="197246" y="408354"/>
                      <a:pt x="194427" y="397053"/>
                    </a:cubicBezTo>
                    <a:lnTo>
                      <a:pt x="179478" y="337220"/>
                    </a:lnTo>
                    <a:cubicBezTo>
                      <a:pt x="176659" y="325930"/>
                      <a:pt x="183584" y="314377"/>
                      <a:pt x="194875" y="311560"/>
                    </a:cubicBezTo>
                    <a:close/>
                    <a:moveTo>
                      <a:pt x="370280" y="266542"/>
                    </a:moveTo>
                    <a:cubicBezTo>
                      <a:pt x="381572" y="263725"/>
                      <a:pt x="393118" y="270658"/>
                      <a:pt x="395937" y="281942"/>
                    </a:cubicBezTo>
                    <a:cubicBezTo>
                      <a:pt x="395937" y="281942"/>
                      <a:pt x="410877" y="341786"/>
                      <a:pt x="410877" y="341786"/>
                    </a:cubicBezTo>
                    <a:cubicBezTo>
                      <a:pt x="413706" y="353076"/>
                      <a:pt x="406770" y="364629"/>
                      <a:pt x="395478" y="367446"/>
                    </a:cubicBezTo>
                    <a:lnTo>
                      <a:pt x="337742" y="381872"/>
                    </a:lnTo>
                    <a:cubicBezTo>
                      <a:pt x="326450" y="384688"/>
                      <a:pt x="314910" y="377761"/>
                      <a:pt x="312091" y="366471"/>
                    </a:cubicBezTo>
                    <a:lnTo>
                      <a:pt x="297140" y="306628"/>
                    </a:lnTo>
                    <a:cubicBezTo>
                      <a:pt x="294321" y="295338"/>
                      <a:pt x="301247" y="283785"/>
                      <a:pt x="312538" y="280968"/>
                    </a:cubicBezTo>
                    <a:close/>
                    <a:moveTo>
                      <a:pt x="490298" y="238303"/>
                    </a:moveTo>
                    <a:cubicBezTo>
                      <a:pt x="501591" y="235492"/>
                      <a:pt x="513137" y="242408"/>
                      <a:pt x="515956" y="253708"/>
                    </a:cubicBezTo>
                    <a:lnTo>
                      <a:pt x="530908" y="313542"/>
                    </a:lnTo>
                    <a:cubicBezTo>
                      <a:pt x="533726" y="324836"/>
                      <a:pt x="526790" y="336383"/>
                      <a:pt x="515497" y="339206"/>
                    </a:cubicBezTo>
                    <a:lnTo>
                      <a:pt x="457770" y="353631"/>
                    </a:lnTo>
                    <a:cubicBezTo>
                      <a:pt x="446478" y="356447"/>
                      <a:pt x="434926" y="349520"/>
                      <a:pt x="432107" y="338226"/>
                    </a:cubicBezTo>
                    <a:lnTo>
                      <a:pt x="417155" y="278386"/>
                    </a:lnTo>
                    <a:cubicBezTo>
                      <a:pt x="414336" y="267097"/>
                      <a:pt x="421273" y="255556"/>
                      <a:pt x="432565" y="252728"/>
                    </a:cubicBezTo>
                    <a:close/>
                    <a:moveTo>
                      <a:pt x="104367" y="212418"/>
                    </a:moveTo>
                    <a:cubicBezTo>
                      <a:pt x="115659" y="209601"/>
                      <a:pt x="127206" y="216529"/>
                      <a:pt x="130025" y="227819"/>
                    </a:cubicBezTo>
                    <a:lnTo>
                      <a:pt x="144965" y="287662"/>
                    </a:lnTo>
                    <a:cubicBezTo>
                      <a:pt x="147795" y="298952"/>
                      <a:pt x="140858" y="310506"/>
                      <a:pt x="129566" y="313322"/>
                    </a:cubicBezTo>
                    <a:lnTo>
                      <a:pt x="71833" y="327749"/>
                    </a:lnTo>
                    <a:cubicBezTo>
                      <a:pt x="60541" y="330565"/>
                      <a:pt x="48994" y="323638"/>
                      <a:pt x="46175" y="312348"/>
                    </a:cubicBezTo>
                    <a:lnTo>
                      <a:pt x="31224" y="252504"/>
                    </a:lnTo>
                    <a:cubicBezTo>
                      <a:pt x="28405" y="241214"/>
                      <a:pt x="35342" y="229661"/>
                      <a:pt x="46623" y="226844"/>
                    </a:cubicBezTo>
                    <a:close/>
                    <a:moveTo>
                      <a:pt x="222023" y="181826"/>
                    </a:moveTo>
                    <a:cubicBezTo>
                      <a:pt x="233310" y="179009"/>
                      <a:pt x="244857" y="185942"/>
                      <a:pt x="247681" y="197226"/>
                    </a:cubicBezTo>
                    <a:lnTo>
                      <a:pt x="262632" y="257069"/>
                    </a:lnTo>
                    <a:cubicBezTo>
                      <a:pt x="265451" y="268359"/>
                      <a:pt x="258514" y="279912"/>
                      <a:pt x="247222" y="282729"/>
                    </a:cubicBezTo>
                    <a:lnTo>
                      <a:pt x="189490" y="297155"/>
                    </a:lnTo>
                    <a:cubicBezTo>
                      <a:pt x="178197" y="299971"/>
                      <a:pt x="166651" y="293044"/>
                      <a:pt x="163832" y="281754"/>
                    </a:cubicBezTo>
                    <a:cubicBezTo>
                      <a:pt x="163832" y="281754"/>
                      <a:pt x="148892" y="221912"/>
                      <a:pt x="148892" y="221912"/>
                    </a:cubicBezTo>
                    <a:cubicBezTo>
                      <a:pt x="146062" y="210622"/>
                      <a:pt x="152987" y="199080"/>
                      <a:pt x="164280" y="196252"/>
                    </a:cubicBezTo>
                    <a:close/>
                    <a:moveTo>
                      <a:pt x="342030" y="153587"/>
                    </a:moveTo>
                    <a:cubicBezTo>
                      <a:pt x="353322" y="150770"/>
                      <a:pt x="364873" y="157697"/>
                      <a:pt x="367691" y="168986"/>
                    </a:cubicBezTo>
                    <a:lnTo>
                      <a:pt x="382641" y="228820"/>
                    </a:lnTo>
                    <a:cubicBezTo>
                      <a:pt x="385460" y="240115"/>
                      <a:pt x="378535" y="251661"/>
                      <a:pt x="367244" y="254484"/>
                    </a:cubicBezTo>
                    <a:lnTo>
                      <a:pt x="309500" y="268909"/>
                    </a:lnTo>
                    <a:cubicBezTo>
                      <a:pt x="298209" y="271725"/>
                      <a:pt x="286669" y="264798"/>
                      <a:pt x="283840" y="253504"/>
                    </a:cubicBezTo>
                    <a:cubicBezTo>
                      <a:pt x="283840" y="253504"/>
                      <a:pt x="268901" y="193664"/>
                      <a:pt x="268901" y="193664"/>
                    </a:cubicBezTo>
                    <a:cubicBezTo>
                      <a:pt x="266082" y="182375"/>
                      <a:pt x="273007" y="170834"/>
                      <a:pt x="284298" y="168001"/>
                    </a:cubicBezTo>
                    <a:close/>
                    <a:moveTo>
                      <a:pt x="459703" y="122995"/>
                    </a:moveTo>
                    <a:cubicBezTo>
                      <a:pt x="470983" y="120184"/>
                      <a:pt x="482534" y="127111"/>
                      <a:pt x="485352" y="138401"/>
                    </a:cubicBezTo>
                    <a:lnTo>
                      <a:pt x="500302" y="198245"/>
                    </a:lnTo>
                    <a:cubicBezTo>
                      <a:pt x="503121" y="209535"/>
                      <a:pt x="496196" y="221077"/>
                      <a:pt x="484905" y="223905"/>
                    </a:cubicBezTo>
                    <a:lnTo>
                      <a:pt x="427173" y="238320"/>
                    </a:lnTo>
                    <a:cubicBezTo>
                      <a:pt x="415871" y="241148"/>
                      <a:pt x="404331" y="234209"/>
                      <a:pt x="401513" y="222919"/>
                    </a:cubicBezTo>
                    <a:cubicBezTo>
                      <a:pt x="401513" y="222919"/>
                      <a:pt x="386563" y="163081"/>
                      <a:pt x="386563" y="163081"/>
                    </a:cubicBezTo>
                    <a:cubicBezTo>
                      <a:pt x="383745" y="151786"/>
                      <a:pt x="390669" y="140244"/>
                      <a:pt x="401960" y="137415"/>
                    </a:cubicBezTo>
                    <a:close/>
                    <a:moveTo>
                      <a:pt x="427557" y="677"/>
                    </a:moveTo>
                    <a:cubicBezTo>
                      <a:pt x="439775" y="-2366"/>
                      <a:pt x="452280" y="5137"/>
                      <a:pt x="455346" y="17360"/>
                    </a:cubicBezTo>
                    <a:lnTo>
                      <a:pt x="470960" y="79861"/>
                    </a:lnTo>
                    <a:cubicBezTo>
                      <a:pt x="474004" y="92073"/>
                      <a:pt x="466505" y="104576"/>
                      <a:pt x="454287" y="107629"/>
                    </a:cubicBezTo>
                    <a:lnTo>
                      <a:pt x="44068" y="210101"/>
                    </a:lnTo>
                    <a:cubicBezTo>
                      <a:pt x="31849" y="213154"/>
                      <a:pt x="19344" y="205651"/>
                      <a:pt x="16278" y="193428"/>
                    </a:cubicBezTo>
                    <a:lnTo>
                      <a:pt x="686" y="130927"/>
                    </a:lnTo>
                    <a:cubicBezTo>
                      <a:pt x="-2380" y="118714"/>
                      <a:pt x="5119" y="106202"/>
                      <a:pt x="17359" y="10315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5" name="Shape 46"/>
              <p:cNvSpPr/>
              <p:nvPr/>
            </p:nvSpPr>
            <p:spPr>
              <a:xfrm>
                <a:off x="2705988" y="6164644"/>
                <a:ext cx="115002" cy="116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6" h="20817" extrusionOk="0">
                    <a:moveTo>
                      <a:pt x="2902" y="2687"/>
                    </a:moveTo>
                    <a:lnTo>
                      <a:pt x="13347" y="113"/>
                    </a:lnTo>
                    <a:cubicBezTo>
                      <a:pt x="15390" y="-392"/>
                      <a:pt x="17477" y="847"/>
                      <a:pt x="17989" y="2863"/>
                    </a:cubicBezTo>
                    <a:lnTo>
                      <a:pt x="20692" y="13549"/>
                    </a:lnTo>
                    <a:cubicBezTo>
                      <a:pt x="21204" y="15565"/>
                      <a:pt x="19949" y="17626"/>
                      <a:pt x="17906" y="18130"/>
                    </a:cubicBezTo>
                    <a:lnTo>
                      <a:pt x="7461" y="20705"/>
                    </a:lnTo>
                    <a:cubicBezTo>
                      <a:pt x="5418" y="21208"/>
                      <a:pt x="3329" y="19971"/>
                      <a:pt x="2819" y="17955"/>
                    </a:cubicBezTo>
                    <a:lnTo>
                      <a:pt x="114" y="7269"/>
                    </a:lnTo>
                    <a:cubicBezTo>
                      <a:pt x="-396" y="5253"/>
                      <a:pt x="857" y="3190"/>
                      <a:pt x="2902" y="268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2300450" y="5858516"/>
                <a:ext cx="480537" cy="477948"/>
              </a:xfrm>
              <a:custGeom>
                <a:avLst/>
                <a:gdLst>
                  <a:gd name="connsiteX0" fmla="*/ 102082 w 480537"/>
                  <a:gd name="connsiteY0" fmla="*/ 440122 h 477948"/>
                  <a:gd name="connsiteX1" fmla="*/ 98261 w 480537"/>
                  <a:gd name="connsiteY1" fmla="*/ 443562 h 477948"/>
                  <a:gd name="connsiteX2" fmla="*/ 98632 w 480537"/>
                  <a:gd name="connsiteY2" fmla="*/ 451385 h 477948"/>
                  <a:gd name="connsiteX3" fmla="*/ 101403 w 480537"/>
                  <a:gd name="connsiteY3" fmla="*/ 462478 h 477948"/>
                  <a:gd name="connsiteX4" fmla="*/ 104795 w 480537"/>
                  <a:gd name="connsiteY4" fmla="*/ 469605 h 477948"/>
                  <a:gd name="connsiteX5" fmla="*/ 105932 w 480537"/>
                  <a:gd name="connsiteY5" fmla="*/ 470444 h 477948"/>
                  <a:gd name="connsiteX6" fmla="*/ 109810 w 480537"/>
                  <a:gd name="connsiteY6" fmla="*/ 470837 h 477948"/>
                  <a:gd name="connsiteX7" fmla="*/ 113593 w 480537"/>
                  <a:gd name="connsiteY7" fmla="*/ 467416 h 477948"/>
                  <a:gd name="connsiteX8" fmla="*/ 113210 w 480537"/>
                  <a:gd name="connsiteY8" fmla="*/ 459524 h 477948"/>
                  <a:gd name="connsiteX9" fmla="*/ 110441 w 480537"/>
                  <a:gd name="connsiteY9" fmla="*/ 448433 h 477948"/>
                  <a:gd name="connsiteX10" fmla="*/ 107059 w 480537"/>
                  <a:gd name="connsiteY10" fmla="*/ 441383 h 477948"/>
                  <a:gd name="connsiteX11" fmla="*/ 105932 w 480537"/>
                  <a:gd name="connsiteY11" fmla="*/ 440553 h 477948"/>
                  <a:gd name="connsiteX12" fmla="*/ 102082 w 480537"/>
                  <a:gd name="connsiteY12" fmla="*/ 440122 h 477948"/>
                  <a:gd name="connsiteX13" fmla="*/ 105932 w 480537"/>
                  <a:gd name="connsiteY13" fmla="*/ 433062 h 477948"/>
                  <a:gd name="connsiteX14" fmla="*/ 112064 w 480537"/>
                  <a:gd name="connsiteY14" fmla="*/ 435316 h 477948"/>
                  <a:gd name="connsiteX15" fmla="*/ 119181 w 480537"/>
                  <a:gd name="connsiteY15" fmla="*/ 447183 h 477948"/>
                  <a:gd name="connsiteX16" fmla="*/ 121522 w 480537"/>
                  <a:gd name="connsiteY16" fmla="*/ 456582 h 477948"/>
                  <a:gd name="connsiteX17" fmla="*/ 120853 w 480537"/>
                  <a:gd name="connsiteY17" fmla="*/ 470396 h 477948"/>
                  <a:gd name="connsiteX18" fmla="*/ 111453 w 480537"/>
                  <a:gd name="connsiteY18" fmla="*/ 477399 h 477948"/>
                  <a:gd name="connsiteX19" fmla="*/ 105932 w 480537"/>
                  <a:gd name="connsiteY19" fmla="*/ 477887 h 477948"/>
                  <a:gd name="connsiteX20" fmla="*/ 99778 w 480537"/>
                  <a:gd name="connsiteY20" fmla="*/ 475660 h 477948"/>
                  <a:gd name="connsiteX21" fmla="*/ 92671 w 480537"/>
                  <a:gd name="connsiteY21" fmla="*/ 463787 h 477948"/>
                  <a:gd name="connsiteX22" fmla="*/ 90321 w 480537"/>
                  <a:gd name="connsiteY22" fmla="*/ 454396 h 477948"/>
                  <a:gd name="connsiteX23" fmla="*/ 91009 w 480537"/>
                  <a:gd name="connsiteY23" fmla="*/ 440572 h 477948"/>
                  <a:gd name="connsiteX24" fmla="*/ 100438 w 480537"/>
                  <a:gd name="connsiteY24" fmla="*/ 433541 h 477948"/>
                  <a:gd name="connsiteX25" fmla="*/ 105932 w 480537"/>
                  <a:gd name="connsiteY25" fmla="*/ 433062 h 477948"/>
                  <a:gd name="connsiteX26" fmla="*/ 224372 w 480537"/>
                  <a:gd name="connsiteY26" fmla="*/ 414465 h 477948"/>
                  <a:gd name="connsiteX27" fmla="*/ 229961 w 480537"/>
                  <a:gd name="connsiteY27" fmla="*/ 415038 h 477948"/>
                  <a:gd name="connsiteX28" fmla="*/ 233066 w 480537"/>
                  <a:gd name="connsiteY28" fmla="*/ 419384 h 477948"/>
                  <a:gd name="connsiteX29" fmla="*/ 233725 w 480537"/>
                  <a:gd name="connsiteY29" fmla="*/ 422022 h 477948"/>
                  <a:gd name="connsiteX30" fmla="*/ 233028 w 480537"/>
                  <a:gd name="connsiteY30" fmla="*/ 427266 h 477948"/>
                  <a:gd name="connsiteX31" fmla="*/ 228404 w 480537"/>
                  <a:gd name="connsiteY31" fmla="*/ 430352 h 477948"/>
                  <a:gd name="connsiteX32" fmla="*/ 222853 w 480537"/>
                  <a:gd name="connsiteY32" fmla="*/ 429798 h 477948"/>
                  <a:gd name="connsiteX33" fmla="*/ 219758 w 480537"/>
                  <a:gd name="connsiteY33" fmla="*/ 425518 h 477948"/>
                  <a:gd name="connsiteX34" fmla="*/ 219098 w 480537"/>
                  <a:gd name="connsiteY34" fmla="*/ 422882 h 477948"/>
                  <a:gd name="connsiteX35" fmla="*/ 219806 w 480537"/>
                  <a:gd name="connsiteY35" fmla="*/ 417608 h 477948"/>
                  <a:gd name="connsiteX36" fmla="*/ 224372 w 480537"/>
                  <a:gd name="connsiteY36" fmla="*/ 414465 h 477948"/>
                  <a:gd name="connsiteX37" fmla="*/ 345255 w 480537"/>
                  <a:gd name="connsiteY37" fmla="*/ 378871 h 477948"/>
                  <a:gd name="connsiteX38" fmla="*/ 348140 w 480537"/>
                  <a:gd name="connsiteY38" fmla="*/ 390411 h 477948"/>
                  <a:gd name="connsiteX39" fmla="*/ 358686 w 480537"/>
                  <a:gd name="connsiteY39" fmla="*/ 387774 h 477948"/>
                  <a:gd name="connsiteX40" fmla="*/ 360530 w 480537"/>
                  <a:gd name="connsiteY40" fmla="*/ 395159 h 477948"/>
                  <a:gd name="connsiteX41" fmla="*/ 349984 w 480537"/>
                  <a:gd name="connsiteY41" fmla="*/ 397795 h 477948"/>
                  <a:gd name="connsiteX42" fmla="*/ 353013 w 480537"/>
                  <a:gd name="connsiteY42" fmla="*/ 409920 h 477948"/>
                  <a:gd name="connsiteX43" fmla="*/ 344930 w 480537"/>
                  <a:gd name="connsiteY43" fmla="*/ 411934 h 477948"/>
                  <a:gd name="connsiteX44" fmla="*/ 341901 w 480537"/>
                  <a:gd name="connsiteY44" fmla="*/ 399811 h 477948"/>
                  <a:gd name="connsiteX45" fmla="*/ 331298 w 480537"/>
                  <a:gd name="connsiteY45" fmla="*/ 402458 h 477948"/>
                  <a:gd name="connsiteX46" fmla="*/ 329453 w 480537"/>
                  <a:gd name="connsiteY46" fmla="*/ 395083 h 477948"/>
                  <a:gd name="connsiteX47" fmla="*/ 340057 w 480537"/>
                  <a:gd name="connsiteY47" fmla="*/ 392436 h 477948"/>
                  <a:gd name="connsiteX48" fmla="*/ 337172 w 480537"/>
                  <a:gd name="connsiteY48" fmla="*/ 380896 h 477948"/>
                  <a:gd name="connsiteX49" fmla="*/ 478866 w 480537"/>
                  <a:gd name="connsiteY49" fmla="*/ 367958 h 477948"/>
                  <a:gd name="connsiteX50" fmla="*/ 480537 w 480537"/>
                  <a:gd name="connsiteY50" fmla="*/ 374665 h 477948"/>
                  <a:gd name="connsiteX51" fmla="*/ 465003 w 480537"/>
                  <a:gd name="connsiteY51" fmla="*/ 378553 h 477948"/>
                  <a:gd name="connsiteX52" fmla="*/ 454295 w 480537"/>
                  <a:gd name="connsiteY52" fmla="*/ 381228 h 477948"/>
                  <a:gd name="connsiteX53" fmla="*/ 452622 w 480537"/>
                  <a:gd name="connsiteY53" fmla="*/ 374512 h 477948"/>
                  <a:gd name="connsiteX54" fmla="*/ 465003 w 480537"/>
                  <a:gd name="connsiteY54" fmla="*/ 371426 h 477948"/>
                  <a:gd name="connsiteX55" fmla="*/ 475712 w 480537"/>
                  <a:gd name="connsiteY55" fmla="*/ 355338 h 477948"/>
                  <a:gd name="connsiteX56" fmla="*/ 477384 w 480537"/>
                  <a:gd name="connsiteY56" fmla="*/ 362044 h 477948"/>
                  <a:gd name="connsiteX57" fmla="*/ 465003 w 480537"/>
                  <a:gd name="connsiteY57" fmla="*/ 365131 h 477948"/>
                  <a:gd name="connsiteX58" fmla="*/ 451140 w 480537"/>
                  <a:gd name="connsiteY58" fmla="*/ 368598 h 477948"/>
                  <a:gd name="connsiteX59" fmla="*/ 449469 w 480537"/>
                  <a:gd name="connsiteY59" fmla="*/ 361891 h 477948"/>
                  <a:gd name="connsiteX60" fmla="*/ 465003 w 480537"/>
                  <a:gd name="connsiteY60" fmla="*/ 358012 h 477948"/>
                  <a:gd name="connsiteX61" fmla="*/ 78027 w 480537"/>
                  <a:gd name="connsiteY61" fmla="*/ 317687 h 477948"/>
                  <a:gd name="connsiteX62" fmla="*/ 88679 w 480537"/>
                  <a:gd name="connsiteY62" fmla="*/ 360334 h 477948"/>
                  <a:gd name="connsiteX63" fmla="*/ 80120 w 480537"/>
                  <a:gd name="connsiteY63" fmla="*/ 362474 h 477948"/>
                  <a:gd name="connsiteX64" fmla="*/ 71358 w 480537"/>
                  <a:gd name="connsiteY64" fmla="*/ 327383 h 477948"/>
                  <a:gd name="connsiteX65" fmla="*/ 62694 w 480537"/>
                  <a:gd name="connsiteY65" fmla="*/ 329543 h 477948"/>
                  <a:gd name="connsiteX66" fmla="*/ 61184 w 480537"/>
                  <a:gd name="connsiteY66" fmla="*/ 323514 h 477948"/>
                  <a:gd name="connsiteX67" fmla="*/ 190365 w 480537"/>
                  <a:gd name="connsiteY67" fmla="*/ 287756 h 477948"/>
                  <a:gd name="connsiteX68" fmla="*/ 201580 w 480537"/>
                  <a:gd name="connsiteY68" fmla="*/ 288594 h 477948"/>
                  <a:gd name="connsiteX69" fmla="*/ 207627 w 480537"/>
                  <a:gd name="connsiteY69" fmla="*/ 296793 h 477948"/>
                  <a:gd name="connsiteX70" fmla="*/ 207284 w 480537"/>
                  <a:gd name="connsiteY70" fmla="*/ 304445 h 477948"/>
                  <a:gd name="connsiteX71" fmla="*/ 202412 w 480537"/>
                  <a:gd name="connsiteY71" fmla="*/ 314770 h 477948"/>
                  <a:gd name="connsiteX72" fmla="*/ 196890 w 480537"/>
                  <a:gd name="connsiteY72" fmla="*/ 324956 h 477948"/>
                  <a:gd name="connsiteX73" fmla="*/ 196985 w 480537"/>
                  <a:gd name="connsiteY73" fmla="*/ 325089 h 477948"/>
                  <a:gd name="connsiteX74" fmla="*/ 214916 w 480537"/>
                  <a:gd name="connsiteY74" fmla="*/ 320609 h 477948"/>
                  <a:gd name="connsiteX75" fmla="*/ 216550 w 480537"/>
                  <a:gd name="connsiteY75" fmla="*/ 327162 h 477948"/>
                  <a:gd name="connsiteX76" fmla="*/ 187442 w 480537"/>
                  <a:gd name="connsiteY76" fmla="*/ 334442 h 477948"/>
                  <a:gd name="connsiteX77" fmla="*/ 186037 w 480537"/>
                  <a:gd name="connsiteY77" fmla="*/ 328843 h 477948"/>
                  <a:gd name="connsiteX78" fmla="*/ 196145 w 480537"/>
                  <a:gd name="connsiteY78" fmla="*/ 310616 h 477948"/>
                  <a:gd name="connsiteX79" fmla="*/ 198943 w 480537"/>
                  <a:gd name="connsiteY79" fmla="*/ 303755 h 477948"/>
                  <a:gd name="connsiteX80" fmla="*/ 199117 w 480537"/>
                  <a:gd name="connsiteY80" fmla="*/ 299067 h 477948"/>
                  <a:gd name="connsiteX81" fmla="*/ 196556 w 480537"/>
                  <a:gd name="connsiteY81" fmla="*/ 295014 h 477948"/>
                  <a:gd name="connsiteX82" fmla="*/ 192017 w 480537"/>
                  <a:gd name="connsiteY82" fmla="*/ 294337 h 477948"/>
                  <a:gd name="connsiteX83" fmla="*/ 188025 w 480537"/>
                  <a:gd name="connsiteY83" fmla="*/ 297470 h 477948"/>
                  <a:gd name="connsiteX84" fmla="*/ 187824 w 480537"/>
                  <a:gd name="connsiteY84" fmla="*/ 303193 h 477948"/>
                  <a:gd name="connsiteX85" fmla="*/ 179504 w 480537"/>
                  <a:gd name="connsiteY85" fmla="*/ 305275 h 477948"/>
                  <a:gd name="connsiteX86" fmla="*/ 179408 w 480537"/>
                  <a:gd name="connsiteY86" fmla="*/ 305114 h 477948"/>
                  <a:gd name="connsiteX87" fmla="*/ 180754 w 480537"/>
                  <a:gd name="connsiteY87" fmla="*/ 294404 h 477948"/>
                  <a:gd name="connsiteX88" fmla="*/ 190365 w 480537"/>
                  <a:gd name="connsiteY88" fmla="*/ 287756 h 477948"/>
                  <a:gd name="connsiteX89" fmla="*/ 310218 w 480537"/>
                  <a:gd name="connsiteY89" fmla="*/ 257222 h 477948"/>
                  <a:gd name="connsiteX90" fmla="*/ 321577 w 480537"/>
                  <a:gd name="connsiteY90" fmla="*/ 257739 h 477948"/>
                  <a:gd name="connsiteX91" fmla="*/ 327768 w 480537"/>
                  <a:gd name="connsiteY91" fmla="*/ 265781 h 477948"/>
                  <a:gd name="connsiteX92" fmla="*/ 327329 w 480537"/>
                  <a:gd name="connsiteY92" fmla="*/ 271515 h 477948"/>
                  <a:gd name="connsiteX93" fmla="*/ 323468 w 480537"/>
                  <a:gd name="connsiteY93" fmla="*/ 276625 h 477948"/>
                  <a:gd name="connsiteX94" fmla="*/ 329841 w 480537"/>
                  <a:gd name="connsiteY94" fmla="*/ 279149 h 477948"/>
                  <a:gd name="connsiteX95" fmla="*/ 333213 w 480537"/>
                  <a:gd name="connsiteY95" fmla="*/ 284735 h 477948"/>
                  <a:gd name="connsiteX96" fmla="*/ 331254 w 480537"/>
                  <a:gd name="connsiteY96" fmla="*/ 295025 h 477948"/>
                  <a:gd name="connsiteX97" fmla="*/ 321186 w 480537"/>
                  <a:gd name="connsiteY97" fmla="*/ 301091 h 477948"/>
                  <a:gd name="connsiteX98" fmla="*/ 310190 w 480537"/>
                  <a:gd name="connsiteY98" fmla="*/ 300499 h 477948"/>
                  <a:gd name="connsiteX99" fmla="*/ 303856 w 480537"/>
                  <a:gd name="connsiteY99" fmla="*/ 292646 h 477948"/>
                  <a:gd name="connsiteX100" fmla="*/ 303865 w 480537"/>
                  <a:gd name="connsiteY100" fmla="*/ 292446 h 477948"/>
                  <a:gd name="connsiteX101" fmla="*/ 312148 w 480537"/>
                  <a:gd name="connsiteY101" fmla="*/ 290373 h 477948"/>
                  <a:gd name="connsiteX102" fmla="*/ 314928 w 480537"/>
                  <a:gd name="connsiteY102" fmla="*/ 293993 h 477948"/>
                  <a:gd name="connsiteX103" fmla="*/ 319771 w 480537"/>
                  <a:gd name="connsiteY103" fmla="*/ 294480 h 477948"/>
                  <a:gd name="connsiteX104" fmla="*/ 324042 w 480537"/>
                  <a:gd name="connsiteY104" fmla="*/ 291671 h 477948"/>
                  <a:gd name="connsiteX105" fmla="*/ 324645 w 480537"/>
                  <a:gd name="connsiteY105" fmla="*/ 286800 h 477948"/>
                  <a:gd name="connsiteX106" fmla="*/ 321720 w 480537"/>
                  <a:gd name="connsiteY106" fmla="*/ 282281 h 477948"/>
                  <a:gd name="connsiteX107" fmla="*/ 316371 w 480537"/>
                  <a:gd name="connsiteY107" fmla="*/ 281947 h 477948"/>
                  <a:gd name="connsiteX108" fmla="*/ 311565 w 480537"/>
                  <a:gd name="connsiteY108" fmla="*/ 283150 h 477948"/>
                  <a:gd name="connsiteX109" fmla="*/ 309961 w 480537"/>
                  <a:gd name="connsiteY109" fmla="*/ 276731 h 477948"/>
                  <a:gd name="connsiteX110" fmla="*/ 314766 w 480537"/>
                  <a:gd name="connsiteY110" fmla="*/ 275526 h 477948"/>
                  <a:gd name="connsiteX111" fmla="*/ 318873 w 480537"/>
                  <a:gd name="connsiteY111" fmla="*/ 272804 h 477948"/>
                  <a:gd name="connsiteX112" fmla="*/ 319226 w 480537"/>
                  <a:gd name="connsiteY112" fmla="*/ 267999 h 477948"/>
                  <a:gd name="connsiteX113" fmla="*/ 316735 w 480537"/>
                  <a:gd name="connsiteY113" fmla="*/ 264234 h 477948"/>
                  <a:gd name="connsiteX114" fmla="*/ 312100 w 480537"/>
                  <a:gd name="connsiteY114" fmla="*/ 263757 h 477948"/>
                  <a:gd name="connsiteX115" fmla="*/ 308413 w 480537"/>
                  <a:gd name="connsiteY115" fmla="*/ 266164 h 477948"/>
                  <a:gd name="connsiteX116" fmla="*/ 307695 w 480537"/>
                  <a:gd name="connsiteY116" fmla="*/ 270272 h 477948"/>
                  <a:gd name="connsiteX117" fmla="*/ 299404 w 480537"/>
                  <a:gd name="connsiteY117" fmla="*/ 272336 h 477948"/>
                  <a:gd name="connsiteX118" fmla="*/ 299299 w 480537"/>
                  <a:gd name="connsiteY118" fmla="*/ 272174 h 477948"/>
                  <a:gd name="connsiteX119" fmla="*/ 301076 w 480537"/>
                  <a:gd name="connsiteY119" fmla="*/ 262955 h 477948"/>
                  <a:gd name="connsiteX120" fmla="*/ 310218 w 480537"/>
                  <a:gd name="connsiteY120" fmla="*/ 257222 h 477948"/>
                  <a:gd name="connsiteX121" fmla="*/ 442444 w 480537"/>
                  <a:gd name="connsiteY121" fmla="*/ 247090 h 477948"/>
                  <a:gd name="connsiteX122" fmla="*/ 444088 w 480537"/>
                  <a:gd name="connsiteY122" fmla="*/ 253672 h 477948"/>
                  <a:gd name="connsiteX123" fmla="*/ 427580 w 480537"/>
                  <a:gd name="connsiteY123" fmla="*/ 257799 h 477948"/>
                  <a:gd name="connsiteX124" fmla="*/ 425936 w 480537"/>
                  <a:gd name="connsiteY124" fmla="*/ 251208 h 477948"/>
                  <a:gd name="connsiteX125" fmla="*/ 48683 w 480537"/>
                  <a:gd name="connsiteY125" fmla="*/ 213573 h 477948"/>
                  <a:gd name="connsiteX126" fmla="*/ 48301 w 480537"/>
                  <a:gd name="connsiteY126" fmla="*/ 214938 h 477948"/>
                  <a:gd name="connsiteX127" fmla="*/ 47804 w 480537"/>
                  <a:gd name="connsiteY127" fmla="*/ 216476 h 477948"/>
                  <a:gd name="connsiteX128" fmla="*/ 42894 w 480537"/>
                  <a:gd name="connsiteY128" fmla="*/ 231380 h 477948"/>
                  <a:gd name="connsiteX129" fmla="*/ 47804 w 480537"/>
                  <a:gd name="connsiteY129" fmla="*/ 230157 h 477948"/>
                  <a:gd name="connsiteX130" fmla="*/ 52705 w 480537"/>
                  <a:gd name="connsiteY130" fmla="*/ 228934 h 477948"/>
                  <a:gd name="connsiteX131" fmla="*/ 48874 w 480537"/>
                  <a:gd name="connsiteY131" fmla="*/ 213582 h 477948"/>
                  <a:gd name="connsiteX132" fmla="*/ 54540 w 480537"/>
                  <a:gd name="connsiteY132" fmla="*/ 200025 h 477948"/>
                  <a:gd name="connsiteX133" fmla="*/ 61236 w 480537"/>
                  <a:gd name="connsiteY133" fmla="*/ 226804 h 477948"/>
                  <a:gd name="connsiteX134" fmla="*/ 66061 w 480537"/>
                  <a:gd name="connsiteY134" fmla="*/ 225591 h 477948"/>
                  <a:gd name="connsiteX135" fmla="*/ 67713 w 480537"/>
                  <a:gd name="connsiteY135" fmla="*/ 232212 h 477948"/>
                  <a:gd name="connsiteX136" fmla="*/ 62879 w 480537"/>
                  <a:gd name="connsiteY136" fmla="*/ 233425 h 477948"/>
                  <a:gd name="connsiteX137" fmla="*/ 65201 w 480537"/>
                  <a:gd name="connsiteY137" fmla="*/ 242672 h 477948"/>
                  <a:gd name="connsiteX138" fmla="*/ 56670 w 480537"/>
                  <a:gd name="connsiteY138" fmla="*/ 244812 h 477948"/>
                  <a:gd name="connsiteX139" fmla="*/ 54357 w 480537"/>
                  <a:gd name="connsiteY139" fmla="*/ 235546 h 477948"/>
                  <a:gd name="connsiteX140" fmla="*/ 47804 w 480537"/>
                  <a:gd name="connsiteY140" fmla="*/ 237188 h 477948"/>
                  <a:gd name="connsiteX141" fmla="*/ 36962 w 480537"/>
                  <a:gd name="connsiteY141" fmla="*/ 239892 h 477948"/>
                  <a:gd name="connsiteX142" fmla="*/ 35299 w 480537"/>
                  <a:gd name="connsiteY142" fmla="*/ 234858 h 477948"/>
                  <a:gd name="connsiteX143" fmla="*/ 45940 w 480537"/>
                  <a:gd name="connsiteY143" fmla="*/ 202184 h 477948"/>
                  <a:gd name="connsiteX144" fmla="*/ 47804 w 480537"/>
                  <a:gd name="connsiteY144" fmla="*/ 201717 h 477948"/>
                  <a:gd name="connsiteX145" fmla="*/ 176738 w 480537"/>
                  <a:gd name="connsiteY145" fmla="*/ 169433 h 477948"/>
                  <a:gd name="connsiteX146" fmla="*/ 178459 w 480537"/>
                  <a:gd name="connsiteY146" fmla="*/ 176293 h 477948"/>
                  <a:gd name="connsiteX147" fmla="*/ 161683 w 480537"/>
                  <a:gd name="connsiteY147" fmla="*/ 180477 h 477948"/>
                  <a:gd name="connsiteX148" fmla="*/ 162963 w 480537"/>
                  <a:gd name="connsiteY148" fmla="*/ 190605 h 477948"/>
                  <a:gd name="connsiteX149" fmla="*/ 165446 w 480537"/>
                  <a:gd name="connsiteY149" fmla="*/ 188445 h 477948"/>
                  <a:gd name="connsiteX150" fmla="*/ 168982 w 480537"/>
                  <a:gd name="connsiteY150" fmla="*/ 186935 h 477948"/>
                  <a:gd name="connsiteX151" fmla="*/ 179432 w 480537"/>
                  <a:gd name="connsiteY151" fmla="*/ 188273 h 477948"/>
                  <a:gd name="connsiteX152" fmla="*/ 185481 w 480537"/>
                  <a:gd name="connsiteY152" fmla="*/ 198027 h 477948"/>
                  <a:gd name="connsiteX153" fmla="*/ 184324 w 480537"/>
                  <a:gd name="connsiteY153" fmla="*/ 209177 h 477948"/>
                  <a:gd name="connsiteX154" fmla="*/ 174656 w 480537"/>
                  <a:gd name="connsiteY154" fmla="*/ 215922 h 477948"/>
                  <a:gd name="connsiteX155" fmla="*/ 163794 w 480537"/>
                  <a:gd name="connsiteY155" fmla="*/ 215224 h 477948"/>
                  <a:gd name="connsiteX156" fmla="*/ 157536 w 480537"/>
                  <a:gd name="connsiteY156" fmla="*/ 207408 h 477948"/>
                  <a:gd name="connsiteX157" fmla="*/ 157565 w 480537"/>
                  <a:gd name="connsiteY157" fmla="*/ 207236 h 477948"/>
                  <a:gd name="connsiteX158" fmla="*/ 165687 w 480537"/>
                  <a:gd name="connsiteY158" fmla="*/ 204782 h 477948"/>
                  <a:gd name="connsiteX159" fmla="*/ 168418 w 480537"/>
                  <a:gd name="connsiteY159" fmla="*/ 208814 h 477948"/>
                  <a:gd name="connsiteX160" fmla="*/ 173024 w 480537"/>
                  <a:gd name="connsiteY160" fmla="*/ 209359 h 477948"/>
                  <a:gd name="connsiteX161" fmla="*/ 176901 w 480537"/>
                  <a:gd name="connsiteY161" fmla="*/ 206129 h 477948"/>
                  <a:gd name="connsiteX162" fmla="*/ 176931 w 480537"/>
                  <a:gd name="connsiteY162" fmla="*/ 200225 h 477948"/>
                  <a:gd name="connsiteX163" fmla="*/ 173931 w 480537"/>
                  <a:gd name="connsiteY163" fmla="*/ 194683 h 477948"/>
                  <a:gd name="connsiteX164" fmla="*/ 168867 w 480537"/>
                  <a:gd name="connsiteY164" fmla="*/ 193584 h 477948"/>
                  <a:gd name="connsiteX165" fmla="*/ 165333 w 480537"/>
                  <a:gd name="connsiteY165" fmla="*/ 195439 h 477948"/>
                  <a:gd name="connsiteX166" fmla="*/ 164081 w 480537"/>
                  <a:gd name="connsiteY166" fmla="*/ 198361 h 477948"/>
                  <a:gd name="connsiteX167" fmla="*/ 156429 w 480537"/>
                  <a:gd name="connsiteY167" fmla="*/ 199737 h 477948"/>
                  <a:gd name="connsiteX168" fmla="*/ 152961 w 480537"/>
                  <a:gd name="connsiteY168" fmla="*/ 175366 h 477948"/>
                  <a:gd name="connsiteX169" fmla="*/ 288468 w 480537"/>
                  <a:gd name="connsiteY169" fmla="*/ 163280 h 477948"/>
                  <a:gd name="connsiteX170" fmla="*/ 287274 w 480537"/>
                  <a:gd name="connsiteY170" fmla="*/ 163462 h 477948"/>
                  <a:gd name="connsiteX171" fmla="*/ 283414 w 480537"/>
                  <a:gd name="connsiteY171" fmla="*/ 165229 h 477948"/>
                  <a:gd name="connsiteX172" fmla="*/ 281369 w 480537"/>
                  <a:gd name="connsiteY172" fmla="*/ 167952 h 477948"/>
                  <a:gd name="connsiteX173" fmla="*/ 282077 w 480537"/>
                  <a:gd name="connsiteY173" fmla="*/ 170798 h 477948"/>
                  <a:gd name="connsiteX174" fmla="*/ 285849 w 480537"/>
                  <a:gd name="connsiteY174" fmla="*/ 178135 h 477948"/>
                  <a:gd name="connsiteX175" fmla="*/ 288468 w 480537"/>
                  <a:gd name="connsiteY175" fmla="*/ 179634 h 477948"/>
                  <a:gd name="connsiteX176" fmla="*/ 291400 w 480537"/>
                  <a:gd name="connsiteY176" fmla="*/ 179645 h 477948"/>
                  <a:gd name="connsiteX177" fmla="*/ 295041 w 480537"/>
                  <a:gd name="connsiteY177" fmla="*/ 176167 h 477948"/>
                  <a:gd name="connsiteX178" fmla="*/ 295165 w 480537"/>
                  <a:gd name="connsiteY178" fmla="*/ 169920 h 477948"/>
                  <a:gd name="connsiteX179" fmla="*/ 292126 w 480537"/>
                  <a:gd name="connsiteY179" fmla="*/ 164590 h 477948"/>
                  <a:gd name="connsiteX180" fmla="*/ 288468 w 480537"/>
                  <a:gd name="connsiteY180" fmla="*/ 163280 h 477948"/>
                  <a:gd name="connsiteX181" fmla="*/ 288468 w 480537"/>
                  <a:gd name="connsiteY181" fmla="*/ 141203 h 477948"/>
                  <a:gd name="connsiteX182" fmla="*/ 288516 w 480537"/>
                  <a:gd name="connsiteY182" fmla="*/ 141203 h 477948"/>
                  <a:gd name="connsiteX183" fmla="*/ 292929 w 480537"/>
                  <a:gd name="connsiteY183" fmla="*/ 141509 h 477948"/>
                  <a:gd name="connsiteX184" fmla="*/ 292968 w 480537"/>
                  <a:gd name="connsiteY184" fmla="*/ 148168 h 477948"/>
                  <a:gd name="connsiteX185" fmla="*/ 289279 w 480537"/>
                  <a:gd name="connsiteY185" fmla="*/ 148013 h 477948"/>
                  <a:gd name="connsiteX186" fmla="*/ 288468 w 480537"/>
                  <a:gd name="connsiteY186" fmla="*/ 148062 h 477948"/>
                  <a:gd name="connsiteX187" fmla="*/ 285696 w 480537"/>
                  <a:gd name="connsiteY187" fmla="*/ 148548 h 477948"/>
                  <a:gd name="connsiteX188" fmla="*/ 280166 w 480537"/>
                  <a:gd name="connsiteY188" fmla="*/ 153029 h 477948"/>
                  <a:gd name="connsiteX189" fmla="*/ 280004 w 480537"/>
                  <a:gd name="connsiteY189" fmla="*/ 161646 h 477948"/>
                  <a:gd name="connsiteX190" fmla="*/ 280128 w 480537"/>
                  <a:gd name="connsiteY190" fmla="*/ 161760 h 477948"/>
                  <a:gd name="connsiteX191" fmla="*/ 283174 w 480537"/>
                  <a:gd name="connsiteY191" fmla="*/ 158514 h 477948"/>
                  <a:gd name="connsiteX192" fmla="*/ 287905 w 480537"/>
                  <a:gd name="connsiteY192" fmla="*/ 156429 h 477948"/>
                  <a:gd name="connsiteX193" fmla="*/ 288468 w 480537"/>
                  <a:gd name="connsiteY193" fmla="*/ 156296 h 477948"/>
                  <a:gd name="connsiteX194" fmla="*/ 297867 w 480537"/>
                  <a:gd name="connsiteY194" fmla="*/ 158254 h 477948"/>
                  <a:gd name="connsiteX195" fmla="*/ 303695 w 480537"/>
                  <a:gd name="connsiteY195" fmla="*/ 167789 h 477948"/>
                  <a:gd name="connsiteX196" fmla="*/ 302349 w 480537"/>
                  <a:gd name="connsiteY196" fmla="*/ 179425 h 477948"/>
                  <a:gd name="connsiteX197" fmla="*/ 293044 w 480537"/>
                  <a:gd name="connsiteY197" fmla="*/ 186198 h 477948"/>
                  <a:gd name="connsiteX198" fmla="*/ 288468 w 480537"/>
                  <a:gd name="connsiteY198" fmla="*/ 186741 h 477948"/>
                  <a:gd name="connsiteX199" fmla="*/ 280892 w 480537"/>
                  <a:gd name="connsiteY199" fmla="*/ 184363 h 477948"/>
                  <a:gd name="connsiteX200" fmla="*/ 273469 w 480537"/>
                  <a:gd name="connsiteY200" fmla="*/ 172727 h 477948"/>
                  <a:gd name="connsiteX201" fmla="*/ 271387 w 480537"/>
                  <a:gd name="connsiteY201" fmla="*/ 164416 h 477948"/>
                  <a:gd name="connsiteX202" fmla="*/ 272885 w 480537"/>
                  <a:gd name="connsiteY202" fmla="*/ 149876 h 477948"/>
                  <a:gd name="connsiteX203" fmla="*/ 283958 w 480537"/>
                  <a:gd name="connsiteY203" fmla="*/ 141853 h 477948"/>
                  <a:gd name="connsiteX204" fmla="*/ 288468 w 480537"/>
                  <a:gd name="connsiteY204" fmla="*/ 141203 h 477948"/>
                  <a:gd name="connsiteX205" fmla="*/ 417336 w 480537"/>
                  <a:gd name="connsiteY205" fmla="*/ 120015 h 477948"/>
                  <a:gd name="connsiteX206" fmla="*/ 411700 w 480537"/>
                  <a:gd name="connsiteY206" fmla="*/ 138062 h 477948"/>
                  <a:gd name="connsiteX207" fmla="*/ 425570 w 480537"/>
                  <a:gd name="connsiteY207" fmla="*/ 151618 h 477948"/>
                  <a:gd name="connsiteX208" fmla="*/ 415950 w 480537"/>
                  <a:gd name="connsiteY208" fmla="*/ 154026 h 477948"/>
                  <a:gd name="connsiteX209" fmla="*/ 408135 w 480537"/>
                  <a:gd name="connsiteY209" fmla="*/ 144807 h 477948"/>
                  <a:gd name="connsiteX210" fmla="*/ 405565 w 480537"/>
                  <a:gd name="connsiteY210" fmla="*/ 156623 h 477948"/>
                  <a:gd name="connsiteX211" fmla="*/ 395917 w 480537"/>
                  <a:gd name="connsiteY211" fmla="*/ 159031 h 477948"/>
                  <a:gd name="connsiteX212" fmla="*/ 401773 w 480537"/>
                  <a:gd name="connsiteY212" fmla="*/ 140546 h 477948"/>
                  <a:gd name="connsiteX213" fmla="*/ 388284 w 480537"/>
                  <a:gd name="connsiteY213" fmla="*/ 127277 h 477948"/>
                  <a:gd name="connsiteX214" fmla="*/ 397894 w 480537"/>
                  <a:gd name="connsiteY214" fmla="*/ 124869 h 477948"/>
                  <a:gd name="connsiteX215" fmla="*/ 405165 w 480537"/>
                  <a:gd name="connsiteY215" fmla="*/ 133763 h 477948"/>
                  <a:gd name="connsiteX216" fmla="*/ 405337 w 480537"/>
                  <a:gd name="connsiteY216" fmla="*/ 133714 h 477948"/>
                  <a:gd name="connsiteX217" fmla="*/ 407676 w 480537"/>
                  <a:gd name="connsiteY217" fmla="*/ 122423 h 477948"/>
                  <a:gd name="connsiteX218" fmla="*/ 30122 w 480537"/>
                  <a:gd name="connsiteY218" fmla="*/ 84716 h 477948"/>
                  <a:gd name="connsiteX219" fmla="*/ 31774 w 480537"/>
                  <a:gd name="connsiteY219" fmla="*/ 91297 h 477948"/>
                  <a:gd name="connsiteX220" fmla="*/ 26156 w 480537"/>
                  <a:gd name="connsiteY220" fmla="*/ 108609 h 477948"/>
                  <a:gd name="connsiteX221" fmla="*/ 26758 w 480537"/>
                  <a:gd name="connsiteY221" fmla="*/ 126253 h 477948"/>
                  <a:gd name="connsiteX222" fmla="*/ 27436 w 480537"/>
                  <a:gd name="connsiteY222" fmla="*/ 130695 h 477948"/>
                  <a:gd name="connsiteX223" fmla="*/ 18876 w 480537"/>
                  <a:gd name="connsiteY223" fmla="*/ 132836 h 477948"/>
                  <a:gd name="connsiteX224" fmla="*/ 18208 w 480537"/>
                  <a:gd name="connsiteY224" fmla="*/ 128394 h 477948"/>
                  <a:gd name="connsiteX225" fmla="*/ 18170 w 480537"/>
                  <a:gd name="connsiteY225" fmla="*/ 110062 h 477948"/>
                  <a:gd name="connsiteX226" fmla="*/ 23550 w 480537"/>
                  <a:gd name="connsiteY226" fmla="*/ 93362 h 477948"/>
                  <a:gd name="connsiteX227" fmla="*/ 1643 w 480537"/>
                  <a:gd name="connsiteY227" fmla="*/ 98825 h 477948"/>
                  <a:gd name="connsiteX228" fmla="*/ 0 w 480537"/>
                  <a:gd name="connsiteY228" fmla="*/ 92244 h 477948"/>
                  <a:gd name="connsiteX229" fmla="*/ 141166 w 480537"/>
                  <a:gd name="connsiteY229" fmla="*/ 81547 h 477948"/>
                  <a:gd name="connsiteX230" fmla="*/ 139550 w 480537"/>
                  <a:gd name="connsiteY230" fmla="*/ 81777 h 477948"/>
                  <a:gd name="connsiteX231" fmla="*/ 135671 w 480537"/>
                  <a:gd name="connsiteY231" fmla="*/ 84586 h 477948"/>
                  <a:gd name="connsiteX232" fmla="*/ 135184 w 480537"/>
                  <a:gd name="connsiteY232" fmla="*/ 89592 h 477948"/>
                  <a:gd name="connsiteX233" fmla="*/ 137975 w 480537"/>
                  <a:gd name="connsiteY233" fmla="*/ 93795 h 477948"/>
                  <a:gd name="connsiteX234" fmla="*/ 141166 w 480537"/>
                  <a:gd name="connsiteY234" fmla="*/ 94637 h 477948"/>
                  <a:gd name="connsiteX235" fmla="*/ 142770 w 480537"/>
                  <a:gd name="connsiteY235" fmla="*/ 94398 h 477948"/>
                  <a:gd name="connsiteX236" fmla="*/ 146639 w 480537"/>
                  <a:gd name="connsiteY236" fmla="*/ 91617 h 477948"/>
                  <a:gd name="connsiteX237" fmla="*/ 147136 w 480537"/>
                  <a:gd name="connsiteY237" fmla="*/ 86601 h 477948"/>
                  <a:gd name="connsiteX238" fmla="*/ 144318 w 480537"/>
                  <a:gd name="connsiteY238" fmla="*/ 82427 h 477948"/>
                  <a:gd name="connsiteX239" fmla="*/ 141166 w 480537"/>
                  <a:gd name="connsiteY239" fmla="*/ 81547 h 477948"/>
                  <a:gd name="connsiteX240" fmla="*/ 135032 w 480537"/>
                  <a:gd name="connsiteY240" fmla="*/ 63683 h 477948"/>
                  <a:gd name="connsiteX241" fmla="*/ 131765 w 480537"/>
                  <a:gd name="connsiteY241" fmla="*/ 66128 h 477948"/>
                  <a:gd name="connsiteX242" fmla="*/ 131477 w 480537"/>
                  <a:gd name="connsiteY242" fmla="*/ 70638 h 477948"/>
                  <a:gd name="connsiteX243" fmla="*/ 133866 w 480537"/>
                  <a:gd name="connsiteY243" fmla="*/ 74527 h 477948"/>
                  <a:gd name="connsiteX244" fmla="*/ 137965 w 480537"/>
                  <a:gd name="connsiteY244" fmla="*/ 75177 h 477948"/>
                  <a:gd name="connsiteX245" fmla="*/ 141166 w 480537"/>
                  <a:gd name="connsiteY245" fmla="*/ 72796 h 477948"/>
                  <a:gd name="connsiteX246" fmla="*/ 141213 w 480537"/>
                  <a:gd name="connsiteY246" fmla="*/ 72693 h 477948"/>
                  <a:gd name="connsiteX247" fmla="*/ 141499 w 480537"/>
                  <a:gd name="connsiteY247" fmla="*/ 68135 h 477948"/>
                  <a:gd name="connsiteX248" fmla="*/ 141166 w 480537"/>
                  <a:gd name="connsiteY248" fmla="*/ 67065 h 477948"/>
                  <a:gd name="connsiteX249" fmla="*/ 139092 w 480537"/>
                  <a:gd name="connsiteY249" fmla="*/ 64333 h 477948"/>
                  <a:gd name="connsiteX250" fmla="*/ 135032 w 480537"/>
                  <a:gd name="connsiteY250" fmla="*/ 63683 h 477948"/>
                  <a:gd name="connsiteX251" fmla="*/ 141166 w 480537"/>
                  <a:gd name="connsiteY251" fmla="*/ 56795 h 477948"/>
                  <a:gd name="connsiteX252" fmla="*/ 143974 w 480537"/>
                  <a:gd name="connsiteY252" fmla="*/ 57760 h 477948"/>
                  <a:gd name="connsiteX253" fmla="*/ 149926 w 480537"/>
                  <a:gd name="connsiteY253" fmla="*/ 65622 h 477948"/>
                  <a:gd name="connsiteX254" fmla="*/ 149647 w 480537"/>
                  <a:gd name="connsiteY254" fmla="*/ 71689 h 477948"/>
                  <a:gd name="connsiteX255" fmla="*/ 145961 w 480537"/>
                  <a:gd name="connsiteY255" fmla="*/ 76694 h 477948"/>
                  <a:gd name="connsiteX256" fmla="*/ 152342 w 480537"/>
                  <a:gd name="connsiteY256" fmla="*/ 79456 h 477948"/>
                  <a:gd name="connsiteX257" fmla="*/ 155839 w 480537"/>
                  <a:gd name="connsiteY257" fmla="*/ 85063 h 477948"/>
                  <a:gd name="connsiteX258" fmla="*/ 154090 w 480537"/>
                  <a:gd name="connsiteY258" fmla="*/ 95162 h 477948"/>
                  <a:gd name="connsiteX259" fmla="*/ 144404 w 480537"/>
                  <a:gd name="connsiteY259" fmla="*/ 100961 h 477948"/>
                  <a:gd name="connsiteX260" fmla="*/ 141166 w 480537"/>
                  <a:gd name="connsiteY260" fmla="*/ 101543 h 477948"/>
                  <a:gd name="connsiteX261" fmla="*/ 133045 w 480537"/>
                  <a:gd name="connsiteY261" fmla="*/ 100416 h 477948"/>
                  <a:gd name="connsiteX262" fmla="*/ 126759 w 480537"/>
                  <a:gd name="connsiteY262" fmla="*/ 92324 h 477948"/>
                  <a:gd name="connsiteX263" fmla="*/ 127170 w 480537"/>
                  <a:gd name="connsiteY263" fmla="*/ 85732 h 477948"/>
                  <a:gd name="connsiteX264" fmla="*/ 131516 w 480537"/>
                  <a:gd name="connsiteY264" fmla="*/ 80268 h 477948"/>
                  <a:gd name="connsiteX265" fmla="*/ 125909 w 480537"/>
                  <a:gd name="connsiteY265" fmla="*/ 77612 h 477948"/>
                  <a:gd name="connsiteX266" fmla="*/ 122823 w 480537"/>
                  <a:gd name="connsiteY266" fmla="*/ 72396 h 477948"/>
                  <a:gd name="connsiteX267" fmla="*/ 124351 w 480537"/>
                  <a:gd name="connsiteY267" fmla="*/ 62662 h 477948"/>
                  <a:gd name="connsiteX268" fmla="*/ 133388 w 480537"/>
                  <a:gd name="connsiteY268" fmla="*/ 57091 h 477948"/>
                  <a:gd name="connsiteX269" fmla="*/ 141166 w 480537"/>
                  <a:gd name="connsiteY269" fmla="*/ 56795 h 477948"/>
                  <a:gd name="connsiteX270" fmla="*/ 257877 w 480537"/>
                  <a:gd name="connsiteY270" fmla="*/ 35319 h 477948"/>
                  <a:gd name="connsiteX271" fmla="*/ 255231 w 480537"/>
                  <a:gd name="connsiteY271" fmla="*/ 35347 h 477948"/>
                  <a:gd name="connsiteX272" fmla="*/ 251620 w 480537"/>
                  <a:gd name="connsiteY272" fmla="*/ 38797 h 477948"/>
                  <a:gd name="connsiteX273" fmla="*/ 251467 w 480537"/>
                  <a:gd name="connsiteY273" fmla="*/ 45053 h 477948"/>
                  <a:gd name="connsiteX274" fmla="*/ 254410 w 480537"/>
                  <a:gd name="connsiteY274" fmla="*/ 50566 h 477948"/>
                  <a:gd name="connsiteX275" fmla="*/ 257877 w 480537"/>
                  <a:gd name="connsiteY275" fmla="*/ 51932 h 477948"/>
                  <a:gd name="connsiteX276" fmla="*/ 259167 w 480537"/>
                  <a:gd name="connsiteY276" fmla="*/ 51759 h 477948"/>
                  <a:gd name="connsiteX277" fmla="*/ 262653 w 480537"/>
                  <a:gd name="connsiteY277" fmla="*/ 50041 h 477948"/>
                  <a:gd name="connsiteX278" fmla="*/ 264679 w 480537"/>
                  <a:gd name="connsiteY278" fmla="*/ 47299 h 477948"/>
                  <a:gd name="connsiteX279" fmla="*/ 263705 w 480537"/>
                  <a:gd name="connsiteY279" fmla="*/ 43373 h 477948"/>
                  <a:gd name="connsiteX280" fmla="*/ 260283 w 480537"/>
                  <a:gd name="connsiteY280" fmla="*/ 36656 h 477948"/>
                  <a:gd name="connsiteX281" fmla="*/ 257877 w 480537"/>
                  <a:gd name="connsiteY281" fmla="*/ 35319 h 477948"/>
                  <a:gd name="connsiteX282" fmla="*/ 257877 w 480537"/>
                  <a:gd name="connsiteY282" fmla="*/ 28240 h 477948"/>
                  <a:gd name="connsiteX283" fmla="*/ 265272 w 480537"/>
                  <a:gd name="connsiteY283" fmla="*/ 30608 h 477948"/>
                  <a:gd name="connsiteX284" fmla="*/ 272503 w 480537"/>
                  <a:gd name="connsiteY284" fmla="*/ 42226 h 477948"/>
                  <a:gd name="connsiteX285" fmla="*/ 275025 w 480537"/>
                  <a:gd name="connsiteY285" fmla="*/ 52306 h 477948"/>
                  <a:gd name="connsiteX286" fmla="*/ 273516 w 480537"/>
                  <a:gd name="connsiteY286" fmla="*/ 65661 h 477948"/>
                  <a:gd name="connsiteX287" fmla="*/ 263008 w 480537"/>
                  <a:gd name="connsiteY287" fmla="*/ 73016 h 477948"/>
                  <a:gd name="connsiteX288" fmla="*/ 258327 w 480537"/>
                  <a:gd name="connsiteY288" fmla="*/ 73714 h 477948"/>
                  <a:gd name="connsiteX289" fmla="*/ 257877 w 480537"/>
                  <a:gd name="connsiteY289" fmla="*/ 73733 h 477948"/>
                  <a:gd name="connsiteX290" fmla="*/ 253607 w 480537"/>
                  <a:gd name="connsiteY290" fmla="*/ 73465 h 477948"/>
                  <a:gd name="connsiteX291" fmla="*/ 253063 w 480537"/>
                  <a:gd name="connsiteY291" fmla="*/ 67036 h 477948"/>
                  <a:gd name="connsiteX292" fmla="*/ 257094 w 480537"/>
                  <a:gd name="connsiteY292" fmla="*/ 67160 h 477948"/>
                  <a:gd name="connsiteX293" fmla="*/ 257877 w 480537"/>
                  <a:gd name="connsiteY293" fmla="*/ 67103 h 477948"/>
                  <a:gd name="connsiteX294" fmla="*/ 261374 w 480537"/>
                  <a:gd name="connsiteY294" fmla="*/ 66454 h 477948"/>
                  <a:gd name="connsiteX295" fmla="*/ 266245 w 480537"/>
                  <a:gd name="connsiteY295" fmla="*/ 62576 h 477948"/>
                  <a:gd name="connsiteX296" fmla="*/ 266580 w 480537"/>
                  <a:gd name="connsiteY296" fmla="*/ 54885 h 477948"/>
                  <a:gd name="connsiteX297" fmla="*/ 266055 w 480537"/>
                  <a:gd name="connsiteY297" fmla="*/ 52772 h 477948"/>
                  <a:gd name="connsiteX298" fmla="*/ 263333 w 480537"/>
                  <a:gd name="connsiteY298" fmla="*/ 56376 h 477948"/>
                  <a:gd name="connsiteX299" fmla="*/ 259299 w 480537"/>
                  <a:gd name="connsiteY299" fmla="*/ 58381 h 477948"/>
                  <a:gd name="connsiteX300" fmla="*/ 257877 w 480537"/>
                  <a:gd name="connsiteY300" fmla="*/ 58676 h 477948"/>
                  <a:gd name="connsiteX301" fmla="*/ 248984 w 480537"/>
                  <a:gd name="connsiteY301" fmla="*/ 56842 h 477948"/>
                  <a:gd name="connsiteX302" fmla="*/ 242936 w 480537"/>
                  <a:gd name="connsiteY302" fmla="*/ 47183 h 477948"/>
                  <a:gd name="connsiteX303" fmla="*/ 244331 w 480537"/>
                  <a:gd name="connsiteY303" fmla="*/ 35557 h 477948"/>
                  <a:gd name="connsiteX304" fmla="*/ 253550 w 480537"/>
                  <a:gd name="connsiteY304" fmla="*/ 28757 h 477948"/>
                  <a:gd name="connsiteX305" fmla="*/ 257877 w 480537"/>
                  <a:gd name="connsiteY305" fmla="*/ 28240 h 477948"/>
                  <a:gd name="connsiteX306" fmla="*/ 391632 w 480537"/>
                  <a:gd name="connsiteY306" fmla="*/ 23958 h 477948"/>
                  <a:gd name="connsiteX307" fmla="*/ 390315 w 480537"/>
                  <a:gd name="connsiteY307" fmla="*/ 24071 h 477948"/>
                  <a:gd name="connsiteX308" fmla="*/ 387935 w 480537"/>
                  <a:gd name="connsiteY308" fmla="*/ 25936 h 477948"/>
                  <a:gd name="connsiteX309" fmla="*/ 387725 w 480537"/>
                  <a:gd name="connsiteY309" fmla="*/ 29021 h 477948"/>
                  <a:gd name="connsiteX310" fmla="*/ 388291 w 480537"/>
                  <a:gd name="connsiteY310" fmla="*/ 31266 h 477948"/>
                  <a:gd name="connsiteX311" fmla="*/ 390008 w 480537"/>
                  <a:gd name="connsiteY311" fmla="*/ 33864 h 477948"/>
                  <a:gd name="connsiteX312" fmla="*/ 391632 w 480537"/>
                  <a:gd name="connsiteY312" fmla="*/ 34495 h 477948"/>
                  <a:gd name="connsiteX313" fmla="*/ 392951 w 480537"/>
                  <a:gd name="connsiteY313" fmla="*/ 34390 h 477948"/>
                  <a:gd name="connsiteX314" fmla="*/ 395406 w 480537"/>
                  <a:gd name="connsiteY314" fmla="*/ 32614 h 477948"/>
                  <a:gd name="connsiteX315" fmla="*/ 395482 w 480537"/>
                  <a:gd name="connsiteY315" fmla="*/ 29471 h 477948"/>
                  <a:gd name="connsiteX316" fmla="*/ 394919 w 480537"/>
                  <a:gd name="connsiteY316" fmla="*/ 27216 h 477948"/>
                  <a:gd name="connsiteX317" fmla="*/ 393286 w 480537"/>
                  <a:gd name="connsiteY317" fmla="*/ 24607 h 477948"/>
                  <a:gd name="connsiteX318" fmla="*/ 391632 w 480537"/>
                  <a:gd name="connsiteY318" fmla="*/ 23958 h 477948"/>
                  <a:gd name="connsiteX319" fmla="*/ 391632 w 480537"/>
                  <a:gd name="connsiteY319" fmla="*/ 18941 h 477948"/>
                  <a:gd name="connsiteX320" fmla="*/ 396591 w 480537"/>
                  <a:gd name="connsiteY320" fmla="*/ 20117 h 477948"/>
                  <a:gd name="connsiteX321" fmla="*/ 400612 w 480537"/>
                  <a:gd name="connsiteY321" fmla="*/ 25802 h 477948"/>
                  <a:gd name="connsiteX322" fmla="*/ 401177 w 480537"/>
                  <a:gd name="connsiteY322" fmla="*/ 28047 h 477948"/>
                  <a:gd name="connsiteX323" fmla="*/ 400317 w 480537"/>
                  <a:gd name="connsiteY323" fmla="*/ 34952 h 477948"/>
                  <a:gd name="connsiteX324" fmla="*/ 394135 w 480537"/>
                  <a:gd name="connsiteY324" fmla="*/ 39139 h 477948"/>
                  <a:gd name="connsiteX325" fmla="*/ 391632 w 480537"/>
                  <a:gd name="connsiteY325" fmla="*/ 39530 h 477948"/>
                  <a:gd name="connsiteX326" fmla="*/ 386647 w 480537"/>
                  <a:gd name="connsiteY326" fmla="*/ 38354 h 477948"/>
                  <a:gd name="connsiteX327" fmla="*/ 384200 w 480537"/>
                  <a:gd name="connsiteY327" fmla="*/ 36158 h 477948"/>
                  <a:gd name="connsiteX328" fmla="*/ 382604 w 480537"/>
                  <a:gd name="connsiteY328" fmla="*/ 32690 h 477948"/>
                  <a:gd name="connsiteX329" fmla="*/ 382041 w 480537"/>
                  <a:gd name="connsiteY329" fmla="*/ 30435 h 477948"/>
                  <a:gd name="connsiteX330" fmla="*/ 382929 w 480537"/>
                  <a:gd name="connsiteY330" fmla="*/ 23556 h 477948"/>
                  <a:gd name="connsiteX331" fmla="*/ 384200 w 480537"/>
                  <a:gd name="connsiteY331" fmla="*/ 21913 h 477948"/>
                  <a:gd name="connsiteX332" fmla="*/ 389131 w 480537"/>
                  <a:gd name="connsiteY332" fmla="*/ 19334 h 477948"/>
                  <a:gd name="connsiteX333" fmla="*/ 391632 w 480537"/>
                  <a:gd name="connsiteY333" fmla="*/ 18941 h 477948"/>
                  <a:gd name="connsiteX334" fmla="*/ 365209 w 480537"/>
                  <a:gd name="connsiteY334" fmla="*/ 5033 h 477948"/>
                  <a:gd name="connsiteX335" fmla="*/ 363899 w 480537"/>
                  <a:gd name="connsiteY335" fmla="*/ 5158 h 477948"/>
                  <a:gd name="connsiteX336" fmla="*/ 361550 w 480537"/>
                  <a:gd name="connsiteY336" fmla="*/ 7011 h 477948"/>
                  <a:gd name="connsiteX337" fmla="*/ 361348 w 480537"/>
                  <a:gd name="connsiteY337" fmla="*/ 10116 h 477948"/>
                  <a:gd name="connsiteX338" fmla="*/ 361913 w 480537"/>
                  <a:gd name="connsiteY338" fmla="*/ 12360 h 477948"/>
                  <a:gd name="connsiteX339" fmla="*/ 363555 w 480537"/>
                  <a:gd name="connsiteY339" fmla="*/ 14978 h 477948"/>
                  <a:gd name="connsiteX340" fmla="*/ 365209 w 480537"/>
                  <a:gd name="connsiteY340" fmla="*/ 15598 h 477948"/>
                  <a:gd name="connsiteX341" fmla="*/ 366545 w 480537"/>
                  <a:gd name="connsiteY341" fmla="*/ 15464 h 477948"/>
                  <a:gd name="connsiteX342" fmla="*/ 368867 w 480537"/>
                  <a:gd name="connsiteY342" fmla="*/ 13659 h 477948"/>
                  <a:gd name="connsiteX343" fmla="*/ 369077 w 480537"/>
                  <a:gd name="connsiteY343" fmla="*/ 10574 h 477948"/>
                  <a:gd name="connsiteX344" fmla="*/ 368514 w 480537"/>
                  <a:gd name="connsiteY344" fmla="*/ 8328 h 477948"/>
                  <a:gd name="connsiteX345" fmla="*/ 366870 w 480537"/>
                  <a:gd name="connsiteY345" fmla="*/ 5682 h 477948"/>
                  <a:gd name="connsiteX346" fmla="*/ 365209 w 480537"/>
                  <a:gd name="connsiteY346" fmla="*/ 5033 h 477948"/>
                  <a:gd name="connsiteX347" fmla="*/ 381985 w 480537"/>
                  <a:gd name="connsiteY347" fmla="*/ 418 h 477948"/>
                  <a:gd name="connsiteX348" fmla="*/ 384200 w 480537"/>
                  <a:gd name="connsiteY348" fmla="*/ 964 h 477948"/>
                  <a:gd name="connsiteX349" fmla="*/ 386695 w 480537"/>
                  <a:gd name="connsiteY349" fmla="*/ 1574 h 477948"/>
                  <a:gd name="connsiteX350" fmla="*/ 384200 w 480537"/>
                  <a:gd name="connsiteY350" fmla="*/ 9245 h 477948"/>
                  <a:gd name="connsiteX351" fmla="*/ 374198 w 480537"/>
                  <a:gd name="connsiteY351" fmla="*/ 40103 h 477948"/>
                  <a:gd name="connsiteX352" fmla="*/ 372288 w 480537"/>
                  <a:gd name="connsiteY352" fmla="*/ 39643 h 477948"/>
                  <a:gd name="connsiteX353" fmla="*/ 369488 w 480537"/>
                  <a:gd name="connsiteY353" fmla="*/ 38947 h 477948"/>
                  <a:gd name="connsiteX354" fmla="*/ 372288 w 480537"/>
                  <a:gd name="connsiteY354" fmla="*/ 30301 h 477948"/>
                  <a:gd name="connsiteX355" fmla="*/ 365209 w 480537"/>
                  <a:gd name="connsiteY355" fmla="*/ 16 h 477948"/>
                  <a:gd name="connsiteX356" fmla="*/ 370194 w 480537"/>
                  <a:gd name="connsiteY356" fmla="*/ 1192 h 477948"/>
                  <a:gd name="connsiteX357" fmla="*/ 372288 w 480537"/>
                  <a:gd name="connsiteY357" fmla="*/ 2997 h 477948"/>
                  <a:gd name="connsiteX358" fmla="*/ 374209 w 480537"/>
                  <a:gd name="connsiteY358" fmla="*/ 6905 h 477948"/>
                  <a:gd name="connsiteX359" fmla="*/ 374761 w 480537"/>
                  <a:gd name="connsiteY359" fmla="*/ 9151 h 477948"/>
                  <a:gd name="connsiteX360" fmla="*/ 373901 w 480537"/>
                  <a:gd name="connsiteY360" fmla="*/ 16028 h 477948"/>
                  <a:gd name="connsiteX361" fmla="*/ 372288 w 480537"/>
                  <a:gd name="connsiteY361" fmla="*/ 17978 h 477948"/>
                  <a:gd name="connsiteX362" fmla="*/ 367730 w 480537"/>
                  <a:gd name="connsiteY362" fmla="*/ 20212 h 477948"/>
                  <a:gd name="connsiteX363" fmla="*/ 365209 w 480537"/>
                  <a:gd name="connsiteY363" fmla="*/ 20605 h 477948"/>
                  <a:gd name="connsiteX364" fmla="*/ 360250 w 480537"/>
                  <a:gd name="connsiteY364" fmla="*/ 19440 h 477948"/>
                  <a:gd name="connsiteX365" fmla="*/ 356218 w 480537"/>
                  <a:gd name="connsiteY365" fmla="*/ 13784 h 477948"/>
                  <a:gd name="connsiteX366" fmla="*/ 355655 w 480537"/>
                  <a:gd name="connsiteY366" fmla="*/ 11540 h 477948"/>
                  <a:gd name="connsiteX367" fmla="*/ 356534 w 480537"/>
                  <a:gd name="connsiteY367" fmla="*/ 4622 h 477948"/>
                  <a:gd name="connsiteX368" fmla="*/ 362715 w 480537"/>
                  <a:gd name="connsiteY368" fmla="*/ 409 h 477948"/>
                  <a:gd name="connsiteX369" fmla="*/ 365209 w 480537"/>
                  <a:gd name="connsiteY369" fmla="*/ 16 h 47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</a:cxnLst>
                <a:rect l="l" t="t" r="r" b="b"/>
                <a:pathLst>
                  <a:path w="480537" h="477948">
                    <a:moveTo>
                      <a:pt x="102082" y="440122"/>
                    </a:moveTo>
                    <a:cubicBezTo>
                      <a:pt x="100142" y="440610"/>
                      <a:pt x="98872" y="441755"/>
                      <a:pt x="98261" y="443562"/>
                    </a:cubicBezTo>
                    <a:cubicBezTo>
                      <a:pt x="97667" y="445376"/>
                      <a:pt x="97782" y="447986"/>
                      <a:pt x="98632" y="451385"/>
                    </a:cubicBezTo>
                    <a:lnTo>
                      <a:pt x="101403" y="462478"/>
                    </a:lnTo>
                    <a:cubicBezTo>
                      <a:pt x="102263" y="465915"/>
                      <a:pt x="103390" y="468295"/>
                      <a:pt x="104795" y="469605"/>
                    </a:cubicBezTo>
                    <a:cubicBezTo>
                      <a:pt x="105149" y="469948"/>
                      <a:pt x="105530" y="470226"/>
                      <a:pt x="105932" y="470444"/>
                    </a:cubicBezTo>
                    <a:cubicBezTo>
                      <a:pt x="107068" y="471075"/>
                      <a:pt x="108358" y="471201"/>
                      <a:pt x="109810" y="470837"/>
                    </a:cubicBezTo>
                    <a:cubicBezTo>
                      <a:pt x="111721" y="470358"/>
                      <a:pt x="112992" y="469223"/>
                      <a:pt x="113593" y="467416"/>
                    </a:cubicBezTo>
                    <a:cubicBezTo>
                      <a:pt x="114196" y="465591"/>
                      <a:pt x="114072" y="462965"/>
                      <a:pt x="113210" y="459524"/>
                    </a:cubicBezTo>
                    <a:lnTo>
                      <a:pt x="110441" y="448433"/>
                    </a:lnTo>
                    <a:cubicBezTo>
                      <a:pt x="109600" y="445052"/>
                      <a:pt x="108463" y="442692"/>
                      <a:pt x="107059" y="441383"/>
                    </a:cubicBezTo>
                    <a:cubicBezTo>
                      <a:pt x="106695" y="441049"/>
                      <a:pt x="106324" y="440762"/>
                      <a:pt x="105932" y="440553"/>
                    </a:cubicBezTo>
                    <a:cubicBezTo>
                      <a:pt x="104785" y="439911"/>
                      <a:pt x="103496" y="439769"/>
                      <a:pt x="102082" y="440122"/>
                    </a:cubicBezTo>
                    <a:close/>
                    <a:moveTo>
                      <a:pt x="105932" y="433062"/>
                    </a:moveTo>
                    <a:cubicBezTo>
                      <a:pt x="108137" y="433271"/>
                      <a:pt x="110183" y="434028"/>
                      <a:pt x="112064" y="435316"/>
                    </a:cubicBezTo>
                    <a:cubicBezTo>
                      <a:pt x="115408" y="437601"/>
                      <a:pt x="117778" y="441555"/>
                      <a:pt x="119181" y="447183"/>
                    </a:cubicBezTo>
                    <a:cubicBezTo>
                      <a:pt x="119181" y="447183"/>
                      <a:pt x="121522" y="456582"/>
                      <a:pt x="121522" y="456582"/>
                    </a:cubicBezTo>
                    <a:cubicBezTo>
                      <a:pt x="122936" y="462229"/>
                      <a:pt x="122717" y="466825"/>
                      <a:pt x="120853" y="470396"/>
                    </a:cubicBezTo>
                    <a:cubicBezTo>
                      <a:pt x="119000" y="473971"/>
                      <a:pt x="115867" y="476291"/>
                      <a:pt x="111453" y="477399"/>
                    </a:cubicBezTo>
                    <a:cubicBezTo>
                      <a:pt x="109504" y="477887"/>
                      <a:pt x="107660" y="478050"/>
                      <a:pt x="105932" y="477887"/>
                    </a:cubicBezTo>
                    <a:cubicBezTo>
                      <a:pt x="103696" y="477678"/>
                      <a:pt x="101651" y="476931"/>
                      <a:pt x="99778" y="475660"/>
                    </a:cubicBezTo>
                    <a:cubicBezTo>
                      <a:pt x="96455" y="473387"/>
                      <a:pt x="94085" y="469442"/>
                      <a:pt x="92671" y="463787"/>
                    </a:cubicBezTo>
                    <a:lnTo>
                      <a:pt x="90321" y="454396"/>
                    </a:lnTo>
                    <a:cubicBezTo>
                      <a:pt x="88927" y="448759"/>
                      <a:pt x="89155" y="444153"/>
                      <a:pt x="91009" y="440572"/>
                    </a:cubicBezTo>
                    <a:cubicBezTo>
                      <a:pt x="92852" y="436988"/>
                      <a:pt x="95997" y="434647"/>
                      <a:pt x="100438" y="433541"/>
                    </a:cubicBezTo>
                    <a:cubicBezTo>
                      <a:pt x="102368" y="433054"/>
                      <a:pt x="104203" y="432891"/>
                      <a:pt x="105932" y="433062"/>
                    </a:cubicBezTo>
                    <a:close/>
                    <a:moveTo>
                      <a:pt x="224372" y="414465"/>
                    </a:moveTo>
                    <a:cubicBezTo>
                      <a:pt x="226522" y="413930"/>
                      <a:pt x="228385" y="414121"/>
                      <a:pt x="229961" y="415038"/>
                    </a:cubicBezTo>
                    <a:cubicBezTo>
                      <a:pt x="231537" y="415965"/>
                      <a:pt x="232578" y="417417"/>
                      <a:pt x="233066" y="419384"/>
                    </a:cubicBezTo>
                    <a:lnTo>
                      <a:pt x="233725" y="422022"/>
                    </a:lnTo>
                    <a:cubicBezTo>
                      <a:pt x="234212" y="423990"/>
                      <a:pt x="233983" y="425747"/>
                      <a:pt x="233028" y="427266"/>
                    </a:cubicBezTo>
                    <a:cubicBezTo>
                      <a:pt x="232072" y="428785"/>
                      <a:pt x="230534" y="429826"/>
                      <a:pt x="228404" y="430352"/>
                    </a:cubicBezTo>
                    <a:cubicBezTo>
                      <a:pt x="226273" y="430887"/>
                      <a:pt x="224420" y="430696"/>
                      <a:pt x="222853" y="429798"/>
                    </a:cubicBezTo>
                    <a:cubicBezTo>
                      <a:pt x="221277" y="428900"/>
                      <a:pt x="220245" y="427467"/>
                      <a:pt x="219758" y="425518"/>
                    </a:cubicBezTo>
                    <a:cubicBezTo>
                      <a:pt x="219758" y="425518"/>
                      <a:pt x="219098" y="422882"/>
                      <a:pt x="219098" y="422882"/>
                    </a:cubicBezTo>
                    <a:cubicBezTo>
                      <a:pt x="218611" y="420923"/>
                      <a:pt x="218841" y="419165"/>
                      <a:pt x="219806" y="417608"/>
                    </a:cubicBezTo>
                    <a:cubicBezTo>
                      <a:pt x="220762" y="416032"/>
                      <a:pt x="222280" y="414990"/>
                      <a:pt x="224372" y="414465"/>
                    </a:cubicBezTo>
                    <a:close/>
                    <a:moveTo>
                      <a:pt x="345255" y="378871"/>
                    </a:moveTo>
                    <a:cubicBezTo>
                      <a:pt x="345255" y="378871"/>
                      <a:pt x="348140" y="390411"/>
                      <a:pt x="348140" y="390411"/>
                    </a:cubicBezTo>
                    <a:lnTo>
                      <a:pt x="358686" y="387774"/>
                    </a:lnTo>
                    <a:lnTo>
                      <a:pt x="360530" y="395159"/>
                    </a:lnTo>
                    <a:lnTo>
                      <a:pt x="349984" y="397795"/>
                    </a:lnTo>
                    <a:lnTo>
                      <a:pt x="353013" y="409920"/>
                    </a:lnTo>
                    <a:lnTo>
                      <a:pt x="344930" y="411934"/>
                    </a:lnTo>
                    <a:lnTo>
                      <a:pt x="341901" y="399811"/>
                    </a:lnTo>
                    <a:lnTo>
                      <a:pt x="331298" y="402458"/>
                    </a:lnTo>
                    <a:lnTo>
                      <a:pt x="329453" y="395083"/>
                    </a:lnTo>
                    <a:lnTo>
                      <a:pt x="340057" y="392436"/>
                    </a:lnTo>
                    <a:lnTo>
                      <a:pt x="337172" y="380896"/>
                    </a:lnTo>
                    <a:close/>
                    <a:moveTo>
                      <a:pt x="478866" y="367958"/>
                    </a:moveTo>
                    <a:lnTo>
                      <a:pt x="480537" y="374665"/>
                    </a:lnTo>
                    <a:cubicBezTo>
                      <a:pt x="480537" y="374665"/>
                      <a:pt x="465003" y="378553"/>
                      <a:pt x="465003" y="378553"/>
                    </a:cubicBezTo>
                    <a:lnTo>
                      <a:pt x="454295" y="381228"/>
                    </a:lnTo>
                    <a:lnTo>
                      <a:pt x="452622" y="374512"/>
                    </a:lnTo>
                    <a:cubicBezTo>
                      <a:pt x="452622" y="374512"/>
                      <a:pt x="465003" y="371426"/>
                      <a:pt x="465003" y="371426"/>
                    </a:cubicBezTo>
                    <a:close/>
                    <a:moveTo>
                      <a:pt x="475712" y="355338"/>
                    </a:moveTo>
                    <a:lnTo>
                      <a:pt x="477384" y="362044"/>
                    </a:lnTo>
                    <a:lnTo>
                      <a:pt x="465003" y="365131"/>
                    </a:lnTo>
                    <a:lnTo>
                      <a:pt x="451140" y="368598"/>
                    </a:lnTo>
                    <a:lnTo>
                      <a:pt x="449469" y="361891"/>
                    </a:lnTo>
                    <a:lnTo>
                      <a:pt x="465003" y="358012"/>
                    </a:lnTo>
                    <a:close/>
                    <a:moveTo>
                      <a:pt x="78027" y="317687"/>
                    </a:moveTo>
                    <a:cubicBezTo>
                      <a:pt x="78027" y="317687"/>
                      <a:pt x="88679" y="360334"/>
                      <a:pt x="88679" y="360334"/>
                    </a:cubicBezTo>
                    <a:lnTo>
                      <a:pt x="80120" y="362474"/>
                    </a:lnTo>
                    <a:lnTo>
                      <a:pt x="71358" y="327383"/>
                    </a:lnTo>
                    <a:lnTo>
                      <a:pt x="62694" y="329543"/>
                    </a:lnTo>
                    <a:lnTo>
                      <a:pt x="61184" y="323514"/>
                    </a:lnTo>
                    <a:close/>
                    <a:moveTo>
                      <a:pt x="190365" y="287756"/>
                    </a:moveTo>
                    <a:cubicBezTo>
                      <a:pt x="194769" y="286656"/>
                      <a:pt x="198505" y="286924"/>
                      <a:pt x="201580" y="288594"/>
                    </a:cubicBezTo>
                    <a:cubicBezTo>
                      <a:pt x="204667" y="290249"/>
                      <a:pt x="206672" y="292981"/>
                      <a:pt x="207627" y="296793"/>
                    </a:cubicBezTo>
                    <a:cubicBezTo>
                      <a:pt x="208268" y="299373"/>
                      <a:pt x="208153" y="301921"/>
                      <a:pt x="207284" y="304445"/>
                    </a:cubicBezTo>
                    <a:cubicBezTo>
                      <a:pt x="206414" y="306985"/>
                      <a:pt x="204782" y="310425"/>
                      <a:pt x="202412" y="314770"/>
                    </a:cubicBezTo>
                    <a:lnTo>
                      <a:pt x="196890" y="324956"/>
                    </a:lnTo>
                    <a:lnTo>
                      <a:pt x="196985" y="325089"/>
                    </a:lnTo>
                    <a:lnTo>
                      <a:pt x="214916" y="320609"/>
                    </a:lnTo>
                    <a:cubicBezTo>
                      <a:pt x="214916" y="320609"/>
                      <a:pt x="216550" y="327162"/>
                      <a:pt x="216550" y="327162"/>
                    </a:cubicBezTo>
                    <a:lnTo>
                      <a:pt x="187442" y="334442"/>
                    </a:lnTo>
                    <a:lnTo>
                      <a:pt x="186037" y="328843"/>
                    </a:lnTo>
                    <a:lnTo>
                      <a:pt x="196145" y="310616"/>
                    </a:lnTo>
                    <a:cubicBezTo>
                      <a:pt x="197569" y="307826"/>
                      <a:pt x="198505" y="305552"/>
                      <a:pt x="198943" y="303755"/>
                    </a:cubicBezTo>
                    <a:cubicBezTo>
                      <a:pt x="199392" y="301979"/>
                      <a:pt x="199449" y="300412"/>
                      <a:pt x="199117" y="299067"/>
                    </a:cubicBezTo>
                    <a:cubicBezTo>
                      <a:pt x="198667" y="297280"/>
                      <a:pt x="197808" y="295932"/>
                      <a:pt x="196556" y="295014"/>
                    </a:cubicBezTo>
                    <a:cubicBezTo>
                      <a:pt x="195303" y="294127"/>
                      <a:pt x="193795" y="293897"/>
                      <a:pt x="192017" y="294337"/>
                    </a:cubicBezTo>
                    <a:cubicBezTo>
                      <a:pt x="190040" y="294833"/>
                      <a:pt x="188713" y="295875"/>
                      <a:pt x="188025" y="297470"/>
                    </a:cubicBezTo>
                    <a:cubicBezTo>
                      <a:pt x="187327" y="299056"/>
                      <a:pt x="187270" y="300977"/>
                      <a:pt x="187824" y="303193"/>
                    </a:cubicBezTo>
                    <a:lnTo>
                      <a:pt x="179504" y="305275"/>
                    </a:lnTo>
                    <a:lnTo>
                      <a:pt x="179408" y="305114"/>
                    </a:lnTo>
                    <a:cubicBezTo>
                      <a:pt x="178347" y="301293"/>
                      <a:pt x="178786" y="297720"/>
                      <a:pt x="180754" y="294404"/>
                    </a:cubicBezTo>
                    <a:cubicBezTo>
                      <a:pt x="182712" y="291081"/>
                      <a:pt x="185922" y="288864"/>
                      <a:pt x="190365" y="287756"/>
                    </a:cubicBezTo>
                    <a:close/>
                    <a:moveTo>
                      <a:pt x="310218" y="257222"/>
                    </a:moveTo>
                    <a:cubicBezTo>
                      <a:pt x="314631" y="256115"/>
                      <a:pt x="318415" y="256285"/>
                      <a:pt x="321577" y="257739"/>
                    </a:cubicBezTo>
                    <a:cubicBezTo>
                      <a:pt x="324729" y="259190"/>
                      <a:pt x="326793" y="261874"/>
                      <a:pt x="327768" y="265781"/>
                    </a:cubicBezTo>
                    <a:cubicBezTo>
                      <a:pt x="328226" y="267635"/>
                      <a:pt x="328082" y="269546"/>
                      <a:pt x="327329" y="271515"/>
                    </a:cubicBezTo>
                    <a:cubicBezTo>
                      <a:pt x="326574" y="273473"/>
                      <a:pt x="325293" y="275173"/>
                      <a:pt x="323468" y="276625"/>
                    </a:cubicBezTo>
                    <a:cubicBezTo>
                      <a:pt x="326038" y="276882"/>
                      <a:pt x="328168" y="277723"/>
                      <a:pt x="329841" y="279149"/>
                    </a:cubicBezTo>
                    <a:cubicBezTo>
                      <a:pt x="331513" y="280570"/>
                      <a:pt x="332639" y="282443"/>
                      <a:pt x="333213" y="284735"/>
                    </a:cubicBezTo>
                    <a:cubicBezTo>
                      <a:pt x="334187" y="288651"/>
                      <a:pt x="333537" y="292071"/>
                      <a:pt x="331254" y="295025"/>
                    </a:cubicBezTo>
                    <a:cubicBezTo>
                      <a:pt x="328971" y="297958"/>
                      <a:pt x="325618" y="299993"/>
                      <a:pt x="321186" y="301091"/>
                    </a:cubicBezTo>
                    <a:cubicBezTo>
                      <a:pt x="317211" y="302085"/>
                      <a:pt x="313553" y="301893"/>
                      <a:pt x="310190" y="300499"/>
                    </a:cubicBezTo>
                    <a:cubicBezTo>
                      <a:pt x="306827" y="299103"/>
                      <a:pt x="304706" y="296485"/>
                      <a:pt x="303856" y="292646"/>
                    </a:cubicBezTo>
                    <a:lnTo>
                      <a:pt x="303865" y="292446"/>
                    </a:lnTo>
                    <a:lnTo>
                      <a:pt x="312148" y="290373"/>
                    </a:lnTo>
                    <a:cubicBezTo>
                      <a:pt x="312569" y="292016"/>
                      <a:pt x="313495" y="293218"/>
                      <a:pt x="314928" y="293993"/>
                    </a:cubicBezTo>
                    <a:cubicBezTo>
                      <a:pt x="316371" y="294766"/>
                      <a:pt x="317976" y="294929"/>
                      <a:pt x="319771" y="294480"/>
                    </a:cubicBezTo>
                    <a:cubicBezTo>
                      <a:pt x="321740" y="293985"/>
                      <a:pt x="323173" y="293048"/>
                      <a:pt x="324042" y="291671"/>
                    </a:cubicBezTo>
                    <a:cubicBezTo>
                      <a:pt x="324912" y="290296"/>
                      <a:pt x="325112" y="288672"/>
                      <a:pt x="324645" y="286800"/>
                    </a:cubicBezTo>
                    <a:cubicBezTo>
                      <a:pt x="324079" y="284544"/>
                      <a:pt x="323115" y="283035"/>
                      <a:pt x="321720" y="282281"/>
                    </a:cubicBezTo>
                    <a:cubicBezTo>
                      <a:pt x="320335" y="281507"/>
                      <a:pt x="318558" y="281402"/>
                      <a:pt x="316371" y="281947"/>
                    </a:cubicBezTo>
                    <a:lnTo>
                      <a:pt x="311565" y="283150"/>
                    </a:lnTo>
                    <a:cubicBezTo>
                      <a:pt x="311565" y="283150"/>
                      <a:pt x="309961" y="276731"/>
                      <a:pt x="309961" y="276731"/>
                    </a:cubicBezTo>
                    <a:lnTo>
                      <a:pt x="314766" y="275526"/>
                    </a:lnTo>
                    <a:cubicBezTo>
                      <a:pt x="316801" y="275031"/>
                      <a:pt x="318166" y="274122"/>
                      <a:pt x="318873" y="272804"/>
                    </a:cubicBezTo>
                    <a:cubicBezTo>
                      <a:pt x="319590" y="271504"/>
                      <a:pt x="319704" y="269899"/>
                      <a:pt x="319226" y="267999"/>
                    </a:cubicBezTo>
                    <a:cubicBezTo>
                      <a:pt x="318797" y="266288"/>
                      <a:pt x="317976" y="265028"/>
                      <a:pt x="316735" y="264234"/>
                    </a:cubicBezTo>
                    <a:cubicBezTo>
                      <a:pt x="315502" y="263451"/>
                      <a:pt x="313964" y="263289"/>
                      <a:pt x="312100" y="263757"/>
                    </a:cubicBezTo>
                    <a:cubicBezTo>
                      <a:pt x="310504" y="264149"/>
                      <a:pt x="309263" y="264962"/>
                      <a:pt x="308413" y="266164"/>
                    </a:cubicBezTo>
                    <a:cubicBezTo>
                      <a:pt x="307542" y="267369"/>
                      <a:pt x="307314" y="268744"/>
                      <a:pt x="307695" y="270272"/>
                    </a:cubicBezTo>
                    <a:lnTo>
                      <a:pt x="299404" y="272336"/>
                    </a:lnTo>
                    <a:lnTo>
                      <a:pt x="299299" y="272174"/>
                    </a:lnTo>
                    <a:cubicBezTo>
                      <a:pt x="298353" y="268859"/>
                      <a:pt x="298936" y="265792"/>
                      <a:pt x="301076" y="262955"/>
                    </a:cubicBezTo>
                    <a:cubicBezTo>
                      <a:pt x="303206" y="260116"/>
                      <a:pt x="306253" y="258215"/>
                      <a:pt x="310218" y="257222"/>
                    </a:cubicBezTo>
                    <a:close/>
                    <a:moveTo>
                      <a:pt x="442444" y="247090"/>
                    </a:moveTo>
                    <a:cubicBezTo>
                      <a:pt x="442444" y="247090"/>
                      <a:pt x="444088" y="253672"/>
                      <a:pt x="444088" y="253672"/>
                    </a:cubicBezTo>
                    <a:lnTo>
                      <a:pt x="427580" y="257799"/>
                    </a:lnTo>
                    <a:lnTo>
                      <a:pt x="425936" y="251208"/>
                    </a:lnTo>
                    <a:close/>
                    <a:moveTo>
                      <a:pt x="48683" y="213573"/>
                    </a:moveTo>
                    <a:lnTo>
                      <a:pt x="48301" y="214938"/>
                    </a:lnTo>
                    <a:lnTo>
                      <a:pt x="47804" y="216476"/>
                    </a:lnTo>
                    <a:lnTo>
                      <a:pt x="42894" y="231380"/>
                    </a:lnTo>
                    <a:lnTo>
                      <a:pt x="47804" y="230157"/>
                    </a:lnTo>
                    <a:lnTo>
                      <a:pt x="52705" y="228934"/>
                    </a:lnTo>
                    <a:lnTo>
                      <a:pt x="48874" y="213582"/>
                    </a:lnTo>
                    <a:close/>
                    <a:moveTo>
                      <a:pt x="54540" y="200025"/>
                    </a:moveTo>
                    <a:cubicBezTo>
                      <a:pt x="54540" y="200025"/>
                      <a:pt x="61236" y="226804"/>
                      <a:pt x="61236" y="226804"/>
                    </a:cubicBezTo>
                    <a:lnTo>
                      <a:pt x="66061" y="225591"/>
                    </a:lnTo>
                    <a:lnTo>
                      <a:pt x="67713" y="232212"/>
                    </a:lnTo>
                    <a:lnTo>
                      <a:pt x="62879" y="233425"/>
                    </a:lnTo>
                    <a:lnTo>
                      <a:pt x="65201" y="242672"/>
                    </a:lnTo>
                    <a:lnTo>
                      <a:pt x="56670" y="244812"/>
                    </a:lnTo>
                    <a:lnTo>
                      <a:pt x="54357" y="235546"/>
                    </a:lnTo>
                    <a:lnTo>
                      <a:pt x="47804" y="237188"/>
                    </a:lnTo>
                    <a:lnTo>
                      <a:pt x="36962" y="239892"/>
                    </a:lnTo>
                    <a:lnTo>
                      <a:pt x="35299" y="234858"/>
                    </a:lnTo>
                    <a:lnTo>
                      <a:pt x="45940" y="202184"/>
                    </a:lnTo>
                    <a:lnTo>
                      <a:pt x="47804" y="201717"/>
                    </a:lnTo>
                    <a:close/>
                    <a:moveTo>
                      <a:pt x="176738" y="169433"/>
                    </a:moveTo>
                    <a:lnTo>
                      <a:pt x="178459" y="176293"/>
                    </a:lnTo>
                    <a:lnTo>
                      <a:pt x="161683" y="180477"/>
                    </a:lnTo>
                    <a:lnTo>
                      <a:pt x="162963" y="190605"/>
                    </a:lnTo>
                    <a:cubicBezTo>
                      <a:pt x="163593" y="189820"/>
                      <a:pt x="164415" y="189113"/>
                      <a:pt x="165446" y="188445"/>
                    </a:cubicBezTo>
                    <a:cubicBezTo>
                      <a:pt x="166460" y="187796"/>
                      <a:pt x="167635" y="187280"/>
                      <a:pt x="168982" y="186935"/>
                    </a:cubicBezTo>
                    <a:cubicBezTo>
                      <a:pt x="173070" y="185845"/>
                      <a:pt x="176558" y="186287"/>
                      <a:pt x="179432" y="188273"/>
                    </a:cubicBezTo>
                    <a:cubicBezTo>
                      <a:pt x="182338" y="190242"/>
                      <a:pt x="184344" y="193499"/>
                      <a:pt x="185481" y="198027"/>
                    </a:cubicBezTo>
                    <a:cubicBezTo>
                      <a:pt x="186502" y="202125"/>
                      <a:pt x="186110" y="205852"/>
                      <a:pt x="184324" y="209177"/>
                    </a:cubicBezTo>
                    <a:cubicBezTo>
                      <a:pt x="182527" y="212510"/>
                      <a:pt x="179308" y="214756"/>
                      <a:pt x="174656" y="215922"/>
                    </a:cubicBezTo>
                    <a:cubicBezTo>
                      <a:pt x="170749" y="216896"/>
                      <a:pt x="167118" y="216665"/>
                      <a:pt x="163794" y="215224"/>
                    </a:cubicBezTo>
                    <a:cubicBezTo>
                      <a:pt x="160460" y="213791"/>
                      <a:pt x="158387" y="211183"/>
                      <a:pt x="157536" y="207408"/>
                    </a:cubicBezTo>
                    <a:lnTo>
                      <a:pt x="157565" y="207236"/>
                    </a:lnTo>
                    <a:lnTo>
                      <a:pt x="165687" y="204782"/>
                    </a:lnTo>
                    <a:cubicBezTo>
                      <a:pt x="166163" y="206674"/>
                      <a:pt x="167072" y="208021"/>
                      <a:pt x="168418" y="208814"/>
                    </a:cubicBezTo>
                    <a:cubicBezTo>
                      <a:pt x="169755" y="209616"/>
                      <a:pt x="171294" y="209787"/>
                      <a:pt x="173024" y="209359"/>
                    </a:cubicBezTo>
                    <a:cubicBezTo>
                      <a:pt x="175019" y="208860"/>
                      <a:pt x="176319" y="207781"/>
                      <a:pt x="176901" y="206129"/>
                    </a:cubicBezTo>
                    <a:cubicBezTo>
                      <a:pt x="177494" y="204485"/>
                      <a:pt x="177504" y="202516"/>
                      <a:pt x="176931" y="200225"/>
                    </a:cubicBezTo>
                    <a:cubicBezTo>
                      <a:pt x="176319" y="197770"/>
                      <a:pt x="175325" y="195916"/>
                      <a:pt x="173931" y="194683"/>
                    </a:cubicBezTo>
                    <a:cubicBezTo>
                      <a:pt x="172544" y="193450"/>
                      <a:pt x="170854" y="193088"/>
                      <a:pt x="168867" y="193584"/>
                    </a:cubicBezTo>
                    <a:cubicBezTo>
                      <a:pt x="167233" y="193995"/>
                      <a:pt x="166039" y="194608"/>
                      <a:pt x="165333" y="195439"/>
                    </a:cubicBezTo>
                    <a:cubicBezTo>
                      <a:pt x="164606" y="196250"/>
                      <a:pt x="164196" y="197225"/>
                      <a:pt x="164081" y="198361"/>
                    </a:cubicBezTo>
                    <a:cubicBezTo>
                      <a:pt x="164081" y="198361"/>
                      <a:pt x="156429" y="199737"/>
                      <a:pt x="156429" y="199737"/>
                    </a:cubicBezTo>
                    <a:lnTo>
                      <a:pt x="152961" y="175366"/>
                    </a:lnTo>
                    <a:close/>
                    <a:moveTo>
                      <a:pt x="288468" y="163280"/>
                    </a:moveTo>
                    <a:cubicBezTo>
                      <a:pt x="288077" y="163299"/>
                      <a:pt x="287684" y="163356"/>
                      <a:pt x="287274" y="163462"/>
                    </a:cubicBezTo>
                    <a:cubicBezTo>
                      <a:pt x="285687" y="163852"/>
                      <a:pt x="284407" y="164435"/>
                      <a:pt x="283414" y="165229"/>
                    </a:cubicBezTo>
                    <a:cubicBezTo>
                      <a:pt x="282429" y="166021"/>
                      <a:pt x="281742" y="166919"/>
                      <a:pt x="281369" y="167952"/>
                    </a:cubicBezTo>
                    <a:lnTo>
                      <a:pt x="282077" y="170798"/>
                    </a:lnTo>
                    <a:cubicBezTo>
                      <a:pt x="282917" y="174180"/>
                      <a:pt x="284177" y="176625"/>
                      <a:pt x="285849" y="178135"/>
                    </a:cubicBezTo>
                    <a:cubicBezTo>
                      <a:pt x="286681" y="178881"/>
                      <a:pt x="287550" y="179387"/>
                      <a:pt x="288468" y="179634"/>
                    </a:cubicBezTo>
                    <a:cubicBezTo>
                      <a:pt x="289403" y="179892"/>
                      <a:pt x="290378" y="179892"/>
                      <a:pt x="291400" y="179645"/>
                    </a:cubicBezTo>
                    <a:cubicBezTo>
                      <a:pt x="293158" y="179204"/>
                      <a:pt x="294371" y="178040"/>
                      <a:pt x="295041" y="176167"/>
                    </a:cubicBezTo>
                    <a:cubicBezTo>
                      <a:pt x="295699" y="174296"/>
                      <a:pt x="295738" y="172211"/>
                      <a:pt x="295165" y="169920"/>
                    </a:cubicBezTo>
                    <a:cubicBezTo>
                      <a:pt x="294573" y="167569"/>
                      <a:pt x="293570" y="165774"/>
                      <a:pt x="292126" y="164590"/>
                    </a:cubicBezTo>
                    <a:cubicBezTo>
                      <a:pt x="291017" y="163652"/>
                      <a:pt x="289796" y="163221"/>
                      <a:pt x="288468" y="163280"/>
                    </a:cubicBezTo>
                    <a:close/>
                    <a:moveTo>
                      <a:pt x="288468" y="141203"/>
                    </a:moveTo>
                    <a:lnTo>
                      <a:pt x="288516" y="141203"/>
                    </a:lnTo>
                    <a:cubicBezTo>
                      <a:pt x="289949" y="141165"/>
                      <a:pt x="291420" y="141260"/>
                      <a:pt x="292929" y="141509"/>
                    </a:cubicBezTo>
                    <a:lnTo>
                      <a:pt x="292968" y="148168"/>
                    </a:lnTo>
                    <a:cubicBezTo>
                      <a:pt x="291573" y="148043"/>
                      <a:pt x="290330" y="147984"/>
                      <a:pt x="289279" y="148013"/>
                    </a:cubicBezTo>
                    <a:cubicBezTo>
                      <a:pt x="289012" y="148024"/>
                      <a:pt x="288745" y="148032"/>
                      <a:pt x="288468" y="148062"/>
                    </a:cubicBezTo>
                    <a:cubicBezTo>
                      <a:pt x="287618" y="148138"/>
                      <a:pt x="286699" y="148301"/>
                      <a:pt x="285696" y="148548"/>
                    </a:cubicBezTo>
                    <a:cubicBezTo>
                      <a:pt x="283099" y="149198"/>
                      <a:pt x="281264" y="150689"/>
                      <a:pt x="280166" y="153029"/>
                    </a:cubicBezTo>
                    <a:cubicBezTo>
                      <a:pt x="279086" y="155361"/>
                      <a:pt x="279019" y="158235"/>
                      <a:pt x="280004" y="161646"/>
                    </a:cubicBezTo>
                    <a:lnTo>
                      <a:pt x="280128" y="161760"/>
                    </a:lnTo>
                    <a:cubicBezTo>
                      <a:pt x="280834" y="160528"/>
                      <a:pt x="281856" y="159449"/>
                      <a:pt x="283174" y="158514"/>
                    </a:cubicBezTo>
                    <a:cubicBezTo>
                      <a:pt x="284502" y="157576"/>
                      <a:pt x="286079" y="156890"/>
                      <a:pt x="287905" y="156429"/>
                    </a:cubicBezTo>
                    <a:lnTo>
                      <a:pt x="288468" y="156296"/>
                    </a:lnTo>
                    <a:cubicBezTo>
                      <a:pt x="292039" y="155532"/>
                      <a:pt x="295174" y="156191"/>
                      <a:pt x="297867" y="158254"/>
                    </a:cubicBezTo>
                    <a:cubicBezTo>
                      <a:pt x="300706" y="160414"/>
                      <a:pt x="302644" y="163605"/>
                      <a:pt x="303695" y="167789"/>
                    </a:cubicBezTo>
                    <a:cubicBezTo>
                      <a:pt x="304765" y="172089"/>
                      <a:pt x="304326" y="175977"/>
                      <a:pt x="302349" y="179425"/>
                    </a:cubicBezTo>
                    <a:cubicBezTo>
                      <a:pt x="300381" y="182883"/>
                      <a:pt x="297286" y="185146"/>
                      <a:pt x="293044" y="186198"/>
                    </a:cubicBezTo>
                    <a:cubicBezTo>
                      <a:pt x="291458" y="186599"/>
                      <a:pt x="289939" y="186781"/>
                      <a:pt x="288468" y="186741"/>
                    </a:cubicBezTo>
                    <a:cubicBezTo>
                      <a:pt x="285745" y="186686"/>
                      <a:pt x="283223" y="185892"/>
                      <a:pt x="280892" y="184363"/>
                    </a:cubicBezTo>
                    <a:cubicBezTo>
                      <a:pt x="277300" y="182023"/>
                      <a:pt x="274816" y="178135"/>
                      <a:pt x="273469" y="172727"/>
                    </a:cubicBezTo>
                    <a:lnTo>
                      <a:pt x="271387" y="164416"/>
                    </a:lnTo>
                    <a:cubicBezTo>
                      <a:pt x="270001" y="158837"/>
                      <a:pt x="270498" y="153984"/>
                      <a:pt x="272885" y="149876"/>
                    </a:cubicBezTo>
                    <a:cubicBezTo>
                      <a:pt x="275293" y="145769"/>
                      <a:pt x="278982" y="143103"/>
                      <a:pt x="283958" y="141853"/>
                    </a:cubicBezTo>
                    <a:cubicBezTo>
                      <a:pt x="285545" y="141460"/>
                      <a:pt x="287043" y="141241"/>
                      <a:pt x="288468" y="141203"/>
                    </a:cubicBezTo>
                    <a:close/>
                    <a:moveTo>
                      <a:pt x="417336" y="120015"/>
                    </a:moveTo>
                    <a:lnTo>
                      <a:pt x="411700" y="138062"/>
                    </a:lnTo>
                    <a:lnTo>
                      <a:pt x="425570" y="151618"/>
                    </a:lnTo>
                    <a:lnTo>
                      <a:pt x="415950" y="154026"/>
                    </a:lnTo>
                    <a:lnTo>
                      <a:pt x="408135" y="144807"/>
                    </a:lnTo>
                    <a:lnTo>
                      <a:pt x="405565" y="156623"/>
                    </a:lnTo>
                    <a:lnTo>
                      <a:pt x="395917" y="159031"/>
                    </a:lnTo>
                    <a:lnTo>
                      <a:pt x="401773" y="140546"/>
                    </a:lnTo>
                    <a:lnTo>
                      <a:pt x="388284" y="127277"/>
                    </a:lnTo>
                    <a:lnTo>
                      <a:pt x="397894" y="124869"/>
                    </a:lnTo>
                    <a:cubicBezTo>
                      <a:pt x="397894" y="124869"/>
                      <a:pt x="405165" y="133763"/>
                      <a:pt x="405165" y="133763"/>
                    </a:cubicBezTo>
                    <a:lnTo>
                      <a:pt x="405337" y="133714"/>
                    </a:lnTo>
                    <a:lnTo>
                      <a:pt x="407676" y="122423"/>
                    </a:lnTo>
                    <a:close/>
                    <a:moveTo>
                      <a:pt x="30122" y="84716"/>
                    </a:moveTo>
                    <a:cubicBezTo>
                      <a:pt x="30122" y="84716"/>
                      <a:pt x="31774" y="91297"/>
                      <a:pt x="31774" y="91297"/>
                    </a:cubicBezTo>
                    <a:cubicBezTo>
                      <a:pt x="28536" y="97796"/>
                      <a:pt x="26673" y="103554"/>
                      <a:pt x="26156" y="108609"/>
                    </a:cubicBezTo>
                    <a:cubicBezTo>
                      <a:pt x="25641" y="113653"/>
                      <a:pt x="25850" y="119539"/>
                      <a:pt x="26758" y="126253"/>
                    </a:cubicBezTo>
                    <a:lnTo>
                      <a:pt x="27436" y="130695"/>
                    </a:lnTo>
                    <a:lnTo>
                      <a:pt x="18876" y="132836"/>
                    </a:lnTo>
                    <a:lnTo>
                      <a:pt x="18208" y="128394"/>
                    </a:lnTo>
                    <a:cubicBezTo>
                      <a:pt x="17301" y="121965"/>
                      <a:pt x="17290" y="115852"/>
                      <a:pt x="18170" y="110062"/>
                    </a:cubicBezTo>
                    <a:cubicBezTo>
                      <a:pt x="19059" y="104272"/>
                      <a:pt x="20836" y="98711"/>
                      <a:pt x="23550" y="93362"/>
                    </a:cubicBezTo>
                    <a:lnTo>
                      <a:pt x="1643" y="98825"/>
                    </a:lnTo>
                    <a:lnTo>
                      <a:pt x="0" y="92244"/>
                    </a:lnTo>
                    <a:close/>
                    <a:moveTo>
                      <a:pt x="141166" y="81547"/>
                    </a:moveTo>
                    <a:cubicBezTo>
                      <a:pt x="140650" y="81566"/>
                      <a:pt x="140105" y="81634"/>
                      <a:pt x="139550" y="81777"/>
                    </a:cubicBezTo>
                    <a:cubicBezTo>
                      <a:pt x="137755" y="82227"/>
                      <a:pt x="136465" y="83164"/>
                      <a:pt x="135671" y="84586"/>
                    </a:cubicBezTo>
                    <a:cubicBezTo>
                      <a:pt x="134859" y="86011"/>
                      <a:pt x="134707" y="87682"/>
                      <a:pt x="135184" y="89592"/>
                    </a:cubicBezTo>
                    <a:cubicBezTo>
                      <a:pt x="135681" y="91550"/>
                      <a:pt x="136617" y="92955"/>
                      <a:pt x="137975" y="93795"/>
                    </a:cubicBezTo>
                    <a:cubicBezTo>
                      <a:pt x="138929" y="94388"/>
                      <a:pt x="139990" y="94675"/>
                      <a:pt x="141166" y="94637"/>
                    </a:cubicBezTo>
                    <a:cubicBezTo>
                      <a:pt x="141682" y="94618"/>
                      <a:pt x="142215" y="94542"/>
                      <a:pt x="142770" y="94398"/>
                    </a:cubicBezTo>
                    <a:cubicBezTo>
                      <a:pt x="144538" y="93957"/>
                      <a:pt x="145837" y="93031"/>
                      <a:pt x="146639" y="91617"/>
                    </a:cubicBezTo>
                    <a:cubicBezTo>
                      <a:pt x="147461" y="90222"/>
                      <a:pt x="147622" y="88541"/>
                      <a:pt x="147136" y="86601"/>
                    </a:cubicBezTo>
                    <a:cubicBezTo>
                      <a:pt x="146658" y="84700"/>
                      <a:pt x="145722" y="83297"/>
                      <a:pt x="144318" y="82427"/>
                    </a:cubicBezTo>
                    <a:cubicBezTo>
                      <a:pt x="143352" y="81826"/>
                      <a:pt x="142303" y="81528"/>
                      <a:pt x="141166" y="81547"/>
                    </a:cubicBezTo>
                    <a:close/>
                    <a:moveTo>
                      <a:pt x="135032" y="63683"/>
                    </a:moveTo>
                    <a:cubicBezTo>
                      <a:pt x="133465" y="64075"/>
                      <a:pt x="132375" y="64888"/>
                      <a:pt x="131765" y="66128"/>
                    </a:cubicBezTo>
                    <a:cubicBezTo>
                      <a:pt x="131134" y="67371"/>
                      <a:pt x="131039" y="68880"/>
                      <a:pt x="131477" y="70638"/>
                    </a:cubicBezTo>
                    <a:cubicBezTo>
                      <a:pt x="131927" y="72415"/>
                      <a:pt x="132720" y="73714"/>
                      <a:pt x="133866" y="74527"/>
                    </a:cubicBezTo>
                    <a:cubicBezTo>
                      <a:pt x="135023" y="75356"/>
                      <a:pt x="136378" y="75567"/>
                      <a:pt x="137965" y="75177"/>
                    </a:cubicBezTo>
                    <a:cubicBezTo>
                      <a:pt x="139464" y="74803"/>
                      <a:pt x="140525" y="74020"/>
                      <a:pt x="141166" y="72796"/>
                    </a:cubicBezTo>
                    <a:lnTo>
                      <a:pt x="141213" y="72693"/>
                    </a:lnTo>
                    <a:cubicBezTo>
                      <a:pt x="141843" y="71440"/>
                      <a:pt x="141939" y="69912"/>
                      <a:pt x="141499" y="68135"/>
                    </a:cubicBezTo>
                    <a:cubicBezTo>
                      <a:pt x="141403" y="67753"/>
                      <a:pt x="141289" y="67399"/>
                      <a:pt x="141166" y="67065"/>
                    </a:cubicBezTo>
                    <a:cubicBezTo>
                      <a:pt x="140697" y="65882"/>
                      <a:pt x="140009" y="64964"/>
                      <a:pt x="139092" y="64333"/>
                    </a:cubicBezTo>
                    <a:cubicBezTo>
                      <a:pt x="137936" y="63512"/>
                      <a:pt x="136569" y="63301"/>
                      <a:pt x="135032" y="63683"/>
                    </a:cubicBezTo>
                    <a:close/>
                    <a:moveTo>
                      <a:pt x="141166" y="56795"/>
                    </a:moveTo>
                    <a:cubicBezTo>
                      <a:pt x="142149" y="57004"/>
                      <a:pt x="143084" y="57329"/>
                      <a:pt x="143974" y="57760"/>
                    </a:cubicBezTo>
                    <a:cubicBezTo>
                      <a:pt x="146993" y="59222"/>
                      <a:pt x="148970" y="61830"/>
                      <a:pt x="149926" y="65622"/>
                    </a:cubicBezTo>
                    <a:cubicBezTo>
                      <a:pt x="150451" y="67753"/>
                      <a:pt x="150366" y="69768"/>
                      <a:pt x="149647" y="71689"/>
                    </a:cubicBezTo>
                    <a:cubicBezTo>
                      <a:pt x="148932" y="73609"/>
                      <a:pt x="147718" y="75280"/>
                      <a:pt x="145961" y="76694"/>
                    </a:cubicBezTo>
                    <a:cubicBezTo>
                      <a:pt x="148473" y="77086"/>
                      <a:pt x="150603" y="77994"/>
                      <a:pt x="152342" y="79456"/>
                    </a:cubicBezTo>
                    <a:cubicBezTo>
                      <a:pt x="154100" y="80897"/>
                      <a:pt x="155266" y="82771"/>
                      <a:pt x="155839" y="85063"/>
                    </a:cubicBezTo>
                    <a:cubicBezTo>
                      <a:pt x="156822" y="89009"/>
                      <a:pt x="156240" y="92373"/>
                      <a:pt x="154090" y="95162"/>
                    </a:cubicBezTo>
                    <a:cubicBezTo>
                      <a:pt x="151951" y="97941"/>
                      <a:pt x="148711" y="99881"/>
                      <a:pt x="144404" y="100961"/>
                    </a:cubicBezTo>
                    <a:cubicBezTo>
                      <a:pt x="143284" y="101237"/>
                      <a:pt x="142206" y="101438"/>
                      <a:pt x="141166" y="101543"/>
                    </a:cubicBezTo>
                    <a:cubicBezTo>
                      <a:pt x="138146" y="101868"/>
                      <a:pt x="135443" y="101495"/>
                      <a:pt x="133045" y="100416"/>
                    </a:cubicBezTo>
                    <a:cubicBezTo>
                      <a:pt x="129834" y="98965"/>
                      <a:pt x="127743" y="96279"/>
                      <a:pt x="126759" y="92324"/>
                    </a:cubicBezTo>
                    <a:cubicBezTo>
                      <a:pt x="126185" y="90014"/>
                      <a:pt x="126319" y="87825"/>
                      <a:pt x="127170" y="85732"/>
                    </a:cubicBezTo>
                    <a:cubicBezTo>
                      <a:pt x="128029" y="83630"/>
                      <a:pt x="129481" y="81815"/>
                      <a:pt x="131516" y="80268"/>
                    </a:cubicBezTo>
                    <a:cubicBezTo>
                      <a:pt x="129300" y="79846"/>
                      <a:pt x="127437" y="78958"/>
                      <a:pt x="125909" y="77612"/>
                    </a:cubicBezTo>
                    <a:cubicBezTo>
                      <a:pt x="124390" y="76255"/>
                      <a:pt x="123358" y="74516"/>
                      <a:pt x="122823" y="72396"/>
                    </a:cubicBezTo>
                    <a:cubicBezTo>
                      <a:pt x="121886" y="68604"/>
                      <a:pt x="122392" y="65365"/>
                      <a:pt x="124351" y="62662"/>
                    </a:cubicBezTo>
                    <a:cubicBezTo>
                      <a:pt x="126310" y="59967"/>
                      <a:pt x="129318" y="58114"/>
                      <a:pt x="133388" y="57091"/>
                    </a:cubicBezTo>
                    <a:cubicBezTo>
                      <a:pt x="136236" y="56384"/>
                      <a:pt x="138824" y="56289"/>
                      <a:pt x="141166" y="56795"/>
                    </a:cubicBezTo>
                    <a:close/>
                    <a:moveTo>
                      <a:pt x="257877" y="35319"/>
                    </a:moveTo>
                    <a:cubicBezTo>
                      <a:pt x="257036" y="35100"/>
                      <a:pt x="256158" y="35108"/>
                      <a:pt x="255231" y="35347"/>
                    </a:cubicBezTo>
                    <a:cubicBezTo>
                      <a:pt x="253512" y="35768"/>
                      <a:pt x="252307" y="36913"/>
                      <a:pt x="251620" y="38797"/>
                    </a:cubicBezTo>
                    <a:cubicBezTo>
                      <a:pt x="250942" y="40659"/>
                      <a:pt x="250894" y="42751"/>
                      <a:pt x="251467" y="45053"/>
                    </a:cubicBezTo>
                    <a:cubicBezTo>
                      <a:pt x="252068" y="47481"/>
                      <a:pt x="253043" y="49315"/>
                      <a:pt x="254410" y="50566"/>
                    </a:cubicBezTo>
                    <a:cubicBezTo>
                      <a:pt x="255432" y="51502"/>
                      <a:pt x="256588" y="51960"/>
                      <a:pt x="257877" y="51932"/>
                    </a:cubicBezTo>
                    <a:cubicBezTo>
                      <a:pt x="258288" y="51932"/>
                      <a:pt x="258728" y="51865"/>
                      <a:pt x="259167" y="51759"/>
                    </a:cubicBezTo>
                    <a:cubicBezTo>
                      <a:pt x="260580" y="51407"/>
                      <a:pt x="261746" y="50844"/>
                      <a:pt x="262653" y="50041"/>
                    </a:cubicBezTo>
                    <a:cubicBezTo>
                      <a:pt x="263590" y="49248"/>
                      <a:pt x="264260" y="48341"/>
                      <a:pt x="264679" y="47299"/>
                    </a:cubicBezTo>
                    <a:lnTo>
                      <a:pt x="263705" y="43373"/>
                    </a:lnTo>
                    <a:cubicBezTo>
                      <a:pt x="262921" y="40250"/>
                      <a:pt x="261775" y="38012"/>
                      <a:pt x="260283" y="36656"/>
                    </a:cubicBezTo>
                    <a:cubicBezTo>
                      <a:pt x="259531" y="35977"/>
                      <a:pt x="258728" y="35538"/>
                      <a:pt x="257877" y="35319"/>
                    </a:cubicBezTo>
                    <a:close/>
                    <a:moveTo>
                      <a:pt x="257877" y="28240"/>
                    </a:moveTo>
                    <a:cubicBezTo>
                      <a:pt x="260532" y="28297"/>
                      <a:pt x="262998" y="29090"/>
                      <a:pt x="265272" y="30608"/>
                    </a:cubicBezTo>
                    <a:cubicBezTo>
                      <a:pt x="268740" y="32930"/>
                      <a:pt x="271146" y="36800"/>
                      <a:pt x="272503" y="42226"/>
                    </a:cubicBezTo>
                    <a:lnTo>
                      <a:pt x="275025" y="52306"/>
                    </a:lnTo>
                    <a:cubicBezTo>
                      <a:pt x="276325" y="57493"/>
                      <a:pt x="275808" y="61934"/>
                      <a:pt x="273516" y="65661"/>
                    </a:cubicBezTo>
                    <a:cubicBezTo>
                      <a:pt x="271223" y="69395"/>
                      <a:pt x="267727" y="71842"/>
                      <a:pt x="263008" y="73016"/>
                    </a:cubicBezTo>
                    <a:cubicBezTo>
                      <a:pt x="261537" y="73379"/>
                      <a:pt x="259969" y="73619"/>
                      <a:pt x="258327" y="73714"/>
                    </a:cubicBezTo>
                    <a:lnTo>
                      <a:pt x="257877" y="73733"/>
                    </a:lnTo>
                    <a:cubicBezTo>
                      <a:pt x="256397" y="73771"/>
                      <a:pt x="254963" y="73695"/>
                      <a:pt x="253607" y="73465"/>
                    </a:cubicBezTo>
                    <a:lnTo>
                      <a:pt x="253063" y="67036"/>
                    </a:lnTo>
                    <a:cubicBezTo>
                      <a:pt x="254457" y="67209"/>
                      <a:pt x="255794" y="67255"/>
                      <a:pt x="257094" y="67160"/>
                    </a:cubicBezTo>
                    <a:lnTo>
                      <a:pt x="257877" y="67103"/>
                    </a:lnTo>
                    <a:cubicBezTo>
                      <a:pt x="258957" y="66989"/>
                      <a:pt x="260122" y="66768"/>
                      <a:pt x="261374" y="66454"/>
                    </a:cubicBezTo>
                    <a:cubicBezTo>
                      <a:pt x="263620" y="65891"/>
                      <a:pt x="265244" y="64600"/>
                      <a:pt x="266245" y="62576"/>
                    </a:cubicBezTo>
                    <a:cubicBezTo>
                      <a:pt x="267240" y="60549"/>
                      <a:pt x="267354" y="57989"/>
                      <a:pt x="266580" y="54885"/>
                    </a:cubicBezTo>
                    <a:lnTo>
                      <a:pt x="266055" y="52772"/>
                    </a:lnTo>
                    <a:cubicBezTo>
                      <a:pt x="265395" y="54225"/>
                      <a:pt x="264488" y="55429"/>
                      <a:pt x="263333" y="56376"/>
                    </a:cubicBezTo>
                    <a:cubicBezTo>
                      <a:pt x="262167" y="57339"/>
                      <a:pt x="260819" y="57999"/>
                      <a:pt x="259299" y="58381"/>
                    </a:cubicBezTo>
                    <a:cubicBezTo>
                      <a:pt x="258813" y="58506"/>
                      <a:pt x="258346" y="58600"/>
                      <a:pt x="257877" y="58676"/>
                    </a:cubicBezTo>
                    <a:cubicBezTo>
                      <a:pt x="254505" y="59231"/>
                      <a:pt x="251534" y="58611"/>
                      <a:pt x="248984" y="56842"/>
                    </a:cubicBezTo>
                    <a:cubicBezTo>
                      <a:pt x="246051" y="54817"/>
                      <a:pt x="244035" y="51608"/>
                      <a:pt x="242936" y="47183"/>
                    </a:cubicBezTo>
                    <a:cubicBezTo>
                      <a:pt x="241875" y="42934"/>
                      <a:pt x="242343" y="39064"/>
                      <a:pt x="244331" y="35557"/>
                    </a:cubicBezTo>
                    <a:cubicBezTo>
                      <a:pt x="246317" y="32061"/>
                      <a:pt x="249394" y="29807"/>
                      <a:pt x="253550" y="28757"/>
                    </a:cubicBezTo>
                    <a:cubicBezTo>
                      <a:pt x="255049" y="28383"/>
                      <a:pt x="256483" y="28221"/>
                      <a:pt x="257877" y="28240"/>
                    </a:cubicBezTo>
                    <a:close/>
                    <a:moveTo>
                      <a:pt x="391632" y="23958"/>
                    </a:moveTo>
                    <a:cubicBezTo>
                      <a:pt x="391223" y="23930"/>
                      <a:pt x="390783" y="23967"/>
                      <a:pt x="390315" y="24071"/>
                    </a:cubicBezTo>
                    <a:cubicBezTo>
                      <a:pt x="389148" y="24378"/>
                      <a:pt x="388356" y="24990"/>
                      <a:pt x="387935" y="25936"/>
                    </a:cubicBezTo>
                    <a:cubicBezTo>
                      <a:pt x="387524" y="26881"/>
                      <a:pt x="387448" y="27914"/>
                      <a:pt x="387725" y="29021"/>
                    </a:cubicBezTo>
                    <a:lnTo>
                      <a:pt x="388291" y="31266"/>
                    </a:lnTo>
                    <a:cubicBezTo>
                      <a:pt x="388566" y="32374"/>
                      <a:pt x="389131" y="33242"/>
                      <a:pt x="390008" y="33864"/>
                    </a:cubicBezTo>
                    <a:cubicBezTo>
                      <a:pt x="390515" y="34217"/>
                      <a:pt x="391049" y="34428"/>
                      <a:pt x="391632" y="34495"/>
                    </a:cubicBezTo>
                    <a:cubicBezTo>
                      <a:pt x="392054" y="34543"/>
                      <a:pt x="392492" y="34504"/>
                      <a:pt x="392951" y="34390"/>
                    </a:cubicBezTo>
                    <a:cubicBezTo>
                      <a:pt x="394222" y="34074"/>
                      <a:pt x="395045" y="33473"/>
                      <a:pt x="395406" y="32614"/>
                    </a:cubicBezTo>
                    <a:cubicBezTo>
                      <a:pt x="395770" y="31743"/>
                      <a:pt x="395798" y="30703"/>
                      <a:pt x="395482" y="29471"/>
                    </a:cubicBezTo>
                    <a:lnTo>
                      <a:pt x="394919" y="27216"/>
                    </a:lnTo>
                    <a:cubicBezTo>
                      <a:pt x="394651" y="26116"/>
                      <a:pt x="394098" y="25238"/>
                      <a:pt x="393286" y="24607"/>
                    </a:cubicBezTo>
                    <a:cubicBezTo>
                      <a:pt x="392788" y="24226"/>
                      <a:pt x="392245" y="24015"/>
                      <a:pt x="391632" y="23958"/>
                    </a:cubicBezTo>
                    <a:close/>
                    <a:moveTo>
                      <a:pt x="391632" y="18941"/>
                    </a:moveTo>
                    <a:cubicBezTo>
                      <a:pt x="393505" y="18837"/>
                      <a:pt x="395157" y="19239"/>
                      <a:pt x="396591" y="20117"/>
                    </a:cubicBezTo>
                    <a:cubicBezTo>
                      <a:pt x="398644" y="21379"/>
                      <a:pt x="399982" y="23280"/>
                      <a:pt x="400612" y="25802"/>
                    </a:cubicBezTo>
                    <a:lnTo>
                      <a:pt x="401177" y="28047"/>
                    </a:lnTo>
                    <a:cubicBezTo>
                      <a:pt x="401807" y="30587"/>
                      <a:pt x="401530" y="32891"/>
                      <a:pt x="400317" y="34952"/>
                    </a:cubicBezTo>
                    <a:cubicBezTo>
                      <a:pt x="399113" y="37018"/>
                      <a:pt x="397050" y="38411"/>
                      <a:pt x="394135" y="39139"/>
                    </a:cubicBezTo>
                    <a:cubicBezTo>
                      <a:pt x="393267" y="39357"/>
                      <a:pt x="392427" y="39491"/>
                      <a:pt x="391632" y="39530"/>
                    </a:cubicBezTo>
                    <a:cubicBezTo>
                      <a:pt x="389761" y="39625"/>
                      <a:pt x="388098" y="39234"/>
                      <a:pt x="386647" y="38354"/>
                    </a:cubicBezTo>
                    <a:cubicBezTo>
                      <a:pt x="385681" y="37762"/>
                      <a:pt x="384861" y="37027"/>
                      <a:pt x="384200" y="36158"/>
                    </a:cubicBezTo>
                    <a:cubicBezTo>
                      <a:pt x="383475" y="35174"/>
                      <a:pt x="382940" y="34017"/>
                      <a:pt x="382604" y="32690"/>
                    </a:cubicBezTo>
                    <a:lnTo>
                      <a:pt x="382041" y="30435"/>
                    </a:lnTo>
                    <a:cubicBezTo>
                      <a:pt x="381411" y="27941"/>
                      <a:pt x="381708" y="25640"/>
                      <a:pt x="382929" y="23556"/>
                    </a:cubicBezTo>
                    <a:cubicBezTo>
                      <a:pt x="383282" y="22955"/>
                      <a:pt x="383713" y="22410"/>
                      <a:pt x="384200" y="21913"/>
                    </a:cubicBezTo>
                    <a:cubicBezTo>
                      <a:pt x="385424" y="20709"/>
                      <a:pt x="387067" y="19849"/>
                      <a:pt x="389131" y="19334"/>
                    </a:cubicBezTo>
                    <a:cubicBezTo>
                      <a:pt x="389999" y="19105"/>
                      <a:pt x="390831" y="18980"/>
                      <a:pt x="391632" y="18941"/>
                    </a:cubicBezTo>
                    <a:close/>
                    <a:moveTo>
                      <a:pt x="365209" y="5033"/>
                    </a:moveTo>
                    <a:cubicBezTo>
                      <a:pt x="364798" y="4994"/>
                      <a:pt x="364367" y="5042"/>
                      <a:pt x="363899" y="5158"/>
                    </a:cubicBezTo>
                    <a:cubicBezTo>
                      <a:pt x="362754" y="5444"/>
                      <a:pt x="361959" y="6064"/>
                      <a:pt x="361550" y="7011"/>
                    </a:cubicBezTo>
                    <a:cubicBezTo>
                      <a:pt x="361130" y="7947"/>
                      <a:pt x="361062" y="8987"/>
                      <a:pt x="361348" y="10116"/>
                    </a:cubicBezTo>
                    <a:lnTo>
                      <a:pt x="361913" y="12360"/>
                    </a:lnTo>
                    <a:cubicBezTo>
                      <a:pt x="362191" y="13497"/>
                      <a:pt x="362743" y="14366"/>
                      <a:pt x="363555" y="14978"/>
                    </a:cubicBezTo>
                    <a:cubicBezTo>
                      <a:pt x="364042" y="15341"/>
                      <a:pt x="364596" y="15551"/>
                      <a:pt x="365209" y="15598"/>
                    </a:cubicBezTo>
                    <a:cubicBezTo>
                      <a:pt x="365629" y="15628"/>
                      <a:pt x="366069" y="15588"/>
                      <a:pt x="366545" y="15464"/>
                    </a:cubicBezTo>
                    <a:cubicBezTo>
                      <a:pt x="367673" y="15188"/>
                      <a:pt x="368457" y="14576"/>
                      <a:pt x="368867" y="13659"/>
                    </a:cubicBezTo>
                    <a:cubicBezTo>
                      <a:pt x="369298" y="12723"/>
                      <a:pt x="369354" y="11711"/>
                      <a:pt x="369077" y="10574"/>
                    </a:cubicBezTo>
                    <a:lnTo>
                      <a:pt x="368514" y="8328"/>
                    </a:lnTo>
                    <a:cubicBezTo>
                      <a:pt x="368236" y="7191"/>
                      <a:pt x="367682" y="6313"/>
                      <a:pt x="366870" y="5682"/>
                    </a:cubicBezTo>
                    <a:cubicBezTo>
                      <a:pt x="366374" y="5301"/>
                      <a:pt x="365820" y="5081"/>
                      <a:pt x="365209" y="5033"/>
                    </a:cubicBezTo>
                    <a:close/>
                    <a:moveTo>
                      <a:pt x="381985" y="418"/>
                    </a:moveTo>
                    <a:lnTo>
                      <a:pt x="384200" y="964"/>
                    </a:lnTo>
                    <a:lnTo>
                      <a:pt x="386695" y="1574"/>
                    </a:lnTo>
                    <a:cubicBezTo>
                      <a:pt x="386695" y="1574"/>
                      <a:pt x="384200" y="9245"/>
                      <a:pt x="384200" y="9245"/>
                    </a:cubicBezTo>
                    <a:lnTo>
                      <a:pt x="374198" y="40103"/>
                    </a:lnTo>
                    <a:lnTo>
                      <a:pt x="372288" y="39643"/>
                    </a:lnTo>
                    <a:lnTo>
                      <a:pt x="369488" y="38947"/>
                    </a:lnTo>
                    <a:cubicBezTo>
                      <a:pt x="369488" y="38947"/>
                      <a:pt x="372288" y="30301"/>
                      <a:pt x="372288" y="30301"/>
                    </a:cubicBezTo>
                    <a:close/>
                    <a:moveTo>
                      <a:pt x="365209" y="16"/>
                    </a:moveTo>
                    <a:cubicBezTo>
                      <a:pt x="367100" y="-88"/>
                      <a:pt x="368763" y="303"/>
                      <a:pt x="370194" y="1192"/>
                    </a:cubicBezTo>
                    <a:cubicBezTo>
                      <a:pt x="371008" y="1699"/>
                      <a:pt x="371703" y="2292"/>
                      <a:pt x="372288" y="2997"/>
                    </a:cubicBezTo>
                    <a:cubicBezTo>
                      <a:pt x="373185" y="4067"/>
                      <a:pt x="373825" y="5368"/>
                      <a:pt x="374209" y="6905"/>
                    </a:cubicBezTo>
                    <a:lnTo>
                      <a:pt x="374761" y="9151"/>
                    </a:lnTo>
                    <a:cubicBezTo>
                      <a:pt x="375393" y="11672"/>
                      <a:pt x="375105" y="13964"/>
                      <a:pt x="373901" y="16028"/>
                    </a:cubicBezTo>
                    <a:cubicBezTo>
                      <a:pt x="373473" y="16764"/>
                      <a:pt x="372938" y="17414"/>
                      <a:pt x="372288" y="17978"/>
                    </a:cubicBezTo>
                    <a:cubicBezTo>
                      <a:pt x="371123" y="18999"/>
                      <a:pt x="369603" y="19745"/>
                      <a:pt x="367730" y="20212"/>
                    </a:cubicBezTo>
                    <a:cubicBezTo>
                      <a:pt x="366851" y="20432"/>
                      <a:pt x="366010" y="20556"/>
                      <a:pt x="365209" y="20605"/>
                    </a:cubicBezTo>
                    <a:cubicBezTo>
                      <a:pt x="363345" y="20700"/>
                      <a:pt x="361684" y="20318"/>
                      <a:pt x="360250" y="19440"/>
                    </a:cubicBezTo>
                    <a:cubicBezTo>
                      <a:pt x="358198" y="18188"/>
                      <a:pt x="356848" y="16307"/>
                      <a:pt x="356218" y="13784"/>
                    </a:cubicBezTo>
                    <a:cubicBezTo>
                      <a:pt x="356218" y="13784"/>
                      <a:pt x="355655" y="11540"/>
                      <a:pt x="355655" y="11540"/>
                    </a:cubicBezTo>
                    <a:cubicBezTo>
                      <a:pt x="355034" y="9017"/>
                      <a:pt x="355330" y="6715"/>
                      <a:pt x="356534" y="4622"/>
                    </a:cubicBezTo>
                    <a:cubicBezTo>
                      <a:pt x="357747" y="2540"/>
                      <a:pt x="359811" y="1135"/>
                      <a:pt x="362715" y="409"/>
                    </a:cubicBezTo>
                    <a:cubicBezTo>
                      <a:pt x="363585" y="190"/>
                      <a:pt x="364414" y="56"/>
                      <a:pt x="365209" y="16"/>
                    </a:cubicBezTo>
                    <a:close/>
                  </a:path>
                </a:pathLst>
              </a:custGeom>
              <a:solidFill>
                <a:srgbClr val="010101">
                  <a:alpha val="60000"/>
                </a:srgb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 rot="14708809">
              <a:off x="2966768" y="1882412"/>
              <a:ext cx="420796" cy="834244"/>
              <a:chOff x="2573939" y="4310398"/>
              <a:chExt cx="482134" cy="955851"/>
            </a:xfrm>
          </p:grpSpPr>
          <p:sp>
            <p:nvSpPr>
              <p:cNvPr id="153" name="Freeform 152"/>
              <p:cNvSpPr/>
              <p:nvPr/>
            </p:nvSpPr>
            <p:spPr>
              <a:xfrm>
                <a:off x="2573939" y="4310398"/>
                <a:ext cx="449263" cy="948826"/>
              </a:xfrm>
              <a:custGeom>
                <a:avLst/>
                <a:gdLst>
                  <a:gd name="connsiteX0" fmla="*/ 426005 w 426795"/>
                  <a:gd name="connsiteY0" fmla="*/ 0 h 901374"/>
                  <a:gd name="connsiteX1" fmla="*/ 426005 w 426795"/>
                  <a:gd name="connsiteY1" fmla="*/ 6 h 901374"/>
                  <a:gd name="connsiteX2" fmla="*/ 426011 w 426795"/>
                  <a:gd name="connsiteY2" fmla="*/ 0 h 901374"/>
                  <a:gd name="connsiteX3" fmla="*/ 426005 w 426795"/>
                  <a:gd name="connsiteY3" fmla="*/ 15 h 901374"/>
                  <a:gd name="connsiteX4" fmla="*/ 426795 w 426795"/>
                  <a:gd name="connsiteY4" fmla="*/ 119349 h 901374"/>
                  <a:gd name="connsiteX5" fmla="*/ 88362 w 426795"/>
                  <a:gd name="connsiteY5" fmla="*/ 901374 h 901374"/>
                  <a:gd name="connsiteX6" fmla="*/ 44180 w 426795"/>
                  <a:gd name="connsiteY6" fmla="*/ 882261 h 901374"/>
                  <a:gd name="connsiteX7" fmla="*/ 42503 w 426795"/>
                  <a:gd name="connsiteY7" fmla="*/ 886136 h 901374"/>
                  <a:gd name="connsiteX8" fmla="*/ 0 w 426795"/>
                  <a:gd name="connsiteY8" fmla="*/ 863162 h 901374"/>
                  <a:gd name="connsiteX9" fmla="*/ 5 w 426795"/>
                  <a:gd name="connsiteY9" fmla="*/ 863151 h 901374"/>
                  <a:gd name="connsiteX10" fmla="*/ 0 w 426795"/>
                  <a:gd name="connsiteY10" fmla="*/ 863149 h 901374"/>
                  <a:gd name="connsiteX11" fmla="*/ 338452 w 426795"/>
                  <a:gd name="connsiteY11" fmla="*/ 81124 h 901374"/>
                  <a:gd name="connsiteX12" fmla="*/ 338455 w 426795"/>
                  <a:gd name="connsiteY12" fmla="*/ 81121 h 901374"/>
                  <a:gd name="connsiteX13" fmla="*/ 338462 w 426795"/>
                  <a:gd name="connsiteY13" fmla="*/ 81106 h 901374"/>
                  <a:gd name="connsiteX14" fmla="*/ 390847 w 426795"/>
                  <a:gd name="connsiteY14" fmla="*/ 32577 h 901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6795" h="901374">
                    <a:moveTo>
                      <a:pt x="426005" y="0"/>
                    </a:moveTo>
                    <a:lnTo>
                      <a:pt x="426005" y="6"/>
                    </a:lnTo>
                    <a:lnTo>
                      <a:pt x="426011" y="0"/>
                    </a:lnTo>
                    <a:lnTo>
                      <a:pt x="426005" y="15"/>
                    </a:lnTo>
                    <a:lnTo>
                      <a:pt x="426795" y="119349"/>
                    </a:lnTo>
                    <a:lnTo>
                      <a:pt x="88362" y="901374"/>
                    </a:lnTo>
                    <a:lnTo>
                      <a:pt x="44180" y="882261"/>
                    </a:lnTo>
                    <a:lnTo>
                      <a:pt x="42503" y="886136"/>
                    </a:lnTo>
                    <a:cubicBezTo>
                      <a:pt x="27375" y="879654"/>
                      <a:pt x="13254" y="871942"/>
                      <a:pt x="0" y="863162"/>
                    </a:cubicBezTo>
                    <a:lnTo>
                      <a:pt x="5" y="863151"/>
                    </a:lnTo>
                    <a:lnTo>
                      <a:pt x="0" y="863149"/>
                    </a:lnTo>
                    <a:cubicBezTo>
                      <a:pt x="0" y="863149"/>
                      <a:pt x="338452" y="81124"/>
                      <a:pt x="338452" y="81124"/>
                    </a:cubicBezTo>
                    <a:lnTo>
                      <a:pt x="338455" y="81121"/>
                    </a:lnTo>
                    <a:lnTo>
                      <a:pt x="338462" y="81106"/>
                    </a:lnTo>
                    <a:lnTo>
                      <a:pt x="390847" y="32577"/>
                    </a:lnTo>
                    <a:close/>
                  </a:path>
                </a:pathLst>
              </a:custGeom>
              <a:solidFill>
                <a:srgbClr val="010101">
                  <a:alpha val="20000"/>
                </a:srgb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2610883" y="4313565"/>
                <a:ext cx="445190" cy="952684"/>
                <a:chOff x="2617315" y="4626760"/>
                <a:chExt cx="445190" cy="952684"/>
              </a:xfrm>
            </p:grpSpPr>
            <p:sp>
              <p:nvSpPr>
                <p:cNvPr id="155" name="Shape 63"/>
                <p:cNvSpPr/>
                <p:nvPr/>
              </p:nvSpPr>
              <p:spPr>
                <a:xfrm>
                  <a:off x="2617315" y="4626760"/>
                  <a:ext cx="444292" cy="9526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7" h="21519" extrusionOk="0">
                      <a:moveTo>
                        <a:pt x="17167" y="1832"/>
                      </a:moveTo>
                      <a:lnTo>
                        <a:pt x="21389" y="0"/>
                      </a:lnTo>
                      <a:lnTo>
                        <a:pt x="21427" y="2696"/>
                      </a:lnTo>
                      <a:lnTo>
                        <a:pt x="4364" y="21161"/>
                      </a:lnTo>
                      <a:cubicBezTo>
                        <a:pt x="4087" y="21461"/>
                        <a:pt x="3338" y="21600"/>
                        <a:pt x="2699" y="21471"/>
                      </a:cubicBezTo>
                      <a:lnTo>
                        <a:pt x="763" y="21078"/>
                      </a:lnTo>
                      <a:cubicBezTo>
                        <a:pt x="123" y="20948"/>
                        <a:pt x="-173" y="20597"/>
                        <a:pt x="103" y="20298"/>
                      </a:cubicBezTo>
                      <a:cubicBezTo>
                        <a:pt x="103" y="20298"/>
                        <a:pt x="17167" y="1832"/>
                        <a:pt x="17167" y="1832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6" name="Shape 64"/>
                <p:cNvSpPr/>
                <p:nvPr/>
              </p:nvSpPr>
              <p:spPr>
                <a:xfrm>
                  <a:off x="2617315" y="4626760"/>
                  <a:ext cx="443513" cy="9418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7" h="21600" extrusionOk="0">
                      <a:moveTo>
                        <a:pt x="17197" y="1860"/>
                      </a:moveTo>
                      <a:lnTo>
                        <a:pt x="21427" y="0"/>
                      </a:lnTo>
                      <a:lnTo>
                        <a:pt x="19248" y="2390"/>
                      </a:lnTo>
                      <a:lnTo>
                        <a:pt x="1735" y="21600"/>
                      </a:lnTo>
                      <a:lnTo>
                        <a:pt x="765" y="21400"/>
                      </a:lnTo>
                      <a:cubicBezTo>
                        <a:pt x="124" y="21269"/>
                        <a:pt x="-173" y="20912"/>
                        <a:pt x="104" y="20609"/>
                      </a:cubicBezTo>
                      <a:cubicBezTo>
                        <a:pt x="104" y="20609"/>
                        <a:pt x="17197" y="1860"/>
                        <a:pt x="17197" y="186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7" name="Shape 67"/>
                <p:cNvSpPr/>
                <p:nvPr/>
              </p:nvSpPr>
              <p:spPr>
                <a:xfrm>
                  <a:off x="2647907" y="4626760"/>
                  <a:ext cx="414598" cy="8731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998" y="2006"/>
                      </a:moveTo>
                      <a:lnTo>
                        <a:pt x="21559" y="0"/>
                      </a:lnTo>
                      <a:lnTo>
                        <a:pt x="21600" y="2953"/>
                      </a:lnTo>
                      <a:lnTo>
                        <a:pt x="4603" y="21600"/>
                      </a:lnTo>
                      <a:cubicBezTo>
                        <a:pt x="2846" y="21405"/>
                        <a:pt x="1329" y="21086"/>
                        <a:pt x="0" y="20654"/>
                      </a:cubicBezTo>
                      <a:cubicBezTo>
                        <a:pt x="0" y="20654"/>
                        <a:pt x="16998" y="2006"/>
                        <a:pt x="16998" y="200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8" name="Shape 68"/>
                <p:cNvSpPr/>
                <p:nvPr/>
              </p:nvSpPr>
              <p:spPr>
                <a:xfrm>
                  <a:off x="2647907" y="4626760"/>
                  <a:ext cx="413815" cy="858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30" y="2041"/>
                      </a:moveTo>
                      <a:lnTo>
                        <a:pt x="21600" y="0"/>
                      </a:lnTo>
                      <a:lnTo>
                        <a:pt x="19245" y="2623"/>
                      </a:lnTo>
                      <a:lnTo>
                        <a:pt x="2212" y="21600"/>
                      </a:lnTo>
                      <a:cubicBezTo>
                        <a:pt x="1419" y="21436"/>
                        <a:pt x="685" y="21240"/>
                        <a:pt x="0" y="21014"/>
                      </a:cubicBezTo>
                      <a:cubicBezTo>
                        <a:pt x="0" y="21014"/>
                        <a:pt x="17030" y="2041"/>
                        <a:pt x="17030" y="204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9" name="Shape 69"/>
                <p:cNvSpPr/>
                <p:nvPr/>
              </p:nvSpPr>
              <p:spPr>
                <a:xfrm>
                  <a:off x="2972654" y="4626760"/>
                  <a:ext cx="88346" cy="1193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680"/>
                      </a:moveTo>
                      <a:lnTo>
                        <a:pt x="21407" y="0"/>
                      </a:lnTo>
                      <a:lnTo>
                        <a:pt x="21600" y="21600"/>
                      </a:lnTo>
                      <a:cubicBezTo>
                        <a:pt x="17892" y="20973"/>
                        <a:pt x="14124" y="20065"/>
                        <a:pt x="10377" y="18865"/>
                      </a:cubicBezTo>
                      <a:cubicBezTo>
                        <a:pt x="6630" y="17665"/>
                        <a:pt x="3155" y="16252"/>
                        <a:pt x="0" y="14680"/>
                      </a:cubicBez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0" name="Shape 71"/>
                <p:cNvSpPr/>
                <p:nvPr/>
              </p:nvSpPr>
              <p:spPr>
                <a:xfrm>
                  <a:off x="3031485" y="4626760"/>
                  <a:ext cx="29203" cy="39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681"/>
                      </a:moveTo>
                      <a:lnTo>
                        <a:pt x="21403" y="0"/>
                      </a:lnTo>
                      <a:lnTo>
                        <a:pt x="21600" y="21600"/>
                      </a:lnTo>
                      <a:cubicBezTo>
                        <a:pt x="17892" y="20973"/>
                        <a:pt x="14117" y="20061"/>
                        <a:pt x="10378" y="18867"/>
                      </a:cubicBezTo>
                      <a:cubicBezTo>
                        <a:pt x="6635" y="17665"/>
                        <a:pt x="3156" y="1625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cxnSp>
        <p:nvCxnSpPr>
          <p:cNvPr id="175" name="Straight Connector 174"/>
          <p:cNvCxnSpPr/>
          <p:nvPr/>
        </p:nvCxnSpPr>
        <p:spPr>
          <a:xfrm>
            <a:off x="1131216" y="5393227"/>
            <a:ext cx="3047387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940616" y="4061610"/>
            <a:ext cx="137904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939934" y="3395823"/>
            <a:ext cx="1388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81%</a:t>
            </a:r>
            <a:endParaRPr lang="en-US" sz="35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 rot="18675623">
            <a:off x="5177647" y="4198191"/>
            <a:ext cx="362784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  <a:endParaRPr lang="en-US" sz="12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 rot="19635354">
            <a:off x="5665833" y="4503760"/>
            <a:ext cx="416580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  <a:endParaRPr lang="en-US" sz="12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 rot="19705383">
            <a:off x="5997337" y="4704346"/>
            <a:ext cx="416580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03</a:t>
            </a:r>
            <a:endParaRPr lang="en-US" sz="12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 rot="19420737">
            <a:off x="6334476" y="4882329"/>
            <a:ext cx="416580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04</a:t>
            </a:r>
            <a:endParaRPr lang="en-US" sz="12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 rot="16200000">
            <a:off x="5280526" y="3590755"/>
            <a:ext cx="657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 rot="16200000">
            <a:off x="5778060" y="3932026"/>
            <a:ext cx="657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6112219" y="4097242"/>
            <a:ext cx="657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 rot="16200000">
            <a:off x="6488869" y="4378049"/>
            <a:ext cx="552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8161884" y="1997961"/>
            <a:ext cx="2379988" cy="45140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were.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597462" y="2597051"/>
            <a:ext cx="2007470" cy="45140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891747" y="3196142"/>
            <a:ext cx="1587062" cy="45140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god air </a:t>
            </a:r>
            <a:r>
              <a:rPr lang="en-US" sz="10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fish Darkness. </a:t>
            </a:r>
            <a:r>
              <a:rPr lang="en-US" sz="10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10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saying.</a:t>
            </a:r>
            <a:endParaRPr lang="en-US" sz="10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9091441" y="3795232"/>
            <a:ext cx="1387370" cy="45140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fish Darkness.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</p:spTree>
    <p:extLst>
      <p:ext uri="{BB962C8B-B14F-4D97-AF65-F5344CB8AC3E}">
        <p14:creationId xmlns:p14="http://schemas.microsoft.com/office/powerpoint/2010/main" val="11583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38" grpId="0" animBg="1"/>
      <p:bldP spid="42" grpId="0"/>
      <p:bldP spid="43" grpId="0"/>
      <p:bldP spid="44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621816" y="5121951"/>
            <a:ext cx="3795860" cy="1028509"/>
            <a:chOff x="3765162" y="3822344"/>
            <a:chExt cx="2400870" cy="650529"/>
          </a:xfrm>
          <a:effectLst>
            <a:outerShdw blurRad="304800" dist="127000" dir="3780000" sx="93000" sy="93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Shape 2295"/>
            <p:cNvSpPr/>
            <p:nvPr/>
          </p:nvSpPr>
          <p:spPr>
            <a:xfrm>
              <a:off x="3765162" y="3930766"/>
              <a:ext cx="1528053" cy="5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" y="0"/>
                  </a:moveTo>
                  <a:lnTo>
                    <a:pt x="0" y="9515"/>
                  </a:lnTo>
                  <a:lnTo>
                    <a:pt x="21600" y="21600"/>
                  </a:lnTo>
                  <a:lnTo>
                    <a:pt x="21131" y="10863"/>
                  </a:lnTo>
                  <a:cubicBezTo>
                    <a:pt x="21131" y="10863"/>
                    <a:pt x="1715" y="0"/>
                    <a:pt x="17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path path="shape">
                <a:fillToRect l="91680" t="75432" r="8319" b="2456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1" name="Shape 2296"/>
            <p:cNvSpPr/>
            <p:nvPr/>
          </p:nvSpPr>
          <p:spPr>
            <a:xfrm>
              <a:off x="5261376" y="3930766"/>
              <a:ext cx="904656" cy="5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4" y="0"/>
                  </a:moveTo>
                  <a:lnTo>
                    <a:pt x="5" y="10862"/>
                  </a:lnTo>
                  <a:lnTo>
                    <a:pt x="0" y="10861"/>
                  </a:lnTo>
                  <a:lnTo>
                    <a:pt x="793" y="21600"/>
                  </a:lnTo>
                  <a:lnTo>
                    <a:pt x="21600" y="9513"/>
                  </a:lnTo>
                  <a:cubicBezTo>
                    <a:pt x="21600" y="9513"/>
                    <a:pt x="18704" y="0"/>
                    <a:pt x="1870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tx2"/>
                </a:gs>
                <a:gs pos="0">
                  <a:schemeClr val="tx2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2" name="Shape 2297"/>
            <p:cNvSpPr/>
            <p:nvPr/>
          </p:nvSpPr>
          <p:spPr>
            <a:xfrm>
              <a:off x="3889847" y="3822344"/>
              <a:ext cx="2156856" cy="38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89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293"/>
                  </a:lnTo>
                  <a:lnTo>
                    <a:pt x="10800" y="0"/>
                  </a:lnTo>
                  <a:cubicBezTo>
                    <a:pt x="10800" y="0"/>
                    <a:pt x="0" y="6289"/>
                    <a:pt x="0" y="628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61803" y="4592228"/>
            <a:ext cx="3309089" cy="986140"/>
            <a:chOff x="3916953" y="3487298"/>
            <a:chExt cx="2092989" cy="623731"/>
          </a:xfrm>
          <a:effectLst>
            <a:outerShdw blurRad="304800" dist="127000" dir="3780000" sx="93000" sy="93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Shape 2301"/>
            <p:cNvSpPr/>
            <p:nvPr/>
          </p:nvSpPr>
          <p:spPr>
            <a:xfrm>
              <a:off x="3916953" y="3553454"/>
              <a:ext cx="1334323" cy="55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8"/>
                  </a:moveTo>
                  <a:lnTo>
                    <a:pt x="20941" y="8800"/>
                  </a:lnTo>
                  <a:lnTo>
                    <a:pt x="2410" y="0"/>
                  </a:lnTo>
                  <a:lnTo>
                    <a:pt x="0" y="11344"/>
                  </a:lnTo>
                  <a:lnTo>
                    <a:pt x="21598" y="21600"/>
                  </a:lnTo>
                  <a:cubicBezTo>
                    <a:pt x="21598" y="21600"/>
                    <a:pt x="21600" y="21598"/>
                    <a:pt x="21600" y="215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6" name="Shape 2302"/>
            <p:cNvSpPr/>
            <p:nvPr/>
          </p:nvSpPr>
          <p:spPr>
            <a:xfrm>
              <a:off x="5208270" y="3553454"/>
              <a:ext cx="801672" cy="55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96"/>
                  </a:moveTo>
                  <a:lnTo>
                    <a:pt x="1097" y="21600"/>
                  </a:lnTo>
                  <a:lnTo>
                    <a:pt x="21600" y="11339"/>
                  </a:lnTo>
                  <a:lnTo>
                    <a:pt x="17593" y="0"/>
                  </a:lnTo>
                  <a:lnTo>
                    <a:pt x="10" y="8799"/>
                  </a:lnTo>
                  <a:cubicBezTo>
                    <a:pt x="10" y="8799"/>
                    <a:pt x="0" y="8796"/>
                    <a:pt x="0" y="87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7" name="Shape 2303"/>
            <p:cNvSpPr/>
            <p:nvPr/>
          </p:nvSpPr>
          <p:spPr>
            <a:xfrm>
              <a:off x="4068742" y="3487298"/>
              <a:ext cx="1797686" cy="29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71"/>
                  </a:moveTo>
                  <a:lnTo>
                    <a:pt x="13755" y="21595"/>
                  </a:lnTo>
                  <a:lnTo>
                    <a:pt x="13759" y="21600"/>
                  </a:lnTo>
                  <a:lnTo>
                    <a:pt x="21600" y="5084"/>
                  </a:lnTo>
                  <a:lnTo>
                    <a:pt x="11723" y="0"/>
                  </a:lnTo>
                  <a:cubicBezTo>
                    <a:pt x="11723" y="0"/>
                    <a:pt x="0" y="5071"/>
                    <a:pt x="0" y="507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53213" y="3979102"/>
            <a:ext cx="2743439" cy="952546"/>
            <a:chOff x="4101269" y="3113244"/>
            <a:chExt cx="1735217" cy="602483"/>
          </a:xfrm>
          <a:effectLst>
            <a:outerShdw blurRad="304800" dist="127000" dir="3780000" sx="93000" sy="93000" algn="t" rotWithShape="0">
              <a:prstClr val="black">
                <a:alpha val="40000"/>
              </a:prstClr>
            </a:outerShdw>
          </a:effectLst>
        </p:grpSpPr>
        <p:sp>
          <p:nvSpPr>
            <p:cNvPr id="50" name="Shape 2307"/>
            <p:cNvSpPr/>
            <p:nvPr/>
          </p:nvSpPr>
          <p:spPr>
            <a:xfrm>
              <a:off x="4101269" y="3195664"/>
              <a:ext cx="1105725" cy="51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4" y="7507"/>
                  </a:moveTo>
                  <a:lnTo>
                    <a:pt x="20774" y="7514"/>
                  </a:lnTo>
                  <a:lnTo>
                    <a:pt x="2980" y="0"/>
                  </a:lnTo>
                  <a:lnTo>
                    <a:pt x="0" y="12478"/>
                  </a:lnTo>
                  <a:lnTo>
                    <a:pt x="21600" y="21600"/>
                  </a:lnTo>
                  <a:cubicBezTo>
                    <a:pt x="21600" y="21600"/>
                    <a:pt x="20784" y="7507"/>
                    <a:pt x="20784" y="75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1" name="Shape 2308"/>
            <p:cNvSpPr/>
            <p:nvPr/>
          </p:nvSpPr>
          <p:spPr>
            <a:xfrm>
              <a:off x="5163797" y="3195664"/>
              <a:ext cx="672689" cy="52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" y="21590"/>
                  </a:moveTo>
                  <a:lnTo>
                    <a:pt x="1382" y="21600"/>
                  </a:lnTo>
                  <a:lnTo>
                    <a:pt x="21600" y="12501"/>
                  </a:lnTo>
                  <a:lnTo>
                    <a:pt x="16687" y="0"/>
                  </a:lnTo>
                  <a:lnTo>
                    <a:pt x="0" y="7510"/>
                  </a:lnTo>
                  <a:cubicBezTo>
                    <a:pt x="0" y="7510"/>
                    <a:pt x="1341" y="21590"/>
                    <a:pt x="1341" y="2159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2" name="Shape 2309"/>
            <p:cNvSpPr/>
            <p:nvPr/>
          </p:nvSpPr>
          <p:spPr>
            <a:xfrm>
              <a:off x="4253059" y="3113244"/>
              <a:ext cx="1431066" cy="26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06"/>
                  </a:moveTo>
                  <a:lnTo>
                    <a:pt x="13748" y="21600"/>
                  </a:lnTo>
                  <a:lnTo>
                    <a:pt x="13756" y="21586"/>
                  </a:lnTo>
                  <a:lnTo>
                    <a:pt x="21600" y="6986"/>
                  </a:lnTo>
                  <a:lnTo>
                    <a:pt x="11085" y="0"/>
                  </a:lnTo>
                  <a:cubicBezTo>
                    <a:pt x="11085" y="0"/>
                    <a:pt x="0" y="7006"/>
                    <a:pt x="0" y="700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444622" y="3317399"/>
            <a:ext cx="2160846" cy="945493"/>
            <a:chOff x="4285584" y="2712085"/>
            <a:chExt cx="1366728" cy="598022"/>
          </a:xfrm>
          <a:effectLst>
            <a:outerShdw blurRad="304800" dist="127000" dir="3780000" sx="93000" sy="93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Shape 2313"/>
            <p:cNvSpPr/>
            <p:nvPr/>
          </p:nvSpPr>
          <p:spPr>
            <a:xfrm>
              <a:off x="4285584" y="2766295"/>
              <a:ext cx="871007" cy="543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6"/>
                  </a:moveTo>
                  <a:lnTo>
                    <a:pt x="20322" y="4972"/>
                  </a:lnTo>
                  <a:lnTo>
                    <a:pt x="4679" y="0"/>
                  </a:lnTo>
                  <a:lnTo>
                    <a:pt x="0" y="14743"/>
                  </a:lnTo>
                  <a:lnTo>
                    <a:pt x="21574" y="21600"/>
                  </a:lnTo>
                  <a:cubicBezTo>
                    <a:pt x="21574" y="21600"/>
                    <a:pt x="21600" y="21586"/>
                    <a:pt x="21600" y="215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6" name="Shape 2314"/>
            <p:cNvSpPr/>
            <p:nvPr/>
          </p:nvSpPr>
          <p:spPr>
            <a:xfrm>
              <a:off x="5104165" y="2766295"/>
              <a:ext cx="548147" cy="54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74"/>
                  </a:moveTo>
                  <a:lnTo>
                    <a:pt x="2031" y="21600"/>
                  </a:lnTo>
                  <a:lnTo>
                    <a:pt x="21600" y="14732"/>
                  </a:lnTo>
                  <a:lnTo>
                    <a:pt x="14176" y="0"/>
                  </a:lnTo>
                  <a:lnTo>
                    <a:pt x="3" y="4975"/>
                  </a:lnTo>
                  <a:cubicBezTo>
                    <a:pt x="3" y="4975"/>
                    <a:pt x="0" y="4974"/>
                    <a:pt x="0" y="497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7" name="Shape 2315"/>
            <p:cNvSpPr/>
            <p:nvPr/>
          </p:nvSpPr>
          <p:spPr>
            <a:xfrm>
              <a:off x="4469900" y="2712085"/>
              <a:ext cx="990530" cy="17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67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471"/>
                  </a:lnTo>
                  <a:lnTo>
                    <a:pt x="10798" y="0"/>
                  </a:lnTo>
                  <a:cubicBezTo>
                    <a:pt x="10798" y="0"/>
                    <a:pt x="0" y="6467"/>
                    <a:pt x="0" y="646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787458" y="1838608"/>
            <a:ext cx="1472289" cy="1632266"/>
            <a:chOff x="2644969" y="1790504"/>
            <a:chExt cx="931219" cy="1032404"/>
          </a:xfrm>
          <a:effectLst>
            <a:outerShdw blurRad="304800" dist="127000" dir="3780000" sx="93000" sy="93000" algn="t" rotWithShape="0">
              <a:prstClr val="black">
                <a:alpha val="40000"/>
              </a:prstClr>
            </a:outerShdw>
          </a:effectLst>
        </p:grpSpPr>
        <p:sp>
          <p:nvSpPr>
            <p:cNvPr id="60" name="Shape 2319"/>
            <p:cNvSpPr/>
            <p:nvPr/>
          </p:nvSpPr>
          <p:spPr>
            <a:xfrm>
              <a:off x="2644969" y="1790504"/>
              <a:ext cx="592291" cy="10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9"/>
                  </a:moveTo>
                  <a:lnTo>
                    <a:pt x="16960" y="0"/>
                  </a:lnTo>
                  <a:lnTo>
                    <a:pt x="0" y="19142"/>
                  </a:lnTo>
                  <a:lnTo>
                    <a:pt x="21594" y="21600"/>
                  </a:lnTo>
                  <a:cubicBezTo>
                    <a:pt x="21594" y="21600"/>
                    <a:pt x="21600" y="21599"/>
                    <a:pt x="21600" y="21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path path="shape">
                <a:fillToRect l="43552" t="22844" r="56447" b="77155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1" name="Shape 2320"/>
            <p:cNvSpPr/>
            <p:nvPr/>
          </p:nvSpPr>
          <p:spPr>
            <a:xfrm>
              <a:off x="3111180" y="1790504"/>
              <a:ext cx="465008" cy="103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41"/>
                  </a:moveTo>
                  <a:lnTo>
                    <a:pt x="0" y="0"/>
                  </a:lnTo>
                  <a:lnTo>
                    <a:pt x="5911" y="21600"/>
                  </a:lnTo>
                  <a:cubicBezTo>
                    <a:pt x="5911" y="21600"/>
                    <a:pt x="21600" y="19141"/>
                    <a:pt x="21600" y="191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11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your.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6890996" y="1734912"/>
            <a:ext cx="1885359" cy="3845756"/>
          </a:xfrm>
          <a:prstGeom prst="line">
            <a:avLst/>
          </a:prstGeom>
          <a:ln w="12700">
            <a:solidFill>
              <a:schemeClr val="bg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7154945" y="2366128"/>
            <a:ext cx="169682" cy="169682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643175" y="3385477"/>
            <a:ext cx="169682" cy="16968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81699" y="4072404"/>
            <a:ext cx="169682" cy="169682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283813" y="4670803"/>
            <a:ext cx="169682" cy="16968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554345" y="5208529"/>
            <a:ext cx="169682" cy="169682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 rot="834947">
            <a:off x="5424419" y="5514704"/>
            <a:ext cx="704522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 rot="684185">
            <a:off x="5601967" y="4939667"/>
            <a:ext cx="704522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 rot="684185">
            <a:off x="5715089" y="4317498"/>
            <a:ext cx="704522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 rot="684185">
            <a:off x="5828397" y="3621616"/>
            <a:ext cx="704522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 rot="684185">
            <a:off x="5959017" y="2953526"/>
            <a:ext cx="704522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493573" y="2105809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5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898927" y="2931759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9001863" y="4994183"/>
            <a:ext cx="54373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8285425" y="3672866"/>
            <a:ext cx="542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3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8671925" y="4357411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050002" y="2204247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455356" y="3043143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841854" y="3814951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228354" y="4494686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558292" y="5089490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4336330" y="3657600"/>
            <a:ext cx="1187777" cy="1244338"/>
          </a:xfrm>
          <a:custGeom>
            <a:avLst/>
            <a:gdLst>
              <a:gd name="connsiteX0" fmla="*/ 970961 w 970961"/>
              <a:gd name="connsiteY0" fmla="*/ 0 h 1244338"/>
              <a:gd name="connsiteX1" fmla="*/ 0 w 970961"/>
              <a:gd name="connsiteY1" fmla="*/ 0 h 1244338"/>
              <a:gd name="connsiteX2" fmla="*/ 0 w 970961"/>
              <a:gd name="connsiteY2" fmla="*/ 1244338 h 1244338"/>
              <a:gd name="connsiteX3" fmla="*/ 367646 w 970961"/>
              <a:gd name="connsiteY3" fmla="*/ 1244338 h 1244338"/>
              <a:gd name="connsiteX0" fmla="*/ 970961 w 970961"/>
              <a:gd name="connsiteY0" fmla="*/ 0 h 1244338"/>
              <a:gd name="connsiteX1" fmla="*/ 0 w 970961"/>
              <a:gd name="connsiteY1" fmla="*/ 0 h 1244338"/>
              <a:gd name="connsiteX2" fmla="*/ 0 w 970961"/>
              <a:gd name="connsiteY2" fmla="*/ 1244338 h 1244338"/>
              <a:gd name="connsiteX3" fmla="*/ 460119 w 970961"/>
              <a:gd name="connsiteY3" fmla="*/ 1244338 h 124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961" h="1244338">
                <a:moveTo>
                  <a:pt x="970961" y="0"/>
                </a:moveTo>
                <a:lnTo>
                  <a:pt x="0" y="0"/>
                </a:lnTo>
                <a:lnTo>
                  <a:pt x="0" y="1244338"/>
                </a:lnTo>
                <a:lnTo>
                  <a:pt x="460119" y="1244338"/>
                </a:lnTo>
              </a:path>
            </a:pathLst>
          </a:custGeom>
          <a:noFill/>
          <a:ln w="190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955169" y="3930898"/>
            <a:ext cx="758072" cy="758072"/>
          </a:xfrm>
          <a:prstGeom prst="ellipse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4114403" y="4040809"/>
            <a:ext cx="5277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138" name="Oval 137"/>
          <p:cNvSpPr/>
          <p:nvPr/>
        </p:nvSpPr>
        <p:spPr>
          <a:xfrm>
            <a:off x="3144464" y="3930898"/>
            <a:ext cx="758072" cy="758072"/>
          </a:xfrm>
          <a:prstGeom prst="ellipse">
            <a:avLst/>
          </a:prstGeom>
          <a:solidFill>
            <a:schemeClr val="accent1">
              <a:alpha val="5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352613" y="3930898"/>
            <a:ext cx="758072" cy="758072"/>
          </a:xfrm>
          <a:prstGeom prst="ellipse">
            <a:avLst/>
          </a:prstGeom>
          <a:solidFill>
            <a:schemeClr val="accent1">
              <a:alpha val="3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3231588" y="4085239"/>
            <a:ext cx="633402" cy="4113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489216" y="4046484"/>
            <a:ext cx="4828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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385374" y="5263811"/>
            <a:ext cx="182880" cy="1828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1616238" y="5230673"/>
            <a:ext cx="938425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1385374" y="5601162"/>
            <a:ext cx="182880" cy="1828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1616238" y="5568024"/>
            <a:ext cx="938425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1385374" y="5956360"/>
            <a:ext cx="182880" cy="1828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1616238" y="5923222"/>
            <a:ext cx="938425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</a:t>
            </a:r>
          </a:p>
        </p:txBody>
      </p:sp>
      <p:sp>
        <p:nvSpPr>
          <p:cNvPr id="148" name="Rounded Rectangle 147"/>
          <p:cNvSpPr/>
          <p:nvPr/>
        </p:nvSpPr>
        <p:spPr>
          <a:xfrm>
            <a:off x="2789968" y="5256762"/>
            <a:ext cx="182880" cy="1828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020832" y="5223624"/>
            <a:ext cx="938425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Sample</a:t>
            </a:r>
            <a:endParaRPr lang="en-US" sz="900" b="1" dirty="0" smtClean="0">
              <a:solidFill>
                <a:schemeClr val="bg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789968" y="5605434"/>
            <a:ext cx="182880" cy="1828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3020832" y="5572296"/>
            <a:ext cx="938425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313541" y="2800763"/>
            <a:ext cx="3531670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656686" y="1886365"/>
            <a:ext cx="2188525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243893" y="1915057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83%</a:t>
            </a:r>
            <a:endParaRPr lang="en-US" sz="40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419940" y="3591612"/>
            <a:ext cx="0" cy="1310326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2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 animBg="1"/>
      <p:bldP spid="136" grpId="0" animBg="1"/>
      <p:bldP spid="137" grpId="0"/>
      <p:bldP spid="138" grpId="0" animBg="1"/>
      <p:bldP spid="139" grpId="0" animBg="1"/>
      <p:bldP spid="140" grpId="0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4" name="Shape 6"/>
          <p:cNvSpPr/>
          <p:nvPr/>
        </p:nvSpPr>
        <p:spPr>
          <a:xfrm>
            <a:off x="1927188" y="3959254"/>
            <a:ext cx="3004360" cy="1112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545" y="20083"/>
                  <a:pt x="17254" y="18521"/>
                  <a:pt x="15576" y="10666"/>
                </a:cubicBezTo>
                <a:cubicBezTo>
                  <a:pt x="13898" y="2812"/>
                  <a:pt x="12607" y="0"/>
                  <a:pt x="10800" y="0"/>
                </a:cubicBezTo>
                <a:cubicBezTo>
                  <a:pt x="8993" y="0"/>
                  <a:pt x="7702" y="2812"/>
                  <a:pt x="6024" y="10666"/>
                </a:cubicBezTo>
                <a:cubicBezTo>
                  <a:pt x="4346" y="18521"/>
                  <a:pt x="3055" y="19949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tx2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 6"/>
          <p:cNvSpPr/>
          <p:nvPr/>
        </p:nvSpPr>
        <p:spPr>
          <a:xfrm>
            <a:off x="7260452" y="3450207"/>
            <a:ext cx="3004360" cy="1621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545" y="20083"/>
                  <a:pt x="17254" y="18521"/>
                  <a:pt x="15576" y="10666"/>
                </a:cubicBezTo>
                <a:cubicBezTo>
                  <a:pt x="13898" y="2812"/>
                  <a:pt x="12607" y="0"/>
                  <a:pt x="10800" y="0"/>
                </a:cubicBezTo>
                <a:cubicBezTo>
                  <a:pt x="8993" y="0"/>
                  <a:pt x="7702" y="2812"/>
                  <a:pt x="6024" y="10666"/>
                </a:cubicBezTo>
                <a:cubicBezTo>
                  <a:pt x="4346" y="18521"/>
                  <a:pt x="3055" y="19949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-1" y="5071617"/>
            <a:ext cx="12192001" cy="76357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"/>
          <p:cNvSpPr/>
          <p:nvPr/>
        </p:nvSpPr>
        <p:spPr>
          <a:xfrm>
            <a:off x="5934308" y="3101415"/>
            <a:ext cx="3004360" cy="197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545" y="20083"/>
                  <a:pt x="17254" y="18521"/>
                  <a:pt x="15576" y="10666"/>
                </a:cubicBezTo>
                <a:cubicBezTo>
                  <a:pt x="13898" y="2812"/>
                  <a:pt x="12607" y="0"/>
                  <a:pt x="10800" y="0"/>
                </a:cubicBezTo>
                <a:cubicBezTo>
                  <a:pt x="8993" y="0"/>
                  <a:pt x="7702" y="2812"/>
                  <a:pt x="6024" y="10666"/>
                </a:cubicBezTo>
                <a:cubicBezTo>
                  <a:pt x="4346" y="18521"/>
                  <a:pt x="3055" y="19949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4608163" y="2630075"/>
            <a:ext cx="3004360" cy="2441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545" y="20083"/>
                  <a:pt x="17254" y="18521"/>
                  <a:pt x="15576" y="10666"/>
                </a:cubicBezTo>
                <a:cubicBezTo>
                  <a:pt x="13898" y="2812"/>
                  <a:pt x="12607" y="0"/>
                  <a:pt x="10800" y="0"/>
                </a:cubicBezTo>
                <a:cubicBezTo>
                  <a:pt x="8993" y="0"/>
                  <a:pt x="7702" y="2812"/>
                  <a:pt x="6024" y="10666"/>
                </a:cubicBezTo>
                <a:cubicBezTo>
                  <a:pt x="4346" y="18521"/>
                  <a:pt x="3055" y="19949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6"/>
          <p:cNvSpPr/>
          <p:nvPr/>
        </p:nvSpPr>
        <p:spPr>
          <a:xfrm>
            <a:off x="3253333" y="3214537"/>
            <a:ext cx="3004360" cy="1857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545" y="20083"/>
                  <a:pt x="17254" y="18521"/>
                  <a:pt x="15576" y="10666"/>
                </a:cubicBezTo>
                <a:cubicBezTo>
                  <a:pt x="13898" y="2812"/>
                  <a:pt x="12607" y="0"/>
                  <a:pt x="10800" y="0"/>
                </a:cubicBezTo>
                <a:cubicBezTo>
                  <a:pt x="8993" y="0"/>
                  <a:pt x="7702" y="2812"/>
                  <a:pt x="6024" y="10666"/>
                </a:cubicBezTo>
                <a:cubicBezTo>
                  <a:pt x="4346" y="18521"/>
                  <a:pt x="3055" y="19949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12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14715" y="2988297"/>
            <a:ext cx="803946" cy="788568"/>
            <a:chOff x="3115817" y="3139126"/>
            <a:chExt cx="688618" cy="675447"/>
          </a:xfrm>
        </p:grpSpPr>
        <p:sp>
          <p:nvSpPr>
            <p:cNvPr id="16" name="Oval Callout 15"/>
            <p:cNvSpPr/>
            <p:nvPr/>
          </p:nvSpPr>
          <p:spPr>
            <a:xfrm>
              <a:off x="3115817" y="3139126"/>
              <a:ext cx="688618" cy="675447"/>
            </a:xfrm>
            <a:prstGeom prst="wedgeEllipseCallout">
              <a:avLst>
                <a:gd name="adj1" fmla="val -5527"/>
                <a:gd name="adj2" fmla="val 67378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59091" y="3271101"/>
              <a:ext cx="402070" cy="40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96761" y="2152641"/>
            <a:ext cx="803946" cy="788568"/>
            <a:chOff x="3115817" y="3139126"/>
            <a:chExt cx="688618" cy="675447"/>
          </a:xfrm>
        </p:grpSpPr>
        <p:sp>
          <p:nvSpPr>
            <p:cNvPr id="21" name="Oval Callout 20"/>
            <p:cNvSpPr/>
            <p:nvPr/>
          </p:nvSpPr>
          <p:spPr>
            <a:xfrm>
              <a:off x="3115817" y="3139126"/>
              <a:ext cx="688618" cy="675447"/>
            </a:xfrm>
            <a:prstGeom prst="wedgeEllipseCallout">
              <a:avLst>
                <a:gd name="adj1" fmla="val -5527"/>
                <a:gd name="adj2" fmla="val 67378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59091" y="3271101"/>
              <a:ext cx="402070" cy="40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7224" y="1583247"/>
            <a:ext cx="803946" cy="788568"/>
            <a:chOff x="3115817" y="3139126"/>
            <a:chExt cx="688618" cy="675447"/>
          </a:xfrm>
        </p:grpSpPr>
        <p:sp>
          <p:nvSpPr>
            <p:cNvPr id="24" name="Oval Callout 23"/>
            <p:cNvSpPr/>
            <p:nvPr/>
          </p:nvSpPr>
          <p:spPr>
            <a:xfrm>
              <a:off x="3115817" y="3139126"/>
              <a:ext cx="688618" cy="675447"/>
            </a:xfrm>
            <a:prstGeom prst="wedgeEllipseCallout">
              <a:avLst>
                <a:gd name="adj1" fmla="val -5527"/>
                <a:gd name="adj2" fmla="val 67378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59091" y="3271101"/>
              <a:ext cx="402070" cy="40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75257" y="2092295"/>
            <a:ext cx="803946" cy="788568"/>
            <a:chOff x="3115817" y="3139126"/>
            <a:chExt cx="688618" cy="675447"/>
          </a:xfrm>
        </p:grpSpPr>
        <p:sp>
          <p:nvSpPr>
            <p:cNvPr id="27" name="Oval Callout 26"/>
            <p:cNvSpPr/>
            <p:nvPr/>
          </p:nvSpPr>
          <p:spPr>
            <a:xfrm>
              <a:off x="3115817" y="3139126"/>
              <a:ext cx="688618" cy="675447"/>
            </a:xfrm>
            <a:prstGeom prst="wedgeEllipseCallout">
              <a:avLst>
                <a:gd name="adj1" fmla="val -5527"/>
                <a:gd name="adj2" fmla="val 67378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59091" y="3271101"/>
              <a:ext cx="402070" cy="40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99492" y="2452442"/>
            <a:ext cx="803946" cy="788568"/>
            <a:chOff x="3115817" y="3139126"/>
            <a:chExt cx="688618" cy="675447"/>
          </a:xfrm>
        </p:grpSpPr>
        <p:sp>
          <p:nvSpPr>
            <p:cNvPr id="30" name="Oval Callout 29"/>
            <p:cNvSpPr/>
            <p:nvPr/>
          </p:nvSpPr>
          <p:spPr>
            <a:xfrm>
              <a:off x="3115817" y="3139126"/>
              <a:ext cx="688618" cy="675447"/>
            </a:xfrm>
            <a:prstGeom prst="wedgeEllipseCallout">
              <a:avLst>
                <a:gd name="adj1" fmla="val -5527"/>
                <a:gd name="adj2" fmla="val 67378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259091" y="3271101"/>
              <a:ext cx="402070" cy="40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25028" y="3203209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14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4312" y="2364584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14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692" y="1798992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30%</a:t>
            </a:r>
            <a:endParaRPr lang="en-US" sz="14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7203" y="2310635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14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8649" y="2669089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14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04146" y="4031648"/>
            <a:ext cx="569388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473229" y="4031648"/>
            <a:ext cx="569388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12656" y="4031648"/>
            <a:ext cx="601448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520483" y="4031648"/>
            <a:ext cx="569388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43078" y="4047037"/>
            <a:ext cx="607859" cy="6001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300" dirty="0">
                <a:solidFill>
                  <a:srgbClr val="FEFEFE"/>
                </a:solidFill>
                <a:latin typeface="FontAwesome" pitchFamily="2" charset="0"/>
              </a:rPr>
              <a:t>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3390142" y="4807670"/>
            <a:ext cx="0" cy="32993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59612" y="5274907"/>
            <a:ext cx="1049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728748" y="4807670"/>
            <a:ext cx="0" cy="32993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98218" y="5274907"/>
            <a:ext cx="1049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6095635" y="4807670"/>
            <a:ext cx="0" cy="32993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65105" y="5274907"/>
            <a:ext cx="1049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443668" y="4807670"/>
            <a:ext cx="0" cy="32993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913138" y="5274907"/>
            <a:ext cx="1049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8791701" y="4807670"/>
            <a:ext cx="0" cy="32993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261171" y="5274907"/>
            <a:ext cx="1049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54067" y="5972378"/>
            <a:ext cx="8108028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seed all saying above after be and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female.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5" grpId="0" animBg="1"/>
      <p:bldP spid="6" grpId="0" animBg="1"/>
      <p:bldP spid="3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8" grpId="0"/>
      <p:bldP spid="50" grpId="0"/>
      <p:bldP spid="52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801386" y="4409247"/>
            <a:ext cx="2364891" cy="1663110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16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089290" y="3516004"/>
            <a:ext cx="2364891" cy="1663110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47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848924" y="2563338"/>
            <a:ext cx="2364891" cy="1663110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54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15917" y="1862739"/>
            <a:ext cx="2364891" cy="1663110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61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13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710005" y="4288671"/>
            <a:ext cx="182880" cy="1828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940869" y="4255533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710005" y="4626022"/>
            <a:ext cx="182880" cy="1828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940869" y="4592884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710005" y="4981220"/>
            <a:ext cx="182880" cy="1828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8940869" y="4948082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710005" y="5318571"/>
            <a:ext cx="182880" cy="1828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940869" y="5285433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S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ample text goes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67799" y="3212969"/>
            <a:ext cx="2452136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567799" y="2418819"/>
            <a:ext cx="2452136" cy="6463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Signs first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Creepiest god air fish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land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81692" y="2572562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15%</a:t>
            </a:r>
            <a:endParaRPr lang="en-US" sz="14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67330" y="3224857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14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30988" y="4240669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14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914875" y="5077943"/>
            <a:ext cx="6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5%</a:t>
            </a:r>
            <a:endParaRPr lang="en-US" sz="14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4374036" y="2426184"/>
            <a:ext cx="989815" cy="1466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4374036" y="3354620"/>
            <a:ext cx="340496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374036" y="4281590"/>
            <a:ext cx="557275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4374036" y="5208560"/>
            <a:ext cx="282805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761826" y="4001242"/>
            <a:ext cx="505267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accent2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761826" y="4930870"/>
            <a:ext cx="505267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  <a:latin typeface="FontAwesome" pitchFamily="2" charset="0"/>
              </a:rPr>
              <a:t>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761826" y="3071615"/>
            <a:ext cx="505267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accent3"/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727361" y="2141988"/>
            <a:ext cx="574196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accent4"/>
                </a:solidFill>
                <a:latin typeface="FontAwesome" pitchFamily="2" charset="0"/>
              </a:rPr>
              <a:t>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62942" y="2220857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426841" y="2224267"/>
            <a:ext cx="405596" cy="405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962942" y="3154111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1426841" y="3157521"/>
            <a:ext cx="405596" cy="4055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962942" y="4059085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426841" y="4062495"/>
            <a:ext cx="405596" cy="4055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962942" y="4992339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426841" y="4995749"/>
            <a:ext cx="405596" cy="4055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425145" y="2257236"/>
            <a:ext cx="3857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25145" y="3190489"/>
            <a:ext cx="3857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25145" y="4076609"/>
            <a:ext cx="3857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25145" y="5019289"/>
            <a:ext cx="3857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75212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  <p:bldP spid="68" grpId="0" animBg="1"/>
      <p:bldP spid="69" grpId="0"/>
      <p:bldP spid="70" grpId="0" animBg="1"/>
      <p:bldP spid="71" grpId="0"/>
      <p:bldP spid="74" grpId="0"/>
      <p:bldP spid="75" grpId="0"/>
      <p:bldP spid="77" grpId="0"/>
      <p:bldP spid="78" grpId="0"/>
      <p:bldP spid="79" grpId="0"/>
      <p:bldP spid="80" grpId="0"/>
      <p:bldP spid="85" grpId="0"/>
      <p:bldP spid="86" grpId="0"/>
      <p:bldP spid="87" grpId="0"/>
      <p:bldP spid="88" grpId="0"/>
      <p:bldP spid="90" grpId="0"/>
      <p:bldP spid="91" grpId="0" animBg="1"/>
      <p:bldP spid="92" grpId="0"/>
      <p:bldP spid="93" grpId="0" animBg="1"/>
      <p:bldP spid="94" grpId="0"/>
      <p:bldP spid="95" grpId="0" animBg="1"/>
      <p:bldP spid="96" grpId="0"/>
      <p:bldP spid="99" grpId="0" animBg="1"/>
      <p:bldP spid="100" grpId="0"/>
      <p:bldP spid="101" grpId="0"/>
      <p:bldP spid="10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00267" y="4788568"/>
            <a:ext cx="3292396" cy="2826722"/>
            <a:chOff x="1054308" y="2182801"/>
            <a:chExt cx="3762548" cy="3230378"/>
          </a:xfrm>
        </p:grpSpPr>
        <p:sp>
          <p:nvSpPr>
            <p:cNvPr id="3" name="Shape 6"/>
            <p:cNvSpPr/>
            <p:nvPr/>
          </p:nvSpPr>
          <p:spPr>
            <a:xfrm rot="604864">
              <a:off x="1310847" y="2182801"/>
              <a:ext cx="3372414" cy="290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21114"/>
                  </a:moveTo>
                  <a:lnTo>
                    <a:pt x="0" y="21600"/>
                  </a:lnTo>
                  <a:lnTo>
                    <a:pt x="9004" y="1716"/>
                  </a:lnTo>
                  <a:lnTo>
                    <a:pt x="21600" y="0"/>
                  </a:lnTo>
                  <a:cubicBezTo>
                    <a:pt x="21600" y="0"/>
                    <a:pt x="12751" y="21114"/>
                    <a:pt x="12751" y="2111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 rot="604864">
              <a:off x="1054308" y="4893132"/>
              <a:ext cx="2114164" cy="2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0" y="0"/>
                  </a:moveTo>
                  <a:lnTo>
                    <a:pt x="0" y="5354"/>
                  </a:lnTo>
                  <a:lnTo>
                    <a:pt x="1260" y="21600"/>
                  </a:lnTo>
                  <a:lnTo>
                    <a:pt x="21600" y="16246"/>
                  </a:lnTo>
                  <a:cubicBezTo>
                    <a:pt x="21600" y="16246"/>
                    <a:pt x="20340" y="0"/>
                    <a:pt x="2034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8"/>
            <p:cNvSpPr/>
            <p:nvPr/>
          </p:nvSpPr>
          <p:spPr>
            <a:xfrm rot="604864">
              <a:off x="3271520" y="2370012"/>
              <a:ext cx="1545336" cy="304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" y="21600"/>
                  </a:moveTo>
                  <a:lnTo>
                    <a:pt x="21600" y="830"/>
                  </a:lnTo>
                  <a:lnTo>
                    <a:pt x="19311" y="0"/>
                  </a:lnTo>
                  <a:lnTo>
                    <a:pt x="0" y="20189"/>
                  </a:lnTo>
                  <a:cubicBezTo>
                    <a:pt x="0" y="20189"/>
                    <a:pt x="1724" y="21600"/>
                    <a:pt x="1724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9"/>
            <p:cNvSpPr/>
            <p:nvPr/>
          </p:nvSpPr>
          <p:spPr>
            <a:xfrm rot="604864">
              <a:off x="2552487" y="2292591"/>
              <a:ext cx="2199157" cy="206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3" y="2424"/>
                  </a:moveTo>
                  <a:lnTo>
                    <a:pt x="0" y="7068"/>
                  </a:lnTo>
                  <a:lnTo>
                    <a:pt x="11771" y="21600"/>
                  </a:lnTo>
                  <a:lnTo>
                    <a:pt x="21600" y="0"/>
                  </a:lnTo>
                  <a:cubicBezTo>
                    <a:pt x="21600" y="0"/>
                    <a:pt x="2283" y="2424"/>
                    <a:pt x="2283" y="242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257303" y="4023814"/>
            <a:ext cx="3292396" cy="2826722"/>
            <a:chOff x="1054308" y="2182801"/>
            <a:chExt cx="3762548" cy="3230378"/>
          </a:xfrm>
        </p:grpSpPr>
        <p:sp>
          <p:nvSpPr>
            <p:cNvPr id="15" name="Shape 6"/>
            <p:cNvSpPr/>
            <p:nvPr/>
          </p:nvSpPr>
          <p:spPr>
            <a:xfrm rot="604864">
              <a:off x="1310847" y="2182801"/>
              <a:ext cx="3372414" cy="290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21114"/>
                  </a:moveTo>
                  <a:lnTo>
                    <a:pt x="0" y="21600"/>
                  </a:lnTo>
                  <a:lnTo>
                    <a:pt x="9004" y="1716"/>
                  </a:lnTo>
                  <a:lnTo>
                    <a:pt x="21600" y="0"/>
                  </a:lnTo>
                  <a:cubicBezTo>
                    <a:pt x="21600" y="0"/>
                    <a:pt x="12751" y="21114"/>
                    <a:pt x="12751" y="2111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7"/>
            <p:cNvSpPr/>
            <p:nvPr/>
          </p:nvSpPr>
          <p:spPr>
            <a:xfrm rot="604864">
              <a:off x="1054308" y="4893132"/>
              <a:ext cx="2114164" cy="2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0" y="0"/>
                  </a:moveTo>
                  <a:lnTo>
                    <a:pt x="0" y="5354"/>
                  </a:lnTo>
                  <a:lnTo>
                    <a:pt x="1260" y="21600"/>
                  </a:lnTo>
                  <a:lnTo>
                    <a:pt x="21600" y="16246"/>
                  </a:lnTo>
                  <a:cubicBezTo>
                    <a:pt x="21600" y="16246"/>
                    <a:pt x="20340" y="0"/>
                    <a:pt x="2034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8"/>
            <p:cNvSpPr/>
            <p:nvPr/>
          </p:nvSpPr>
          <p:spPr>
            <a:xfrm rot="604864">
              <a:off x="3271520" y="2370012"/>
              <a:ext cx="1545336" cy="304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" y="21600"/>
                  </a:moveTo>
                  <a:lnTo>
                    <a:pt x="21600" y="830"/>
                  </a:lnTo>
                  <a:lnTo>
                    <a:pt x="19311" y="0"/>
                  </a:lnTo>
                  <a:lnTo>
                    <a:pt x="0" y="20189"/>
                  </a:lnTo>
                  <a:cubicBezTo>
                    <a:pt x="0" y="20189"/>
                    <a:pt x="1724" y="21600"/>
                    <a:pt x="1724" y="216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9"/>
            <p:cNvSpPr/>
            <p:nvPr/>
          </p:nvSpPr>
          <p:spPr>
            <a:xfrm rot="604864">
              <a:off x="2552487" y="2292591"/>
              <a:ext cx="2199157" cy="206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3" y="2424"/>
                  </a:moveTo>
                  <a:lnTo>
                    <a:pt x="0" y="7068"/>
                  </a:lnTo>
                  <a:lnTo>
                    <a:pt x="11771" y="21600"/>
                  </a:lnTo>
                  <a:lnTo>
                    <a:pt x="21600" y="0"/>
                  </a:lnTo>
                  <a:cubicBezTo>
                    <a:pt x="21600" y="0"/>
                    <a:pt x="2283" y="2424"/>
                    <a:pt x="2283" y="242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498086" y="3259061"/>
            <a:ext cx="3292396" cy="2826722"/>
            <a:chOff x="1054308" y="2182801"/>
            <a:chExt cx="3762548" cy="3230378"/>
          </a:xfrm>
        </p:grpSpPr>
        <p:sp>
          <p:nvSpPr>
            <p:cNvPr id="20" name="Shape 6"/>
            <p:cNvSpPr/>
            <p:nvPr/>
          </p:nvSpPr>
          <p:spPr>
            <a:xfrm rot="604864">
              <a:off x="1310847" y="2182801"/>
              <a:ext cx="3372414" cy="290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21114"/>
                  </a:moveTo>
                  <a:lnTo>
                    <a:pt x="0" y="21600"/>
                  </a:lnTo>
                  <a:lnTo>
                    <a:pt x="9004" y="1716"/>
                  </a:lnTo>
                  <a:lnTo>
                    <a:pt x="21600" y="0"/>
                  </a:lnTo>
                  <a:cubicBezTo>
                    <a:pt x="21600" y="0"/>
                    <a:pt x="12751" y="21114"/>
                    <a:pt x="12751" y="21114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"/>
            <p:cNvSpPr/>
            <p:nvPr/>
          </p:nvSpPr>
          <p:spPr>
            <a:xfrm rot="604864">
              <a:off x="1054308" y="4893132"/>
              <a:ext cx="2114164" cy="2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0" y="0"/>
                  </a:moveTo>
                  <a:lnTo>
                    <a:pt x="0" y="5354"/>
                  </a:lnTo>
                  <a:lnTo>
                    <a:pt x="1260" y="21600"/>
                  </a:lnTo>
                  <a:lnTo>
                    <a:pt x="21600" y="16246"/>
                  </a:lnTo>
                  <a:cubicBezTo>
                    <a:pt x="21600" y="16246"/>
                    <a:pt x="20340" y="0"/>
                    <a:pt x="2034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8"/>
            <p:cNvSpPr/>
            <p:nvPr/>
          </p:nvSpPr>
          <p:spPr>
            <a:xfrm rot="604864">
              <a:off x="3271520" y="2370012"/>
              <a:ext cx="1545336" cy="304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" y="21600"/>
                  </a:moveTo>
                  <a:lnTo>
                    <a:pt x="21600" y="830"/>
                  </a:lnTo>
                  <a:lnTo>
                    <a:pt x="19311" y="0"/>
                  </a:lnTo>
                  <a:lnTo>
                    <a:pt x="0" y="20189"/>
                  </a:lnTo>
                  <a:cubicBezTo>
                    <a:pt x="0" y="20189"/>
                    <a:pt x="1724" y="21600"/>
                    <a:pt x="1724" y="216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9"/>
            <p:cNvSpPr/>
            <p:nvPr/>
          </p:nvSpPr>
          <p:spPr>
            <a:xfrm rot="604864">
              <a:off x="2552487" y="2292591"/>
              <a:ext cx="2199157" cy="206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3" y="2424"/>
                  </a:moveTo>
                  <a:lnTo>
                    <a:pt x="0" y="7068"/>
                  </a:lnTo>
                  <a:lnTo>
                    <a:pt x="11771" y="21600"/>
                  </a:lnTo>
                  <a:lnTo>
                    <a:pt x="21600" y="0"/>
                  </a:lnTo>
                  <a:cubicBezTo>
                    <a:pt x="21600" y="0"/>
                    <a:pt x="2283" y="2424"/>
                    <a:pt x="2283" y="242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707463" y="2494307"/>
            <a:ext cx="3292396" cy="2826722"/>
            <a:chOff x="1054308" y="2182801"/>
            <a:chExt cx="3762548" cy="3230378"/>
          </a:xfrm>
        </p:grpSpPr>
        <p:sp>
          <p:nvSpPr>
            <p:cNvPr id="25" name="Shape 6"/>
            <p:cNvSpPr/>
            <p:nvPr/>
          </p:nvSpPr>
          <p:spPr>
            <a:xfrm rot="604864">
              <a:off x="1310847" y="2182801"/>
              <a:ext cx="3372414" cy="290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21114"/>
                  </a:moveTo>
                  <a:lnTo>
                    <a:pt x="0" y="21600"/>
                  </a:lnTo>
                  <a:lnTo>
                    <a:pt x="9004" y="1716"/>
                  </a:lnTo>
                  <a:lnTo>
                    <a:pt x="21600" y="0"/>
                  </a:lnTo>
                  <a:cubicBezTo>
                    <a:pt x="21600" y="0"/>
                    <a:pt x="12751" y="21114"/>
                    <a:pt x="12751" y="2111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7"/>
            <p:cNvSpPr/>
            <p:nvPr/>
          </p:nvSpPr>
          <p:spPr>
            <a:xfrm rot="604864">
              <a:off x="1054308" y="4893132"/>
              <a:ext cx="2114164" cy="2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0" y="0"/>
                  </a:moveTo>
                  <a:lnTo>
                    <a:pt x="0" y="5354"/>
                  </a:lnTo>
                  <a:lnTo>
                    <a:pt x="1260" y="21600"/>
                  </a:lnTo>
                  <a:lnTo>
                    <a:pt x="21600" y="16246"/>
                  </a:lnTo>
                  <a:cubicBezTo>
                    <a:pt x="21600" y="16246"/>
                    <a:pt x="20340" y="0"/>
                    <a:pt x="2034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8"/>
            <p:cNvSpPr/>
            <p:nvPr/>
          </p:nvSpPr>
          <p:spPr>
            <a:xfrm rot="604864">
              <a:off x="3271520" y="2370012"/>
              <a:ext cx="1545336" cy="304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" y="21600"/>
                  </a:moveTo>
                  <a:lnTo>
                    <a:pt x="21600" y="830"/>
                  </a:lnTo>
                  <a:lnTo>
                    <a:pt x="19311" y="0"/>
                  </a:lnTo>
                  <a:lnTo>
                    <a:pt x="0" y="20189"/>
                  </a:lnTo>
                  <a:cubicBezTo>
                    <a:pt x="0" y="20189"/>
                    <a:pt x="1724" y="21600"/>
                    <a:pt x="1724" y="216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9"/>
            <p:cNvSpPr/>
            <p:nvPr/>
          </p:nvSpPr>
          <p:spPr>
            <a:xfrm rot="604864">
              <a:off x="2552487" y="2292591"/>
              <a:ext cx="2199157" cy="206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3" y="2424"/>
                  </a:moveTo>
                  <a:lnTo>
                    <a:pt x="0" y="7068"/>
                  </a:lnTo>
                  <a:lnTo>
                    <a:pt x="11771" y="21600"/>
                  </a:lnTo>
                  <a:lnTo>
                    <a:pt x="21600" y="0"/>
                  </a:lnTo>
                  <a:cubicBezTo>
                    <a:pt x="21600" y="0"/>
                    <a:pt x="2283" y="2424"/>
                    <a:pt x="2283" y="242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916840" y="1729554"/>
            <a:ext cx="3292396" cy="2826722"/>
            <a:chOff x="1054308" y="2182801"/>
            <a:chExt cx="3762548" cy="3230378"/>
          </a:xfrm>
        </p:grpSpPr>
        <p:sp>
          <p:nvSpPr>
            <p:cNvPr id="30" name="Shape 6"/>
            <p:cNvSpPr/>
            <p:nvPr/>
          </p:nvSpPr>
          <p:spPr>
            <a:xfrm rot="604864">
              <a:off x="1310847" y="2182801"/>
              <a:ext cx="3372414" cy="290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21114"/>
                  </a:moveTo>
                  <a:lnTo>
                    <a:pt x="0" y="21600"/>
                  </a:lnTo>
                  <a:lnTo>
                    <a:pt x="9004" y="1716"/>
                  </a:lnTo>
                  <a:lnTo>
                    <a:pt x="21600" y="0"/>
                  </a:lnTo>
                  <a:cubicBezTo>
                    <a:pt x="21600" y="0"/>
                    <a:pt x="12751" y="21114"/>
                    <a:pt x="12751" y="2111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7"/>
            <p:cNvSpPr/>
            <p:nvPr/>
          </p:nvSpPr>
          <p:spPr>
            <a:xfrm rot="604864">
              <a:off x="1054308" y="4893132"/>
              <a:ext cx="2114164" cy="2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0" y="0"/>
                  </a:moveTo>
                  <a:lnTo>
                    <a:pt x="0" y="5354"/>
                  </a:lnTo>
                  <a:lnTo>
                    <a:pt x="1260" y="21600"/>
                  </a:lnTo>
                  <a:lnTo>
                    <a:pt x="21600" y="16246"/>
                  </a:lnTo>
                  <a:cubicBezTo>
                    <a:pt x="21600" y="16246"/>
                    <a:pt x="20340" y="0"/>
                    <a:pt x="20340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8"/>
            <p:cNvSpPr/>
            <p:nvPr/>
          </p:nvSpPr>
          <p:spPr>
            <a:xfrm rot="604864">
              <a:off x="3271520" y="2370012"/>
              <a:ext cx="1545336" cy="304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" y="21600"/>
                  </a:moveTo>
                  <a:lnTo>
                    <a:pt x="21600" y="830"/>
                  </a:lnTo>
                  <a:lnTo>
                    <a:pt x="19311" y="0"/>
                  </a:lnTo>
                  <a:lnTo>
                    <a:pt x="0" y="20189"/>
                  </a:lnTo>
                  <a:cubicBezTo>
                    <a:pt x="0" y="20189"/>
                    <a:pt x="1724" y="21600"/>
                    <a:pt x="172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9"/>
            <p:cNvSpPr/>
            <p:nvPr/>
          </p:nvSpPr>
          <p:spPr>
            <a:xfrm rot="604864">
              <a:off x="2552487" y="2292591"/>
              <a:ext cx="2199157" cy="206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3" y="2424"/>
                  </a:moveTo>
                  <a:lnTo>
                    <a:pt x="0" y="7068"/>
                  </a:lnTo>
                  <a:lnTo>
                    <a:pt x="11771" y="21600"/>
                  </a:lnTo>
                  <a:lnTo>
                    <a:pt x="21600" y="0"/>
                  </a:lnTo>
                  <a:cubicBezTo>
                    <a:pt x="21600" y="0"/>
                    <a:pt x="2283" y="2424"/>
                    <a:pt x="2283" y="2424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14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38" name="TextBox 37"/>
          <p:cNvSpPr txBox="1"/>
          <p:nvPr/>
        </p:nvSpPr>
        <p:spPr>
          <a:xfrm rot="18337031">
            <a:off x="1557961" y="5782438"/>
            <a:ext cx="168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Fact Name Here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8337031">
            <a:off x="1286843" y="5069201"/>
            <a:ext cx="168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Fact Name Here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8337031">
            <a:off x="1022919" y="4343719"/>
            <a:ext cx="168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Fact Name Here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8337031">
            <a:off x="797685" y="3634882"/>
            <a:ext cx="168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Fact Name Here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18337031">
            <a:off x="599527" y="2852675"/>
            <a:ext cx="168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Fact Name Here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97147" y="2822269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alpha val="30000"/>
                  </a:schemeClr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97147" y="3708565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alpha val="30000"/>
                  </a:schemeClr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94552" y="1992535"/>
            <a:ext cx="4828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alpha val="30000"/>
                  </a:schemeClr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97147" y="4557152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alpha val="30000"/>
                  </a:schemeClr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48" name="Oval 47"/>
          <p:cNvSpPr/>
          <p:nvPr/>
        </p:nvSpPr>
        <p:spPr>
          <a:xfrm>
            <a:off x="4053526" y="2001962"/>
            <a:ext cx="548640" cy="548640"/>
          </a:xfrm>
          <a:prstGeom prst="ellipse">
            <a:avLst/>
          </a:prstGeom>
          <a:noFill/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49" name="Oval 48"/>
          <p:cNvSpPr/>
          <p:nvPr/>
        </p:nvSpPr>
        <p:spPr>
          <a:xfrm>
            <a:off x="4053526" y="2853515"/>
            <a:ext cx="548640" cy="548640"/>
          </a:xfrm>
          <a:prstGeom prst="ellipse">
            <a:avLst/>
          </a:prstGeom>
          <a:noFill/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50" name="Oval 49"/>
          <p:cNvSpPr/>
          <p:nvPr/>
        </p:nvSpPr>
        <p:spPr>
          <a:xfrm>
            <a:off x="4053526" y="3705068"/>
            <a:ext cx="548640" cy="548640"/>
          </a:xfrm>
          <a:prstGeom prst="ellipse">
            <a:avLst/>
          </a:prstGeom>
          <a:noFill/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51" name="Oval 50"/>
          <p:cNvSpPr/>
          <p:nvPr/>
        </p:nvSpPr>
        <p:spPr>
          <a:xfrm>
            <a:off x="4053526" y="4556620"/>
            <a:ext cx="548640" cy="548640"/>
          </a:xfrm>
          <a:prstGeom prst="ellipse">
            <a:avLst/>
          </a:prstGeom>
          <a:noFill/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53" name="Rectangle 52"/>
          <p:cNvSpPr/>
          <p:nvPr/>
        </p:nvSpPr>
        <p:spPr>
          <a:xfrm>
            <a:off x="4103559" y="5436985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alpha val="30000"/>
                  </a:schemeClr>
                </a:solidFill>
                <a:latin typeface="FontAwesome" charset="0"/>
              </a:rPr>
              <a:t></a:t>
            </a:r>
            <a:endParaRPr lang="en-US" sz="2200" dirty="0">
              <a:solidFill>
                <a:schemeClr val="tx1">
                  <a:alpha val="30000"/>
                </a:schemeClr>
              </a:solidFill>
              <a:latin typeface="FontAwesome" pitchFamily="2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53526" y="5408172"/>
            <a:ext cx="548640" cy="548640"/>
          </a:xfrm>
          <a:prstGeom prst="ellipse">
            <a:avLst/>
          </a:prstGeom>
          <a:noFill/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56" name="TextBox 55"/>
          <p:cNvSpPr txBox="1"/>
          <p:nvPr/>
        </p:nvSpPr>
        <p:spPr>
          <a:xfrm>
            <a:off x="5565017" y="2107962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35454" y="2051400"/>
            <a:ext cx="79807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25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5017" y="2984655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35454" y="2928093"/>
            <a:ext cx="79807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smtClean="0"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25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65017" y="3795359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35453" y="3738797"/>
            <a:ext cx="911201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latin typeface="Montserrat" charset="0"/>
                <a:ea typeface="Montserrat" charset="0"/>
                <a:cs typeface="Montserrat" charset="0"/>
              </a:rPr>
              <a:t>30%</a:t>
            </a:r>
            <a:endParaRPr lang="en-US" sz="25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65017" y="4672052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35454" y="4615490"/>
            <a:ext cx="79807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25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65017" y="5520464"/>
            <a:ext cx="165695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 Creepiest.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35453" y="5463902"/>
            <a:ext cx="882921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latin typeface="Montserrat" charset="0"/>
                <a:ea typeface="Montserrat" charset="0"/>
                <a:cs typeface="Montserrat" charset="0"/>
              </a:rPr>
              <a:t>91%</a:t>
            </a:r>
            <a:endParaRPr lang="en-US" sz="25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2873364" y="2292210"/>
            <a:ext cx="859649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082564" y="3140622"/>
            <a:ext cx="650450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3148552" y="3998461"/>
            <a:ext cx="584462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337088" y="4846874"/>
            <a:ext cx="395926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5368" y="5723567"/>
            <a:ext cx="367646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825284" y="2198352"/>
            <a:ext cx="0" cy="3646267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342398" y="2772962"/>
            <a:ext cx="289435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seed all saying above after be and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female.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685544" y="2056531"/>
            <a:ext cx="1551208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2750" y="2000380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83%</a:t>
            </a:r>
            <a:endParaRPr lang="en-US" sz="4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342398" y="5007115"/>
            <a:ext cx="2894354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seed all saying above after be and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female.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685544" y="4290684"/>
            <a:ext cx="1551208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1000" b="1"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1000" b="1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72750" y="4234533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17%</a:t>
            </a:r>
            <a:endParaRPr lang="en-US" sz="4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8495143" y="3978792"/>
            <a:ext cx="2534218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0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3" grpId="0"/>
      <p:bldP spid="54" grpId="0" animBg="1"/>
      <p:bldP spid="56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82" grpId="0"/>
      <p:bldP spid="83" grpId="0"/>
      <p:bldP spid="84" grpId="0"/>
      <p:bldP spid="91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-1" y="4694548"/>
            <a:ext cx="12192001" cy="216345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-65988" y="4515439"/>
            <a:ext cx="5740923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75909" y="3256585"/>
            <a:ext cx="1890592" cy="1954835"/>
            <a:chOff x="1814283" y="1912442"/>
            <a:chExt cx="3115935" cy="3221817"/>
          </a:xfrm>
          <a:effectLst>
            <a:outerShdw blurRad="215900" dist="114300" dir="5400000" algn="t" rotWithShape="0">
              <a:prstClr val="black">
                <a:alpha val="59000"/>
              </a:prstClr>
            </a:outerShdw>
          </a:effectLst>
        </p:grpSpPr>
        <p:sp>
          <p:nvSpPr>
            <p:cNvPr id="3" name="Shape 6"/>
            <p:cNvSpPr/>
            <p:nvPr/>
          </p:nvSpPr>
          <p:spPr>
            <a:xfrm>
              <a:off x="1814283" y="1912442"/>
              <a:ext cx="3115165" cy="179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6" y="0"/>
                  </a:moveTo>
                  <a:lnTo>
                    <a:pt x="0" y="10233"/>
                  </a:lnTo>
                  <a:lnTo>
                    <a:pt x="12196" y="21600"/>
                  </a:lnTo>
                  <a:lnTo>
                    <a:pt x="21600" y="9204"/>
                  </a:lnTo>
                  <a:cubicBezTo>
                    <a:pt x="21600" y="9204"/>
                    <a:pt x="9866" y="0"/>
                    <a:pt x="9866" y="0"/>
                  </a:cubicBezTo>
                  <a:close/>
                </a:path>
              </a:pathLst>
            </a:custGeom>
            <a:gradFill>
              <a:gsLst>
                <a:gs pos="23000">
                  <a:schemeClr val="tx2">
                    <a:lumMod val="60000"/>
                    <a:lumOff val="40000"/>
                  </a:schemeClr>
                </a:gs>
                <a:gs pos="100000">
                  <a:schemeClr val="tx2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1814283" y="2761426"/>
              <a:ext cx="1758942" cy="237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05"/>
                  </a:moveTo>
                  <a:lnTo>
                    <a:pt x="0" y="0"/>
                  </a:lnTo>
                  <a:lnTo>
                    <a:pt x="0" y="14644"/>
                  </a:lnTo>
                  <a:lnTo>
                    <a:pt x="21600" y="21600"/>
                  </a:lnTo>
                  <a:cubicBezTo>
                    <a:pt x="21600" y="21600"/>
                    <a:pt x="21600" y="8605"/>
                    <a:pt x="21600" y="860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8"/>
            <p:cNvSpPr/>
            <p:nvPr/>
          </p:nvSpPr>
          <p:spPr>
            <a:xfrm>
              <a:off x="3573995" y="2676527"/>
              <a:ext cx="1356223" cy="245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134"/>
                  </a:lnTo>
                  <a:lnTo>
                    <a:pt x="21600" y="0"/>
                  </a:lnTo>
                  <a:lnTo>
                    <a:pt x="0" y="9058"/>
                  </a:lnTo>
                  <a:cubicBezTo>
                    <a:pt x="0" y="9058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08672" y="3883932"/>
            <a:ext cx="1890592" cy="1954835"/>
            <a:chOff x="1814283" y="1912442"/>
            <a:chExt cx="3115935" cy="3221817"/>
          </a:xfrm>
          <a:effectLst>
            <a:outerShdw blurRad="114300" dist="88900" dir="4740000" algn="t" rotWithShape="0">
              <a:prstClr val="black">
                <a:alpha val="45000"/>
              </a:prstClr>
            </a:outerShdw>
          </a:effectLst>
        </p:grpSpPr>
        <p:sp>
          <p:nvSpPr>
            <p:cNvPr id="10" name="Shape 6"/>
            <p:cNvSpPr/>
            <p:nvPr/>
          </p:nvSpPr>
          <p:spPr>
            <a:xfrm>
              <a:off x="1814283" y="1912442"/>
              <a:ext cx="3115165" cy="179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6" y="0"/>
                  </a:moveTo>
                  <a:lnTo>
                    <a:pt x="0" y="10233"/>
                  </a:lnTo>
                  <a:lnTo>
                    <a:pt x="12196" y="21600"/>
                  </a:lnTo>
                  <a:lnTo>
                    <a:pt x="21600" y="9204"/>
                  </a:lnTo>
                  <a:cubicBezTo>
                    <a:pt x="21600" y="9204"/>
                    <a:pt x="9866" y="0"/>
                    <a:pt x="9866" y="0"/>
                  </a:cubicBezTo>
                  <a:close/>
                </a:path>
              </a:pathLst>
            </a:custGeom>
            <a:gradFill>
              <a:gsLst>
                <a:gs pos="23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7"/>
            <p:cNvSpPr/>
            <p:nvPr/>
          </p:nvSpPr>
          <p:spPr>
            <a:xfrm>
              <a:off x="1814283" y="2761426"/>
              <a:ext cx="1758942" cy="237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05"/>
                  </a:moveTo>
                  <a:lnTo>
                    <a:pt x="0" y="0"/>
                  </a:lnTo>
                  <a:lnTo>
                    <a:pt x="0" y="14644"/>
                  </a:lnTo>
                  <a:lnTo>
                    <a:pt x="21600" y="21600"/>
                  </a:lnTo>
                  <a:cubicBezTo>
                    <a:pt x="21600" y="21600"/>
                    <a:pt x="21600" y="8605"/>
                    <a:pt x="21600" y="860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8"/>
            <p:cNvSpPr/>
            <p:nvPr/>
          </p:nvSpPr>
          <p:spPr>
            <a:xfrm>
              <a:off x="3573995" y="2676527"/>
              <a:ext cx="1356223" cy="245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134"/>
                  </a:lnTo>
                  <a:lnTo>
                    <a:pt x="21600" y="0"/>
                  </a:lnTo>
                  <a:lnTo>
                    <a:pt x="0" y="9058"/>
                  </a:lnTo>
                  <a:cubicBezTo>
                    <a:pt x="0" y="9058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21299" y="1953582"/>
            <a:ext cx="1890592" cy="1954835"/>
            <a:chOff x="1814283" y="1912442"/>
            <a:chExt cx="3115935" cy="3221817"/>
          </a:xfrm>
          <a:effectLst>
            <a:outerShdw dist="63500" dir="5520000" algn="t" rotWithShape="0">
              <a:prstClr val="black">
                <a:alpha val="15000"/>
              </a:prstClr>
            </a:outerShdw>
          </a:effectLst>
        </p:grpSpPr>
        <p:sp>
          <p:nvSpPr>
            <p:cNvPr id="18" name="Shape 6"/>
            <p:cNvSpPr/>
            <p:nvPr/>
          </p:nvSpPr>
          <p:spPr>
            <a:xfrm>
              <a:off x="1814283" y="1912442"/>
              <a:ext cx="3115165" cy="179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6" y="0"/>
                  </a:moveTo>
                  <a:lnTo>
                    <a:pt x="0" y="10233"/>
                  </a:lnTo>
                  <a:lnTo>
                    <a:pt x="12196" y="21600"/>
                  </a:lnTo>
                  <a:lnTo>
                    <a:pt x="21600" y="9204"/>
                  </a:lnTo>
                  <a:cubicBezTo>
                    <a:pt x="21600" y="9204"/>
                    <a:pt x="9866" y="0"/>
                    <a:pt x="9866" y="0"/>
                  </a:cubicBezTo>
                  <a:close/>
                </a:path>
              </a:pathLst>
            </a:custGeom>
            <a:gradFill>
              <a:gsLst>
                <a:gs pos="2300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7"/>
            <p:cNvSpPr/>
            <p:nvPr/>
          </p:nvSpPr>
          <p:spPr>
            <a:xfrm>
              <a:off x="1814283" y="2761426"/>
              <a:ext cx="1758942" cy="237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05"/>
                  </a:moveTo>
                  <a:lnTo>
                    <a:pt x="0" y="0"/>
                  </a:lnTo>
                  <a:lnTo>
                    <a:pt x="0" y="14644"/>
                  </a:lnTo>
                  <a:lnTo>
                    <a:pt x="21600" y="21600"/>
                  </a:lnTo>
                  <a:cubicBezTo>
                    <a:pt x="21600" y="21600"/>
                    <a:pt x="21600" y="8605"/>
                    <a:pt x="21600" y="860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8"/>
            <p:cNvSpPr/>
            <p:nvPr/>
          </p:nvSpPr>
          <p:spPr>
            <a:xfrm>
              <a:off x="3573995" y="2676527"/>
              <a:ext cx="1356223" cy="245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134"/>
                  </a:lnTo>
                  <a:lnTo>
                    <a:pt x="21600" y="0"/>
                  </a:lnTo>
                  <a:lnTo>
                    <a:pt x="0" y="9058"/>
                  </a:lnTo>
                  <a:cubicBezTo>
                    <a:pt x="0" y="9058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31367" y="2592841"/>
            <a:ext cx="1890592" cy="1954835"/>
            <a:chOff x="1814283" y="1912442"/>
            <a:chExt cx="3115935" cy="3221817"/>
          </a:xfrm>
          <a:effectLst>
            <a:outerShdw dist="63500" dir="5520000" algn="t" rotWithShape="0">
              <a:prstClr val="black">
                <a:alpha val="15000"/>
              </a:prstClr>
            </a:outerShdw>
          </a:effectLst>
        </p:grpSpPr>
        <p:sp>
          <p:nvSpPr>
            <p:cNvPr id="22" name="Shape 6"/>
            <p:cNvSpPr/>
            <p:nvPr/>
          </p:nvSpPr>
          <p:spPr>
            <a:xfrm>
              <a:off x="1814283" y="1912442"/>
              <a:ext cx="3115165" cy="179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6" y="0"/>
                  </a:moveTo>
                  <a:lnTo>
                    <a:pt x="0" y="10233"/>
                  </a:lnTo>
                  <a:lnTo>
                    <a:pt x="12196" y="21600"/>
                  </a:lnTo>
                  <a:lnTo>
                    <a:pt x="21600" y="9204"/>
                  </a:lnTo>
                  <a:cubicBezTo>
                    <a:pt x="21600" y="9204"/>
                    <a:pt x="9866" y="0"/>
                    <a:pt x="9866" y="0"/>
                  </a:cubicBezTo>
                  <a:close/>
                </a:path>
              </a:pathLst>
            </a:custGeom>
            <a:gradFill>
              <a:gsLst>
                <a:gs pos="23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7"/>
            <p:cNvSpPr/>
            <p:nvPr/>
          </p:nvSpPr>
          <p:spPr>
            <a:xfrm>
              <a:off x="1814283" y="2761426"/>
              <a:ext cx="1758942" cy="237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05"/>
                  </a:moveTo>
                  <a:lnTo>
                    <a:pt x="0" y="0"/>
                  </a:lnTo>
                  <a:lnTo>
                    <a:pt x="0" y="14644"/>
                  </a:lnTo>
                  <a:lnTo>
                    <a:pt x="21600" y="21600"/>
                  </a:lnTo>
                  <a:cubicBezTo>
                    <a:pt x="21600" y="21600"/>
                    <a:pt x="21600" y="8605"/>
                    <a:pt x="21600" y="860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8"/>
            <p:cNvSpPr/>
            <p:nvPr/>
          </p:nvSpPr>
          <p:spPr>
            <a:xfrm>
              <a:off x="3573995" y="2676527"/>
              <a:ext cx="1356223" cy="245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134"/>
                  </a:lnTo>
                  <a:lnTo>
                    <a:pt x="21600" y="0"/>
                  </a:lnTo>
                  <a:lnTo>
                    <a:pt x="0" y="9058"/>
                  </a:lnTo>
                  <a:cubicBezTo>
                    <a:pt x="0" y="9058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 rot="766679">
            <a:off x="4852260" y="3501927"/>
            <a:ext cx="514885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26" name="Rectangle 25"/>
          <p:cNvSpPr/>
          <p:nvPr/>
        </p:nvSpPr>
        <p:spPr>
          <a:xfrm rot="863632">
            <a:off x="4842093" y="4858635"/>
            <a:ext cx="514885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27" name="Rectangle 26"/>
          <p:cNvSpPr/>
          <p:nvPr/>
        </p:nvSpPr>
        <p:spPr>
          <a:xfrm rot="21051161">
            <a:off x="6924656" y="4189571"/>
            <a:ext cx="54213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28" name="Rectangle 27"/>
          <p:cNvSpPr/>
          <p:nvPr/>
        </p:nvSpPr>
        <p:spPr>
          <a:xfrm rot="21117008">
            <a:off x="6972830" y="2867523"/>
            <a:ext cx="514885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38882" y="2913751"/>
            <a:ext cx="2996211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76674" y="2480127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25794" y="2386268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3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38882" y="4167516"/>
            <a:ext cx="2996211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76674" y="3733892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25794" y="3640033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3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77823" y="3554770"/>
            <a:ext cx="2996211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95485" y="3121146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16084" y="3027287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3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77823" y="4808535"/>
            <a:ext cx="2996211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485" y="4374911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6084" y="4281052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30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89816" y="5731495"/>
            <a:ext cx="2168421" cy="406447"/>
          </a:xfrm>
          <a:prstGeom prst="roundRect">
            <a:avLst/>
          </a:prstGeom>
          <a:noFill/>
          <a:ln w="254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265255" y="5731495"/>
            <a:ext cx="411328" cy="40644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3783600" y="5731495"/>
            <a:ext cx="411328" cy="406447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090735" y="5109326"/>
            <a:ext cx="2168421" cy="406447"/>
          </a:xfrm>
          <a:prstGeom prst="roundRect">
            <a:avLst/>
          </a:prstGeom>
          <a:noFill/>
          <a:ln w="2540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8054072" y="5109326"/>
            <a:ext cx="411328" cy="40644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8572417" y="5109326"/>
            <a:ext cx="411328" cy="406447"/>
          </a:xfrm>
          <a:prstGeom prst="round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353792" y="5773135"/>
            <a:ext cx="236184" cy="323165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1500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2840" y="5773135"/>
            <a:ext cx="236184" cy="323165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150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58311" y="5132015"/>
            <a:ext cx="236184" cy="323165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15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667359" y="5132015"/>
            <a:ext cx="236184" cy="323165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/>
            <a:r>
              <a:rPr lang="en-US" sz="15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15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96725" y="5180609"/>
            <a:ext cx="182320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1000" b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water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93368" y="5802779"/>
            <a:ext cx="1823209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1000" b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water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15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</p:spTree>
    <p:extLst>
      <p:ext uri="{BB962C8B-B14F-4D97-AF65-F5344CB8AC3E}">
        <p14:creationId xmlns:p14="http://schemas.microsoft.com/office/powerpoint/2010/main" val="9885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6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4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0" name="Shape 7"/>
          <p:cNvSpPr/>
          <p:nvPr/>
        </p:nvSpPr>
        <p:spPr>
          <a:xfrm>
            <a:off x="6844078" y="2811869"/>
            <a:ext cx="5366775" cy="243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3" y="0"/>
                </a:moveTo>
                <a:cubicBezTo>
                  <a:pt x="2200" y="0"/>
                  <a:pt x="0" y="4845"/>
                  <a:pt x="0" y="10800"/>
                </a:cubicBezTo>
                <a:cubicBezTo>
                  <a:pt x="0" y="16755"/>
                  <a:pt x="2200" y="21600"/>
                  <a:pt x="4903" y="21600"/>
                </a:cubicBezTo>
                <a:lnTo>
                  <a:pt x="21600" y="21600"/>
                </a:lnTo>
                <a:lnTo>
                  <a:pt x="21600" y="17079"/>
                </a:lnTo>
                <a:lnTo>
                  <a:pt x="4903" y="17079"/>
                </a:lnTo>
                <a:cubicBezTo>
                  <a:pt x="3329" y="17079"/>
                  <a:pt x="2053" y="14268"/>
                  <a:pt x="2053" y="10800"/>
                </a:cubicBezTo>
                <a:cubicBezTo>
                  <a:pt x="2053" y="7332"/>
                  <a:pt x="3329" y="4521"/>
                  <a:pt x="4903" y="4521"/>
                </a:cubicBezTo>
                <a:cubicBezTo>
                  <a:pt x="6478" y="4521"/>
                  <a:pt x="7754" y="7332"/>
                  <a:pt x="7754" y="10800"/>
                </a:cubicBezTo>
                <a:lnTo>
                  <a:pt x="7754" y="12558"/>
                </a:lnTo>
                <a:lnTo>
                  <a:pt x="9807" y="12558"/>
                </a:lnTo>
                <a:lnTo>
                  <a:pt x="9807" y="10800"/>
                </a:lnTo>
                <a:cubicBezTo>
                  <a:pt x="9807" y="4845"/>
                  <a:pt x="7607" y="0"/>
                  <a:pt x="49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Shape 8"/>
          <p:cNvSpPr/>
          <p:nvPr/>
        </p:nvSpPr>
        <p:spPr>
          <a:xfrm>
            <a:off x="6333689" y="2301480"/>
            <a:ext cx="5876751" cy="345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52" y="18413"/>
                </a:moveTo>
                <a:cubicBezTo>
                  <a:pt x="3879" y="18413"/>
                  <a:pt x="1874" y="15005"/>
                  <a:pt x="1874" y="10800"/>
                </a:cubicBezTo>
                <a:cubicBezTo>
                  <a:pt x="1874" y="6595"/>
                  <a:pt x="3879" y="3187"/>
                  <a:pt x="6352" y="3187"/>
                </a:cubicBezTo>
                <a:cubicBezTo>
                  <a:pt x="8825" y="3187"/>
                  <a:pt x="10830" y="6595"/>
                  <a:pt x="10830" y="10800"/>
                </a:cubicBezTo>
                <a:lnTo>
                  <a:pt x="10830" y="12039"/>
                </a:lnTo>
                <a:lnTo>
                  <a:pt x="12704" y="12039"/>
                </a:lnTo>
                <a:lnTo>
                  <a:pt x="12704" y="10800"/>
                </a:lnTo>
                <a:cubicBezTo>
                  <a:pt x="12704" y="4845"/>
                  <a:pt x="9855" y="0"/>
                  <a:pt x="6352" y="0"/>
                </a:cubicBezTo>
                <a:cubicBezTo>
                  <a:pt x="2850" y="0"/>
                  <a:pt x="0" y="4845"/>
                  <a:pt x="0" y="10800"/>
                </a:cubicBezTo>
                <a:cubicBezTo>
                  <a:pt x="0" y="16755"/>
                  <a:pt x="2850" y="21600"/>
                  <a:pt x="6352" y="21600"/>
                </a:cubicBezTo>
                <a:lnTo>
                  <a:pt x="21600" y="21600"/>
                </a:lnTo>
                <a:lnTo>
                  <a:pt x="21600" y="18413"/>
                </a:lnTo>
                <a:cubicBezTo>
                  <a:pt x="21600" y="18413"/>
                  <a:pt x="6352" y="18413"/>
                  <a:pt x="6352" y="1841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Shape 9"/>
          <p:cNvSpPr/>
          <p:nvPr/>
        </p:nvSpPr>
        <p:spPr>
          <a:xfrm>
            <a:off x="5823300" y="1791091"/>
            <a:ext cx="6386725" cy="4476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0" y="19139"/>
                </a:moveTo>
                <a:cubicBezTo>
                  <a:pt x="4342" y="19139"/>
                  <a:pt x="1725" y="15406"/>
                  <a:pt x="1725" y="10800"/>
                </a:cubicBezTo>
                <a:cubicBezTo>
                  <a:pt x="1725" y="6194"/>
                  <a:pt x="4342" y="2461"/>
                  <a:pt x="7570" y="2461"/>
                </a:cubicBezTo>
                <a:cubicBezTo>
                  <a:pt x="10798" y="2461"/>
                  <a:pt x="13415" y="6194"/>
                  <a:pt x="13415" y="10800"/>
                </a:cubicBezTo>
                <a:lnTo>
                  <a:pt x="13415" y="11757"/>
                </a:lnTo>
                <a:lnTo>
                  <a:pt x="15139" y="11757"/>
                </a:lnTo>
                <a:lnTo>
                  <a:pt x="15139" y="10800"/>
                </a:lnTo>
                <a:cubicBezTo>
                  <a:pt x="15139" y="4835"/>
                  <a:pt x="11750" y="0"/>
                  <a:pt x="7570" y="0"/>
                </a:cubicBezTo>
                <a:cubicBezTo>
                  <a:pt x="3389" y="0"/>
                  <a:pt x="0" y="4835"/>
                  <a:pt x="0" y="10800"/>
                </a:cubicBezTo>
                <a:cubicBezTo>
                  <a:pt x="0" y="16765"/>
                  <a:pt x="3389" y="21600"/>
                  <a:pt x="7570" y="21600"/>
                </a:cubicBezTo>
                <a:lnTo>
                  <a:pt x="21600" y="21600"/>
                </a:lnTo>
                <a:lnTo>
                  <a:pt x="21600" y="19139"/>
                </a:lnTo>
                <a:cubicBezTo>
                  <a:pt x="21600" y="19139"/>
                  <a:pt x="7570" y="19139"/>
                  <a:pt x="7570" y="1913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Shape 11"/>
          <p:cNvSpPr/>
          <p:nvPr/>
        </p:nvSpPr>
        <p:spPr>
          <a:xfrm>
            <a:off x="8060702" y="2811869"/>
            <a:ext cx="1218274" cy="141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776"/>
                </a:moveTo>
                <a:cubicBezTo>
                  <a:pt x="6936" y="7776"/>
                  <a:pt x="12558" y="12611"/>
                  <a:pt x="12558" y="18576"/>
                </a:cubicBezTo>
                <a:lnTo>
                  <a:pt x="12558" y="21600"/>
                </a:lnTo>
                <a:lnTo>
                  <a:pt x="21600" y="21600"/>
                </a:lnTo>
                <a:lnTo>
                  <a:pt x="21600" y="18576"/>
                </a:lnTo>
                <a:cubicBezTo>
                  <a:pt x="21600" y="8333"/>
                  <a:pt x="11910" y="0"/>
                  <a:pt x="0" y="0"/>
                </a:cubicBezTo>
                <a:cubicBezTo>
                  <a:pt x="0" y="0"/>
                  <a:pt x="0" y="7776"/>
                  <a:pt x="0" y="777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12"/>
          <p:cNvSpPr/>
          <p:nvPr/>
        </p:nvSpPr>
        <p:spPr>
          <a:xfrm>
            <a:off x="8060702" y="2301480"/>
            <a:ext cx="1728249" cy="1926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cubicBezTo>
                  <a:pt x="8409" y="5718"/>
                  <a:pt x="15226" y="11833"/>
                  <a:pt x="15226" y="19376"/>
                </a:cubicBezTo>
                <a:lnTo>
                  <a:pt x="15226" y="21600"/>
                </a:lnTo>
                <a:lnTo>
                  <a:pt x="21600" y="21600"/>
                </a:lnTo>
                <a:lnTo>
                  <a:pt x="21600" y="19376"/>
                </a:lnTo>
                <a:cubicBezTo>
                  <a:pt x="21600" y="8692"/>
                  <a:pt x="11910" y="0"/>
                  <a:pt x="0" y="0"/>
                </a:cubicBezTo>
                <a:cubicBezTo>
                  <a:pt x="0" y="0"/>
                  <a:pt x="0" y="5718"/>
                  <a:pt x="0" y="571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Shape 13"/>
          <p:cNvSpPr/>
          <p:nvPr/>
        </p:nvSpPr>
        <p:spPr>
          <a:xfrm>
            <a:off x="8051275" y="1800518"/>
            <a:ext cx="2238224" cy="243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521"/>
                </a:moveTo>
                <a:cubicBezTo>
                  <a:pt x="9211" y="4521"/>
                  <a:pt x="16678" y="11380"/>
                  <a:pt x="16678" y="19842"/>
                </a:cubicBezTo>
                <a:lnTo>
                  <a:pt x="16678" y="21600"/>
                </a:lnTo>
                <a:lnTo>
                  <a:pt x="21600" y="21600"/>
                </a:lnTo>
                <a:lnTo>
                  <a:pt x="21600" y="19842"/>
                </a:lnTo>
                <a:cubicBezTo>
                  <a:pt x="21600" y="8883"/>
                  <a:pt x="11929" y="0"/>
                  <a:pt x="0" y="0"/>
                </a:cubicBezTo>
                <a:cubicBezTo>
                  <a:pt x="0" y="0"/>
                  <a:pt x="0" y="4521"/>
                  <a:pt x="0" y="4521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16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29" name="Shape 6"/>
          <p:cNvSpPr/>
          <p:nvPr/>
        </p:nvSpPr>
        <p:spPr>
          <a:xfrm>
            <a:off x="7348532" y="3322257"/>
            <a:ext cx="4856800" cy="141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8" y="13824"/>
                </a:moveTo>
                <a:lnTo>
                  <a:pt x="6300" y="13824"/>
                </a:lnTo>
                <a:lnTo>
                  <a:pt x="6300" y="13824"/>
                </a:lnTo>
                <a:lnTo>
                  <a:pt x="4032" y="13824"/>
                </a:lnTo>
                <a:lnTo>
                  <a:pt x="4032" y="13824"/>
                </a:lnTo>
                <a:lnTo>
                  <a:pt x="3150" y="13824"/>
                </a:lnTo>
                <a:cubicBezTo>
                  <a:pt x="2664" y="13824"/>
                  <a:pt x="2268" y="12467"/>
                  <a:pt x="2268" y="10800"/>
                </a:cubicBezTo>
                <a:cubicBezTo>
                  <a:pt x="2268" y="9133"/>
                  <a:pt x="2664" y="7776"/>
                  <a:pt x="3150" y="7776"/>
                </a:cubicBezTo>
                <a:cubicBezTo>
                  <a:pt x="3636" y="7776"/>
                  <a:pt x="4032" y="9133"/>
                  <a:pt x="4032" y="10800"/>
                </a:cubicBezTo>
                <a:lnTo>
                  <a:pt x="4032" y="13824"/>
                </a:lnTo>
                <a:lnTo>
                  <a:pt x="6300" y="13824"/>
                </a:lnTo>
                <a:lnTo>
                  <a:pt x="6300" y="10800"/>
                </a:lnTo>
                <a:cubicBezTo>
                  <a:pt x="6300" y="4845"/>
                  <a:pt x="4887" y="0"/>
                  <a:pt x="3150" y="0"/>
                </a:cubicBezTo>
                <a:cubicBezTo>
                  <a:pt x="1413" y="0"/>
                  <a:pt x="0" y="4845"/>
                  <a:pt x="0" y="10800"/>
                </a:cubicBezTo>
                <a:cubicBezTo>
                  <a:pt x="0" y="16755"/>
                  <a:pt x="1413" y="21600"/>
                  <a:pt x="3150" y="21600"/>
                </a:cubicBezTo>
                <a:lnTo>
                  <a:pt x="21600" y="21600"/>
                </a:lnTo>
                <a:lnTo>
                  <a:pt x="21600" y="13824"/>
                </a:lnTo>
                <a:lnTo>
                  <a:pt x="13104" y="13824"/>
                </a:lnTo>
                <a:lnTo>
                  <a:pt x="10836" y="13824"/>
                </a:lnTo>
                <a:cubicBezTo>
                  <a:pt x="10836" y="13824"/>
                  <a:pt x="8568" y="13824"/>
                  <a:pt x="8568" y="1382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10"/>
          <p:cNvSpPr/>
          <p:nvPr/>
        </p:nvSpPr>
        <p:spPr>
          <a:xfrm>
            <a:off x="8060702" y="3322257"/>
            <a:ext cx="708299" cy="906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150"/>
                </a:moveTo>
                <a:cubicBezTo>
                  <a:pt x="3335" y="12150"/>
                  <a:pt x="6048" y="14270"/>
                  <a:pt x="6048" y="16875"/>
                </a:cubicBezTo>
                <a:lnTo>
                  <a:pt x="6048" y="21600"/>
                </a:lnTo>
                <a:lnTo>
                  <a:pt x="21600" y="21600"/>
                </a:lnTo>
                <a:lnTo>
                  <a:pt x="21600" y="16875"/>
                </a:lnTo>
                <a:cubicBezTo>
                  <a:pt x="21600" y="7570"/>
                  <a:pt x="11910" y="0"/>
                  <a:pt x="0" y="0"/>
                </a:cubicBezTo>
                <a:cubicBezTo>
                  <a:pt x="0" y="0"/>
                  <a:pt x="0" y="12150"/>
                  <a:pt x="0" y="1215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8298805" y="4241951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EFEFE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315636" y="4754860"/>
            <a:ext cx="426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15636" y="5267769"/>
            <a:ext cx="426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15636" y="5780679"/>
            <a:ext cx="426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03307" y="4276375"/>
            <a:ext cx="2112933" cy="37446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1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 here with your own detailed summery.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03307" y="4804276"/>
            <a:ext cx="2112933" cy="37446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1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 here with your own detailed summery.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03307" y="5313324"/>
            <a:ext cx="2112933" cy="37446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1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summery.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03307" y="5822372"/>
            <a:ext cx="2112933" cy="37446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1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996206" y="4554643"/>
            <a:ext cx="2912882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996206" y="3803641"/>
            <a:ext cx="2111604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996206" y="3052639"/>
            <a:ext cx="1875934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996206" y="2301637"/>
            <a:ext cx="1932495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59859" y="2090477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4156" y="1996618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3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70198" y="2835194"/>
            <a:ext cx="174438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84156" y="2741335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3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59859" y="3608195"/>
            <a:ext cx="1954723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4156" y="3514336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3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02174" y="4352912"/>
            <a:ext cx="1612408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84156" y="4259053"/>
            <a:ext cx="1076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30%</a:t>
            </a:r>
            <a:endParaRPr lang="en-US" sz="30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74276" y="5340418"/>
            <a:ext cx="3110199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Air saying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were.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611984" y="5156969"/>
            <a:ext cx="3004434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29" grpId="0" animBg="1"/>
      <p:bldP spid="33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/>
          <p:cNvSpPr/>
          <p:nvPr/>
        </p:nvSpPr>
        <p:spPr>
          <a:xfrm>
            <a:off x="2806993" y="5061957"/>
            <a:ext cx="584790" cy="584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1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98572" y="2028813"/>
            <a:ext cx="3594858" cy="3587043"/>
            <a:chOff x="3961690" y="1907220"/>
            <a:chExt cx="4268620" cy="4259342"/>
          </a:xfrm>
        </p:grpSpPr>
        <p:sp>
          <p:nvSpPr>
            <p:cNvPr id="18" name="Shape 6"/>
            <p:cNvSpPr/>
            <p:nvPr/>
          </p:nvSpPr>
          <p:spPr>
            <a:xfrm>
              <a:off x="3966773" y="3416365"/>
              <a:ext cx="1409805" cy="161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2" extrusionOk="0">
                  <a:moveTo>
                    <a:pt x="13929" y="3851"/>
                  </a:moveTo>
                  <a:cubicBezTo>
                    <a:pt x="14600" y="1451"/>
                    <a:pt x="17626" y="-268"/>
                    <a:pt x="21600" y="376"/>
                  </a:cubicBezTo>
                  <a:cubicBezTo>
                    <a:pt x="21573" y="372"/>
                    <a:pt x="21544" y="364"/>
                    <a:pt x="21517" y="359"/>
                  </a:cubicBezTo>
                  <a:cubicBezTo>
                    <a:pt x="19214" y="-228"/>
                    <a:pt x="4602" y="-1468"/>
                    <a:pt x="0" y="9812"/>
                  </a:cubicBezTo>
                  <a:cubicBezTo>
                    <a:pt x="278" y="12533"/>
                    <a:pt x="886" y="15276"/>
                    <a:pt x="3578" y="20132"/>
                  </a:cubicBezTo>
                  <a:lnTo>
                    <a:pt x="15687" y="15236"/>
                  </a:lnTo>
                  <a:cubicBezTo>
                    <a:pt x="13277" y="10565"/>
                    <a:pt x="13027" y="6823"/>
                    <a:pt x="13929" y="3851"/>
                  </a:cubicBezTo>
                  <a:close/>
                </a:path>
              </a:pathLst>
            </a:custGeom>
            <a:gradFill>
              <a:gsLst>
                <a:gs pos="76000">
                  <a:schemeClr val="accent4">
                    <a:lumMod val="75000"/>
                  </a:schemeClr>
                </a:gs>
                <a:gs pos="32000">
                  <a:schemeClr val="accent4">
                    <a:lumMod val="50000"/>
                  </a:schemeClr>
                </a:gs>
              </a:gsLst>
              <a:lin ang="36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7"/>
            <p:cNvSpPr/>
            <p:nvPr/>
          </p:nvSpPr>
          <p:spPr>
            <a:xfrm>
              <a:off x="5476604" y="4753354"/>
              <a:ext cx="1614422" cy="1409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1600" extrusionOk="0">
                  <a:moveTo>
                    <a:pt x="3851" y="7671"/>
                  </a:moveTo>
                  <a:cubicBezTo>
                    <a:pt x="1451" y="7000"/>
                    <a:pt x="-268" y="3974"/>
                    <a:pt x="376" y="0"/>
                  </a:cubicBezTo>
                  <a:cubicBezTo>
                    <a:pt x="372" y="27"/>
                    <a:pt x="364" y="56"/>
                    <a:pt x="359" y="83"/>
                  </a:cubicBezTo>
                  <a:cubicBezTo>
                    <a:pt x="-228" y="2386"/>
                    <a:pt x="-1468" y="16998"/>
                    <a:pt x="9812" y="21600"/>
                  </a:cubicBezTo>
                  <a:cubicBezTo>
                    <a:pt x="12533" y="21322"/>
                    <a:pt x="15276" y="20714"/>
                    <a:pt x="20132" y="18022"/>
                  </a:cubicBezTo>
                  <a:lnTo>
                    <a:pt x="15236" y="5913"/>
                  </a:lnTo>
                  <a:cubicBezTo>
                    <a:pt x="10565" y="8323"/>
                    <a:pt x="6823" y="8573"/>
                    <a:pt x="3851" y="7671"/>
                  </a:cubicBezTo>
                  <a:close/>
                </a:path>
              </a:pathLst>
            </a:custGeom>
            <a:gradFill>
              <a:gsLst>
                <a:gs pos="18000">
                  <a:schemeClr val="accent2">
                    <a:lumMod val="50000"/>
                  </a:schemeClr>
                </a:gs>
                <a:gs pos="78000">
                  <a:schemeClr val="accent2">
                    <a:lumMod val="75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8"/>
            <p:cNvSpPr/>
            <p:nvPr/>
          </p:nvSpPr>
          <p:spPr>
            <a:xfrm>
              <a:off x="6813592" y="3045948"/>
              <a:ext cx="1409805" cy="1614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2" extrusionOk="0">
                  <a:moveTo>
                    <a:pt x="7671" y="16281"/>
                  </a:moveTo>
                  <a:cubicBezTo>
                    <a:pt x="7000" y="18681"/>
                    <a:pt x="3974" y="20400"/>
                    <a:pt x="0" y="19756"/>
                  </a:cubicBezTo>
                  <a:cubicBezTo>
                    <a:pt x="27" y="19760"/>
                    <a:pt x="56" y="19768"/>
                    <a:pt x="83" y="19773"/>
                  </a:cubicBezTo>
                  <a:cubicBezTo>
                    <a:pt x="2386" y="20360"/>
                    <a:pt x="16998" y="21600"/>
                    <a:pt x="21600" y="10320"/>
                  </a:cubicBezTo>
                  <a:cubicBezTo>
                    <a:pt x="21322" y="7599"/>
                    <a:pt x="20714" y="4856"/>
                    <a:pt x="18022" y="0"/>
                  </a:cubicBezTo>
                  <a:lnTo>
                    <a:pt x="5913" y="4896"/>
                  </a:lnTo>
                  <a:cubicBezTo>
                    <a:pt x="8323" y="9567"/>
                    <a:pt x="8573" y="13309"/>
                    <a:pt x="7671" y="16281"/>
                  </a:cubicBezTo>
                  <a:close/>
                </a:path>
              </a:pathLst>
            </a:custGeom>
            <a:gradFill>
              <a:gsLst>
                <a:gs pos="28000">
                  <a:schemeClr val="tx2">
                    <a:lumMod val="50000"/>
                  </a:schemeClr>
                </a:gs>
                <a:gs pos="74000">
                  <a:schemeClr val="tx2">
                    <a:lumMod val="75000"/>
                  </a:schemeClr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9"/>
            <p:cNvSpPr/>
            <p:nvPr/>
          </p:nvSpPr>
          <p:spPr>
            <a:xfrm>
              <a:off x="5100314" y="1911515"/>
              <a:ext cx="1614422" cy="140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1600" extrusionOk="0">
                  <a:moveTo>
                    <a:pt x="16281" y="13929"/>
                  </a:moveTo>
                  <a:cubicBezTo>
                    <a:pt x="18681" y="14600"/>
                    <a:pt x="20400" y="17626"/>
                    <a:pt x="19756" y="21600"/>
                  </a:cubicBezTo>
                  <a:cubicBezTo>
                    <a:pt x="19760" y="21573"/>
                    <a:pt x="19768" y="21544"/>
                    <a:pt x="19773" y="21517"/>
                  </a:cubicBezTo>
                  <a:cubicBezTo>
                    <a:pt x="20360" y="19214"/>
                    <a:pt x="21600" y="4602"/>
                    <a:pt x="10320" y="0"/>
                  </a:cubicBezTo>
                  <a:cubicBezTo>
                    <a:pt x="7599" y="278"/>
                    <a:pt x="4856" y="886"/>
                    <a:pt x="0" y="3578"/>
                  </a:cubicBezTo>
                  <a:lnTo>
                    <a:pt x="4896" y="15687"/>
                  </a:lnTo>
                  <a:cubicBezTo>
                    <a:pt x="9567" y="13277"/>
                    <a:pt x="13309" y="13027"/>
                    <a:pt x="16281" y="13929"/>
                  </a:cubicBezTo>
                  <a:close/>
                </a:path>
              </a:pathLst>
            </a:custGeom>
            <a:gradFill>
              <a:gsLst>
                <a:gs pos="66000">
                  <a:schemeClr val="accent5">
                    <a:lumMod val="50000"/>
                  </a:schemeClr>
                </a:gs>
                <a:gs pos="24000">
                  <a:schemeClr val="accent5">
                    <a:lumMod val="75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0"/>
            <p:cNvSpPr/>
            <p:nvPr/>
          </p:nvSpPr>
          <p:spPr>
            <a:xfrm>
              <a:off x="3961690" y="2140381"/>
              <a:ext cx="1702292" cy="206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extrusionOk="0">
                  <a:moveTo>
                    <a:pt x="18755" y="8290"/>
                  </a:moveTo>
                  <a:lnTo>
                    <a:pt x="13932" y="0"/>
                  </a:lnTo>
                  <a:cubicBezTo>
                    <a:pt x="4453" y="4270"/>
                    <a:pt x="-758" y="12901"/>
                    <a:pt x="90" y="21600"/>
                  </a:cubicBezTo>
                  <a:cubicBezTo>
                    <a:pt x="3767" y="12143"/>
                    <a:pt x="15444" y="13183"/>
                    <a:pt x="17285" y="13675"/>
                  </a:cubicBezTo>
                  <a:cubicBezTo>
                    <a:pt x="18392" y="13854"/>
                    <a:pt x="19594" y="14276"/>
                    <a:pt x="20842" y="15000"/>
                  </a:cubicBezTo>
                  <a:cubicBezTo>
                    <a:pt x="20781" y="13165"/>
                    <a:pt x="19921" y="10282"/>
                    <a:pt x="18755" y="8290"/>
                  </a:cubicBezTo>
                  <a:close/>
                </a:path>
              </a:pathLst>
            </a:custGeom>
            <a:gradFill>
              <a:gsLst>
                <a:gs pos="66000">
                  <a:schemeClr val="accent4">
                    <a:lumMod val="75000"/>
                  </a:schemeClr>
                </a:gs>
                <a:gs pos="24000">
                  <a:schemeClr val="accent4"/>
                </a:gs>
              </a:gsLst>
              <a:lin ang="1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1"/>
            <p:cNvSpPr/>
            <p:nvPr/>
          </p:nvSpPr>
          <p:spPr>
            <a:xfrm>
              <a:off x="4200620" y="4464269"/>
              <a:ext cx="2066041" cy="170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8290" y="2087"/>
                  </a:moveTo>
                  <a:lnTo>
                    <a:pt x="0" y="6910"/>
                  </a:lnTo>
                  <a:cubicBezTo>
                    <a:pt x="4270" y="16389"/>
                    <a:pt x="12901" y="21600"/>
                    <a:pt x="21600" y="20752"/>
                  </a:cubicBezTo>
                  <a:cubicBezTo>
                    <a:pt x="12143" y="17075"/>
                    <a:pt x="13183" y="5398"/>
                    <a:pt x="13675" y="3557"/>
                  </a:cubicBezTo>
                  <a:cubicBezTo>
                    <a:pt x="13854" y="2450"/>
                    <a:pt x="14276" y="1248"/>
                    <a:pt x="15000" y="0"/>
                  </a:cubicBezTo>
                  <a:cubicBezTo>
                    <a:pt x="13165" y="61"/>
                    <a:pt x="10282" y="921"/>
                    <a:pt x="8290" y="2087"/>
                  </a:cubicBezTo>
                  <a:close/>
                </a:path>
              </a:pathLst>
            </a:custGeom>
            <a:gradFill>
              <a:gsLst>
                <a:gs pos="20000">
                  <a:schemeClr val="accent2">
                    <a:lumMod val="75000"/>
                  </a:schemeClr>
                </a:gs>
                <a:gs pos="70000">
                  <a:schemeClr val="accent2"/>
                </a:gs>
              </a:gsLst>
              <a:lin ang="66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12"/>
            <p:cNvSpPr/>
            <p:nvPr/>
          </p:nvSpPr>
          <p:spPr>
            <a:xfrm>
              <a:off x="6528018" y="3870173"/>
              <a:ext cx="1702292" cy="206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extrusionOk="0">
                  <a:moveTo>
                    <a:pt x="2087" y="13310"/>
                  </a:moveTo>
                  <a:lnTo>
                    <a:pt x="6910" y="21600"/>
                  </a:lnTo>
                  <a:cubicBezTo>
                    <a:pt x="16389" y="17330"/>
                    <a:pt x="21600" y="8699"/>
                    <a:pt x="20752" y="0"/>
                  </a:cubicBezTo>
                  <a:cubicBezTo>
                    <a:pt x="17075" y="9457"/>
                    <a:pt x="5398" y="8417"/>
                    <a:pt x="3557" y="7925"/>
                  </a:cubicBezTo>
                  <a:cubicBezTo>
                    <a:pt x="2450" y="7746"/>
                    <a:pt x="1248" y="7324"/>
                    <a:pt x="0" y="6600"/>
                  </a:cubicBezTo>
                  <a:cubicBezTo>
                    <a:pt x="61" y="8435"/>
                    <a:pt x="921" y="11318"/>
                    <a:pt x="2087" y="13310"/>
                  </a:cubicBezTo>
                  <a:close/>
                </a:path>
              </a:pathLst>
            </a:custGeom>
            <a:gradFill>
              <a:gsLst>
                <a:gs pos="16000">
                  <a:schemeClr val="tx2">
                    <a:lumMod val="75000"/>
                  </a:schemeClr>
                </a:gs>
                <a:gs pos="70000">
                  <a:schemeClr val="tx2"/>
                </a:gs>
              </a:gsLst>
              <a:lin ang="3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13"/>
            <p:cNvSpPr/>
            <p:nvPr/>
          </p:nvSpPr>
          <p:spPr>
            <a:xfrm>
              <a:off x="5928049" y="1907220"/>
              <a:ext cx="2066042" cy="170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13310" y="18755"/>
                  </a:moveTo>
                  <a:lnTo>
                    <a:pt x="21600" y="13932"/>
                  </a:lnTo>
                  <a:cubicBezTo>
                    <a:pt x="17330" y="4453"/>
                    <a:pt x="8699" y="-758"/>
                    <a:pt x="0" y="90"/>
                  </a:cubicBezTo>
                  <a:cubicBezTo>
                    <a:pt x="9457" y="3767"/>
                    <a:pt x="8417" y="15444"/>
                    <a:pt x="7925" y="17285"/>
                  </a:cubicBezTo>
                  <a:cubicBezTo>
                    <a:pt x="7746" y="18392"/>
                    <a:pt x="7324" y="19594"/>
                    <a:pt x="6600" y="20842"/>
                  </a:cubicBezTo>
                  <a:cubicBezTo>
                    <a:pt x="8435" y="20781"/>
                    <a:pt x="11318" y="19921"/>
                    <a:pt x="13310" y="18755"/>
                  </a:cubicBezTo>
                  <a:close/>
                </a:path>
              </a:pathLst>
            </a:custGeom>
            <a:gradFill>
              <a:gsLst>
                <a:gs pos="66000">
                  <a:schemeClr val="accent5"/>
                </a:gs>
                <a:gs pos="16000">
                  <a:schemeClr val="accent5">
                    <a:lumMod val="75000"/>
                  </a:schemeClr>
                </a:gs>
              </a:gsLst>
              <a:lin ang="17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8" name="Oval 27"/>
          <p:cNvSpPr/>
          <p:nvPr/>
        </p:nvSpPr>
        <p:spPr>
          <a:xfrm>
            <a:off x="4072927" y="1808027"/>
            <a:ext cx="4028615" cy="4028613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91134" y="1686210"/>
            <a:ext cx="207648" cy="207646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91134" y="5720997"/>
            <a:ext cx="207648" cy="207646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6200000">
            <a:off x="3974784" y="3665939"/>
            <a:ext cx="207646" cy="207646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8009572" y="3665939"/>
            <a:ext cx="207646" cy="207646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827127" y="2596991"/>
            <a:ext cx="505268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42858" y="4545295"/>
            <a:ext cx="458780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92924" y="4430883"/>
            <a:ext cx="458780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50393" y="2551468"/>
            <a:ext cx="458780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242029" y="1754862"/>
            <a:ext cx="2402241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314660" y="3764415"/>
            <a:ext cx="329611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3541360" y="5890927"/>
            <a:ext cx="2402241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541360" y="3764415"/>
            <a:ext cx="329611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65271" y="5647368"/>
            <a:ext cx="2137145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339695" y="5171212"/>
            <a:ext cx="1414131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70676" y="5087986"/>
            <a:ext cx="47060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903350" y="4991176"/>
            <a:ext cx="66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03919" y="3831994"/>
            <a:ext cx="57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07667" y="2228952"/>
            <a:ext cx="73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10%</a:t>
            </a:r>
            <a:endParaRPr lang="en-US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18460" y="3299939"/>
            <a:ext cx="57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5%</a:t>
            </a:r>
            <a:endParaRPr lang="en-US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06993" y="2967343"/>
            <a:ext cx="584790" cy="5847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265271" y="3552754"/>
            <a:ext cx="2137145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39695" y="3076598"/>
            <a:ext cx="1414131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70676" y="2993372"/>
            <a:ext cx="47060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825022" y="3498972"/>
            <a:ext cx="584790" cy="5847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782491" y="4084383"/>
            <a:ext cx="2137145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473608" y="3608227"/>
            <a:ext cx="1414131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888705" y="3525001"/>
            <a:ext cx="47060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8825022" y="1500051"/>
            <a:ext cx="584790" cy="5847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782491" y="2085462"/>
            <a:ext cx="2137145" cy="37446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73608" y="1609306"/>
            <a:ext cx="1414131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888705" y="1526080"/>
            <a:ext cx="47060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2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8144536" y="4944998"/>
            <a:ext cx="967566" cy="9675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8373660" y="5101485"/>
            <a:ext cx="727294" cy="459344"/>
          </a:xfrm>
          <a:custGeom>
            <a:avLst/>
            <a:gdLst>
              <a:gd name="connsiteX0" fmla="*/ 0 w 1010093"/>
              <a:gd name="connsiteY0" fmla="*/ 308344 h 637953"/>
              <a:gd name="connsiteX1" fmla="*/ 287079 w 1010093"/>
              <a:gd name="connsiteY1" fmla="*/ 637953 h 637953"/>
              <a:gd name="connsiteX2" fmla="*/ 1010093 w 1010093"/>
              <a:gd name="connsiteY2" fmla="*/ 0 h 63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093" h="637953">
                <a:moveTo>
                  <a:pt x="0" y="308344"/>
                </a:moveTo>
                <a:lnTo>
                  <a:pt x="287079" y="637953"/>
                </a:lnTo>
                <a:lnTo>
                  <a:pt x="1010093" y="0"/>
                </a:lnTo>
              </a:path>
            </a:pathLst>
          </a:custGeom>
          <a:noFill/>
          <a:ln w="1905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049705" y="4850167"/>
            <a:ext cx="1157228" cy="1157228"/>
          </a:xfrm>
          <a:prstGeom prst="ellips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356683" y="5017596"/>
            <a:ext cx="1690544" cy="86177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Darkness.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 animBg="1"/>
      <p:bldP spid="37" grpId="0"/>
      <p:bldP spid="38" grpId="0"/>
      <p:bldP spid="39" grpId="0"/>
      <p:bldP spid="4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0" grpId="0"/>
      <p:bldP spid="81" grpId="0"/>
      <p:bldP spid="82" grpId="0"/>
      <p:bldP spid="83" grpId="0" animBg="1"/>
      <p:bldP spid="84" grpId="0"/>
      <p:bldP spid="85" grpId="0"/>
      <p:bldP spid="86" grpId="0"/>
      <p:bldP spid="87" grpId="0" animBg="1"/>
      <p:bldP spid="88" grpId="0"/>
      <p:bldP spid="89" grpId="0"/>
      <p:bldP spid="90" grpId="0"/>
      <p:bldP spid="92" grpId="0" animBg="1"/>
      <p:bldP spid="91" grpId="0" animBg="1"/>
      <p:bldP spid="93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/>
          <p:cNvSpPr/>
          <p:nvPr/>
        </p:nvSpPr>
        <p:spPr>
          <a:xfrm>
            <a:off x="3317692" y="3462453"/>
            <a:ext cx="817316" cy="817316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17692" y="5149851"/>
            <a:ext cx="817316" cy="817316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181921" y="2010726"/>
            <a:ext cx="817316" cy="817316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181921" y="3462453"/>
            <a:ext cx="817316" cy="817316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181921" y="5149851"/>
            <a:ext cx="817316" cy="817316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footer, This is Master </a:t>
            </a:r>
            <a:r>
              <a:rPr lang="en-US" dirty="0" smtClean="0"/>
              <a:t>Style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35325" y="4891549"/>
            <a:ext cx="2117535" cy="1607917"/>
            <a:chOff x="1053315" y="610123"/>
            <a:chExt cx="5816938" cy="4417008"/>
          </a:xfrm>
        </p:grpSpPr>
        <p:sp>
          <p:nvSpPr>
            <p:cNvPr id="40" name="Shape 7"/>
            <p:cNvSpPr/>
            <p:nvPr/>
          </p:nvSpPr>
          <p:spPr>
            <a:xfrm>
              <a:off x="1344531" y="2243734"/>
              <a:ext cx="5232328" cy="2783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solidFill>
              <a:srgbClr val="010101">
                <a:alpha val="8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7"/>
            <p:cNvSpPr/>
            <p:nvPr/>
          </p:nvSpPr>
          <p:spPr>
            <a:xfrm>
              <a:off x="1053315" y="610123"/>
              <a:ext cx="5814759" cy="30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lumMod val="60000"/>
                    <a:lumOff val="40000"/>
                  </a:schemeClr>
                </a:gs>
                <a:gs pos="0">
                  <a:schemeClr val="tx2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8"/>
            <p:cNvSpPr/>
            <p:nvPr/>
          </p:nvSpPr>
          <p:spPr>
            <a:xfrm>
              <a:off x="2158215" y="610123"/>
              <a:ext cx="4712038" cy="294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9580" y="21600"/>
                  </a:moveTo>
                  <a:lnTo>
                    <a:pt x="20942" y="12341"/>
                  </a:lnTo>
                  <a:cubicBezTo>
                    <a:pt x="21600" y="11804"/>
                    <a:pt x="21600" y="10927"/>
                    <a:pt x="20942" y="10390"/>
                  </a:cubicBezTo>
                  <a:lnTo>
                    <a:pt x="8232" y="0"/>
                  </a:lnTo>
                  <a:lnTo>
                    <a:pt x="0" y="6706"/>
                  </a:lnTo>
                  <a:cubicBezTo>
                    <a:pt x="0" y="6706"/>
                    <a:pt x="9580" y="21600"/>
                    <a:pt x="9580" y="21600"/>
                  </a:cubicBezTo>
                  <a:close/>
                </a:path>
              </a:pathLst>
            </a:custGeom>
            <a:gradFill>
              <a:gsLst>
                <a:gs pos="80000">
                  <a:srgbClr val="FEFEFE">
                    <a:alpha val="0"/>
                  </a:srgbClr>
                </a:gs>
                <a:gs pos="0">
                  <a:schemeClr val="tx2">
                    <a:lumMod val="50000"/>
                    <a:alpha val="25000"/>
                  </a:schemeClr>
                </a:gs>
              </a:gsLst>
              <a:lin ang="379338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053315" y="2159523"/>
              <a:ext cx="5815652" cy="2212139"/>
            </a:xfrm>
            <a:custGeom>
              <a:avLst/>
              <a:gdLst>
                <a:gd name="connsiteX0" fmla="*/ 5815652 w 5815652"/>
                <a:gd name="connsiteY0" fmla="*/ 0 h 2212139"/>
                <a:gd name="connsiteX1" fmla="*/ 5815518 w 5815652"/>
                <a:gd name="connsiteY1" fmla="*/ 672307 h 2212139"/>
                <a:gd name="connsiteX2" fmla="*/ 5707165 w 5815652"/>
                <a:gd name="connsiteY2" fmla="*/ 799785 h 2212139"/>
                <a:gd name="connsiteX3" fmla="*/ 2911800 w 5815652"/>
                <a:gd name="connsiteY3" fmla="*/ 2211670 h 2212139"/>
                <a:gd name="connsiteX4" fmla="*/ 2908300 w 5815652"/>
                <a:gd name="connsiteY4" fmla="*/ 2209929 h 2212139"/>
                <a:gd name="connsiteX5" fmla="*/ 2908300 w 5815652"/>
                <a:gd name="connsiteY5" fmla="*/ 1540695 h 2212139"/>
                <a:gd name="connsiteX6" fmla="*/ 2911800 w 5815652"/>
                <a:gd name="connsiteY6" fmla="*/ 1542538 h 2212139"/>
                <a:gd name="connsiteX7" fmla="*/ 5707165 w 5815652"/>
                <a:gd name="connsiteY7" fmla="*/ 130652 h 2212139"/>
                <a:gd name="connsiteX8" fmla="*/ 5815652 w 5815652"/>
                <a:gd name="connsiteY8" fmla="*/ 0 h 2212139"/>
                <a:gd name="connsiteX9" fmla="*/ 0 w 5815652"/>
                <a:gd name="connsiteY9" fmla="*/ 0 h 2212139"/>
                <a:gd name="connsiteX10" fmla="*/ 108488 w 5815652"/>
                <a:gd name="connsiteY10" fmla="*/ 132831 h 2212139"/>
                <a:gd name="connsiteX11" fmla="*/ 2907377 w 5815652"/>
                <a:gd name="connsiteY11" fmla="*/ 1542967 h 2212139"/>
                <a:gd name="connsiteX12" fmla="*/ 2907377 w 5815652"/>
                <a:gd name="connsiteY12" fmla="*/ 2212139 h 2212139"/>
                <a:gd name="connsiteX13" fmla="*/ 108488 w 5815652"/>
                <a:gd name="connsiteY13" fmla="*/ 802003 h 2212139"/>
                <a:gd name="connsiteX14" fmla="*/ 404 w 5815652"/>
                <a:gd name="connsiteY14" fmla="*/ 678185 h 221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5652" h="2212139">
                  <a:moveTo>
                    <a:pt x="5815652" y="0"/>
                  </a:moveTo>
                  <a:lnTo>
                    <a:pt x="5815518" y="672307"/>
                  </a:lnTo>
                  <a:cubicBezTo>
                    <a:pt x="5812960" y="718588"/>
                    <a:pt x="5776887" y="764562"/>
                    <a:pt x="5707165" y="799785"/>
                  </a:cubicBezTo>
                  <a:lnTo>
                    <a:pt x="2911800" y="2211670"/>
                  </a:lnTo>
                  <a:lnTo>
                    <a:pt x="2908300" y="2209929"/>
                  </a:lnTo>
                  <a:lnTo>
                    <a:pt x="2908300" y="1540695"/>
                  </a:lnTo>
                  <a:lnTo>
                    <a:pt x="2911800" y="1542538"/>
                  </a:lnTo>
                  <a:lnTo>
                    <a:pt x="5707165" y="130652"/>
                  </a:lnTo>
                  <a:cubicBezTo>
                    <a:pt x="5778368" y="94610"/>
                    <a:pt x="5814575" y="47408"/>
                    <a:pt x="5815652" y="0"/>
                  </a:cubicBezTo>
                  <a:close/>
                  <a:moveTo>
                    <a:pt x="0" y="0"/>
                  </a:moveTo>
                  <a:cubicBezTo>
                    <a:pt x="0" y="48135"/>
                    <a:pt x="36208" y="96372"/>
                    <a:pt x="108488" y="132831"/>
                  </a:cubicBezTo>
                  <a:cubicBezTo>
                    <a:pt x="108488" y="132831"/>
                    <a:pt x="2907377" y="1542967"/>
                    <a:pt x="2907377" y="1542967"/>
                  </a:cubicBezTo>
                  <a:lnTo>
                    <a:pt x="2907377" y="2212139"/>
                  </a:lnTo>
                  <a:lnTo>
                    <a:pt x="108488" y="802003"/>
                  </a:lnTo>
                  <a:cubicBezTo>
                    <a:pt x="40649" y="767797"/>
                    <a:pt x="4711" y="723349"/>
                    <a:pt x="404" y="67818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10"/>
            <p:cNvSpPr/>
            <p:nvPr/>
          </p:nvSpPr>
          <p:spPr>
            <a:xfrm>
              <a:off x="3961615" y="2159992"/>
              <a:ext cx="2907352" cy="221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4" y="1276"/>
                  </a:moveTo>
                  <a:lnTo>
                    <a:pt x="26" y="15065"/>
                  </a:lnTo>
                  <a:lnTo>
                    <a:pt x="0" y="15047"/>
                  </a:lnTo>
                  <a:lnTo>
                    <a:pt x="0" y="21583"/>
                  </a:lnTo>
                  <a:lnTo>
                    <a:pt x="26" y="21600"/>
                  </a:lnTo>
                  <a:lnTo>
                    <a:pt x="20794" y="7811"/>
                  </a:lnTo>
                  <a:cubicBezTo>
                    <a:pt x="21312" y="7467"/>
                    <a:pt x="21580" y="7018"/>
                    <a:pt x="21599" y="6566"/>
                  </a:cubicBezTo>
                  <a:lnTo>
                    <a:pt x="21600" y="0"/>
                  </a:lnTo>
                  <a:cubicBezTo>
                    <a:pt x="21592" y="463"/>
                    <a:pt x="21323" y="924"/>
                    <a:pt x="20794" y="127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20138" y="3910748"/>
            <a:ext cx="2351724" cy="1559361"/>
            <a:chOff x="1053315" y="610123"/>
            <a:chExt cx="5827422" cy="3864005"/>
          </a:xfrm>
        </p:grpSpPr>
        <p:sp>
          <p:nvSpPr>
            <p:cNvPr id="18" name="Shape 6"/>
            <p:cNvSpPr/>
            <p:nvPr/>
          </p:nvSpPr>
          <p:spPr>
            <a:xfrm>
              <a:off x="1066014" y="711724"/>
              <a:ext cx="5814723" cy="376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600" extrusionOk="0">
                  <a:moveTo>
                    <a:pt x="21166" y="8127"/>
                  </a:moveTo>
                  <a:lnTo>
                    <a:pt x="10803" y="0"/>
                  </a:lnTo>
                  <a:lnTo>
                    <a:pt x="402" y="8127"/>
                  </a:lnTo>
                  <a:cubicBezTo>
                    <a:pt x="134" y="8337"/>
                    <a:pt x="0" y="8613"/>
                    <a:pt x="0" y="8890"/>
                  </a:cubicBezTo>
                  <a:lnTo>
                    <a:pt x="1" y="12783"/>
                  </a:lnTo>
                  <a:cubicBezTo>
                    <a:pt x="17" y="13042"/>
                    <a:pt x="151" y="13298"/>
                    <a:pt x="402" y="13494"/>
                  </a:cubicBezTo>
                  <a:lnTo>
                    <a:pt x="10798" y="21600"/>
                  </a:lnTo>
                  <a:lnTo>
                    <a:pt x="21166" y="13494"/>
                  </a:lnTo>
                  <a:cubicBezTo>
                    <a:pt x="21425" y="13292"/>
                    <a:pt x="21559" y="13028"/>
                    <a:pt x="21568" y="12762"/>
                  </a:cubicBezTo>
                  <a:lnTo>
                    <a:pt x="21569" y="8903"/>
                  </a:lnTo>
                  <a:cubicBezTo>
                    <a:pt x="21568" y="8940"/>
                    <a:pt x="21559" y="8976"/>
                    <a:pt x="21554" y="9013"/>
                  </a:cubicBezTo>
                  <a:cubicBezTo>
                    <a:pt x="21600" y="8697"/>
                    <a:pt x="21475" y="8368"/>
                    <a:pt x="21166" y="8127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7"/>
            <p:cNvSpPr/>
            <p:nvPr/>
          </p:nvSpPr>
          <p:spPr>
            <a:xfrm>
              <a:off x="1053315" y="610123"/>
              <a:ext cx="5814759" cy="30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chemeClr val="accent2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8"/>
            <p:cNvSpPr/>
            <p:nvPr/>
          </p:nvSpPr>
          <p:spPr>
            <a:xfrm>
              <a:off x="2158215" y="610123"/>
              <a:ext cx="4712038" cy="294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9580" y="21600"/>
                  </a:moveTo>
                  <a:lnTo>
                    <a:pt x="20942" y="12341"/>
                  </a:lnTo>
                  <a:cubicBezTo>
                    <a:pt x="21600" y="11804"/>
                    <a:pt x="21600" y="10927"/>
                    <a:pt x="20942" y="10390"/>
                  </a:cubicBezTo>
                  <a:lnTo>
                    <a:pt x="8232" y="0"/>
                  </a:lnTo>
                  <a:lnTo>
                    <a:pt x="0" y="6706"/>
                  </a:lnTo>
                  <a:cubicBezTo>
                    <a:pt x="0" y="6706"/>
                    <a:pt x="9580" y="21600"/>
                    <a:pt x="9580" y="21600"/>
                  </a:cubicBezTo>
                  <a:close/>
                </a:path>
              </a:pathLst>
            </a:custGeom>
            <a:gradFill>
              <a:gsLst>
                <a:gs pos="80000">
                  <a:srgbClr val="FEFEFE">
                    <a:alpha val="0"/>
                  </a:srgbClr>
                </a:gs>
                <a:gs pos="0">
                  <a:schemeClr val="accent2">
                    <a:lumMod val="50000"/>
                    <a:alpha val="25000"/>
                  </a:schemeClr>
                </a:gs>
              </a:gsLst>
              <a:lin ang="379338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053315" y="2159523"/>
              <a:ext cx="5815652" cy="2212139"/>
            </a:xfrm>
            <a:custGeom>
              <a:avLst/>
              <a:gdLst>
                <a:gd name="connsiteX0" fmla="*/ 5815652 w 5815652"/>
                <a:gd name="connsiteY0" fmla="*/ 0 h 2212139"/>
                <a:gd name="connsiteX1" fmla="*/ 5815518 w 5815652"/>
                <a:gd name="connsiteY1" fmla="*/ 672307 h 2212139"/>
                <a:gd name="connsiteX2" fmla="*/ 5707165 w 5815652"/>
                <a:gd name="connsiteY2" fmla="*/ 799785 h 2212139"/>
                <a:gd name="connsiteX3" fmla="*/ 2911800 w 5815652"/>
                <a:gd name="connsiteY3" fmla="*/ 2211670 h 2212139"/>
                <a:gd name="connsiteX4" fmla="*/ 2908300 w 5815652"/>
                <a:gd name="connsiteY4" fmla="*/ 2209929 h 2212139"/>
                <a:gd name="connsiteX5" fmla="*/ 2908300 w 5815652"/>
                <a:gd name="connsiteY5" fmla="*/ 1540695 h 2212139"/>
                <a:gd name="connsiteX6" fmla="*/ 2911800 w 5815652"/>
                <a:gd name="connsiteY6" fmla="*/ 1542538 h 2212139"/>
                <a:gd name="connsiteX7" fmla="*/ 5707165 w 5815652"/>
                <a:gd name="connsiteY7" fmla="*/ 130652 h 2212139"/>
                <a:gd name="connsiteX8" fmla="*/ 5815652 w 5815652"/>
                <a:gd name="connsiteY8" fmla="*/ 0 h 2212139"/>
                <a:gd name="connsiteX9" fmla="*/ 0 w 5815652"/>
                <a:gd name="connsiteY9" fmla="*/ 0 h 2212139"/>
                <a:gd name="connsiteX10" fmla="*/ 108488 w 5815652"/>
                <a:gd name="connsiteY10" fmla="*/ 132831 h 2212139"/>
                <a:gd name="connsiteX11" fmla="*/ 2907377 w 5815652"/>
                <a:gd name="connsiteY11" fmla="*/ 1542967 h 2212139"/>
                <a:gd name="connsiteX12" fmla="*/ 2907377 w 5815652"/>
                <a:gd name="connsiteY12" fmla="*/ 2212139 h 2212139"/>
                <a:gd name="connsiteX13" fmla="*/ 108488 w 5815652"/>
                <a:gd name="connsiteY13" fmla="*/ 802003 h 2212139"/>
                <a:gd name="connsiteX14" fmla="*/ 404 w 5815652"/>
                <a:gd name="connsiteY14" fmla="*/ 678185 h 221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5652" h="2212139">
                  <a:moveTo>
                    <a:pt x="5815652" y="0"/>
                  </a:moveTo>
                  <a:lnTo>
                    <a:pt x="5815518" y="672307"/>
                  </a:lnTo>
                  <a:cubicBezTo>
                    <a:pt x="5812960" y="718588"/>
                    <a:pt x="5776887" y="764562"/>
                    <a:pt x="5707165" y="799785"/>
                  </a:cubicBezTo>
                  <a:lnTo>
                    <a:pt x="2911800" y="2211670"/>
                  </a:lnTo>
                  <a:lnTo>
                    <a:pt x="2908300" y="2209929"/>
                  </a:lnTo>
                  <a:lnTo>
                    <a:pt x="2908300" y="1540695"/>
                  </a:lnTo>
                  <a:lnTo>
                    <a:pt x="2911800" y="1542538"/>
                  </a:lnTo>
                  <a:lnTo>
                    <a:pt x="5707165" y="130652"/>
                  </a:lnTo>
                  <a:cubicBezTo>
                    <a:pt x="5778368" y="94610"/>
                    <a:pt x="5814575" y="47408"/>
                    <a:pt x="5815652" y="0"/>
                  </a:cubicBezTo>
                  <a:close/>
                  <a:moveTo>
                    <a:pt x="0" y="0"/>
                  </a:moveTo>
                  <a:cubicBezTo>
                    <a:pt x="0" y="48135"/>
                    <a:pt x="36208" y="96372"/>
                    <a:pt x="108488" y="132831"/>
                  </a:cubicBezTo>
                  <a:cubicBezTo>
                    <a:pt x="108488" y="132831"/>
                    <a:pt x="2907377" y="1542967"/>
                    <a:pt x="2907377" y="1542967"/>
                  </a:cubicBezTo>
                  <a:lnTo>
                    <a:pt x="2907377" y="2212139"/>
                  </a:lnTo>
                  <a:lnTo>
                    <a:pt x="108488" y="802003"/>
                  </a:lnTo>
                  <a:cubicBezTo>
                    <a:pt x="40649" y="767797"/>
                    <a:pt x="4711" y="723349"/>
                    <a:pt x="404" y="67818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0"/>
            <p:cNvSpPr/>
            <p:nvPr/>
          </p:nvSpPr>
          <p:spPr>
            <a:xfrm>
              <a:off x="3961615" y="2159992"/>
              <a:ext cx="2907352" cy="221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4" y="1276"/>
                  </a:moveTo>
                  <a:lnTo>
                    <a:pt x="26" y="15065"/>
                  </a:lnTo>
                  <a:lnTo>
                    <a:pt x="0" y="15047"/>
                  </a:lnTo>
                  <a:lnTo>
                    <a:pt x="0" y="21583"/>
                  </a:lnTo>
                  <a:lnTo>
                    <a:pt x="26" y="21600"/>
                  </a:lnTo>
                  <a:lnTo>
                    <a:pt x="20794" y="7811"/>
                  </a:lnTo>
                  <a:cubicBezTo>
                    <a:pt x="21312" y="7467"/>
                    <a:pt x="21580" y="7018"/>
                    <a:pt x="21599" y="6566"/>
                  </a:cubicBezTo>
                  <a:lnTo>
                    <a:pt x="21600" y="0"/>
                  </a:lnTo>
                  <a:cubicBezTo>
                    <a:pt x="21592" y="463"/>
                    <a:pt x="21323" y="924"/>
                    <a:pt x="20794" y="1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18509" y="3448054"/>
            <a:ext cx="1754981" cy="1163679"/>
            <a:chOff x="1053315" y="610123"/>
            <a:chExt cx="5827422" cy="3864005"/>
          </a:xfrm>
        </p:grpSpPr>
        <p:sp>
          <p:nvSpPr>
            <p:cNvPr id="24" name="Shape 6"/>
            <p:cNvSpPr/>
            <p:nvPr/>
          </p:nvSpPr>
          <p:spPr>
            <a:xfrm>
              <a:off x="1066015" y="711723"/>
              <a:ext cx="5814722" cy="376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600" extrusionOk="0">
                  <a:moveTo>
                    <a:pt x="21166" y="8127"/>
                  </a:moveTo>
                  <a:lnTo>
                    <a:pt x="10803" y="0"/>
                  </a:lnTo>
                  <a:lnTo>
                    <a:pt x="402" y="8127"/>
                  </a:lnTo>
                  <a:cubicBezTo>
                    <a:pt x="134" y="8337"/>
                    <a:pt x="0" y="8613"/>
                    <a:pt x="0" y="8890"/>
                  </a:cubicBezTo>
                  <a:lnTo>
                    <a:pt x="1" y="12783"/>
                  </a:lnTo>
                  <a:cubicBezTo>
                    <a:pt x="17" y="13042"/>
                    <a:pt x="151" y="13298"/>
                    <a:pt x="402" y="13494"/>
                  </a:cubicBezTo>
                  <a:lnTo>
                    <a:pt x="10798" y="21600"/>
                  </a:lnTo>
                  <a:lnTo>
                    <a:pt x="21166" y="13494"/>
                  </a:lnTo>
                  <a:cubicBezTo>
                    <a:pt x="21425" y="13292"/>
                    <a:pt x="21559" y="13028"/>
                    <a:pt x="21568" y="12762"/>
                  </a:cubicBezTo>
                  <a:lnTo>
                    <a:pt x="21569" y="8903"/>
                  </a:lnTo>
                  <a:cubicBezTo>
                    <a:pt x="21568" y="8940"/>
                    <a:pt x="21559" y="8976"/>
                    <a:pt x="21554" y="9013"/>
                  </a:cubicBezTo>
                  <a:cubicBezTo>
                    <a:pt x="21600" y="8697"/>
                    <a:pt x="21475" y="8368"/>
                    <a:pt x="21166" y="8127"/>
                  </a:cubicBezTo>
                  <a:close/>
                </a:path>
              </a:pathLst>
            </a:custGeom>
            <a:solidFill>
              <a:srgbClr val="010101">
                <a:alpha val="2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7"/>
            <p:cNvSpPr/>
            <p:nvPr/>
          </p:nvSpPr>
          <p:spPr>
            <a:xfrm>
              <a:off x="1053315" y="610123"/>
              <a:ext cx="5814759" cy="30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0">
                  <a:schemeClr val="accent3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8"/>
            <p:cNvSpPr/>
            <p:nvPr/>
          </p:nvSpPr>
          <p:spPr>
            <a:xfrm>
              <a:off x="2158215" y="610123"/>
              <a:ext cx="4712038" cy="294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9580" y="21600"/>
                  </a:moveTo>
                  <a:lnTo>
                    <a:pt x="20942" y="12341"/>
                  </a:lnTo>
                  <a:cubicBezTo>
                    <a:pt x="21600" y="11804"/>
                    <a:pt x="21600" y="10927"/>
                    <a:pt x="20942" y="10390"/>
                  </a:cubicBezTo>
                  <a:lnTo>
                    <a:pt x="8232" y="0"/>
                  </a:lnTo>
                  <a:lnTo>
                    <a:pt x="0" y="6706"/>
                  </a:lnTo>
                  <a:cubicBezTo>
                    <a:pt x="0" y="6706"/>
                    <a:pt x="9580" y="21600"/>
                    <a:pt x="9580" y="21600"/>
                  </a:cubicBezTo>
                  <a:close/>
                </a:path>
              </a:pathLst>
            </a:custGeom>
            <a:gradFill>
              <a:gsLst>
                <a:gs pos="80000">
                  <a:srgbClr val="FEFEFE">
                    <a:alpha val="0"/>
                  </a:srgbClr>
                </a:gs>
                <a:gs pos="0">
                  <a:schemeClr val="accent3">
                    <a:lumMod val="50000"/>
                    <a:alpha val="25000"/>
                  </a:schemeClr>
                </a:gs>
              </a:gsLst>
              <a:lin ang="379338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53315" y="2159523"/>
              <a:ext cx="5815652" cy="2212139"/>
            </a:xfrm>
            <a:custGeom>
              <a:avLst/>
              <a:gdLst>
                <a:gd name="connsiteX0" fmla="*/ 5815652 w 5815652"/>
                <a:gd name="connsiteY0" fmla="*/ 0 h 2212139"/>
                <a:gd name="connsiteX1" fmla="*/ 5815518 w 5815652"/>
                <a:gd name="connsiteY1" fmla="*/ 672307 h 2212139"/>
                <a:gd name="connsiteX2" fmla="*/ 5707165 w 5815652"/>
                <a:gd name="connsiteY2" fmla="*/ 799785 h 2212139"/>
                <a:gd name="connsiteX3" fmla="*/ 2911800 w 5815652"/>
                <a:gd name="connsiteY3" fmla="*/ 2211670 h 2212139"/>
                <a:gd name="connsiteX4" fmla="*/ 2908300 w 5815652"/>
                <a:gd name="connsiteY4" fmla="*/ 2209929 h 2212139"/>
                <a:gd name="connsiteX5" fmla="*/ 2908300 w 5815652"/>
                <a:gd name="connsiteY5" fmla="*/ 1540695 h 2212139"/>
                <a:gd name="connsiteX6" fmla="*/ 2911800 w 5815652"/>
                <a:gd name="connsiteY6" fmla="*/ 1542538 h 2212139"/>
                <a:gd name="connsiteX7" fmla="*/ 5707165 w 5815652"/>
                <a:gd name="connsiteY7" fmla="*/ 130652 h 2212139"/>
                <a:gd name="connsiteX8" fmla="*/ 5815652 w 5815652"/>
                <a:gd name="connsiteY8" fmla="*/ 0 h 2212139"/>
                <a:gd name="connsiteX9" fmla="*/ 0 w 5815652"/>
                <a:gd name="connsiteY9" fmla="*/ 0 h 2212139"/>
                <a:gd name="connsiteX10" fmla="*/ 108488 w 5815652"/>
                <a:gd name="connsiteY10" fmla="*/ 132831 h 2212139"/>
                <a:gd name="connsiteX11" fmla="*/ 2907377 w 5815652"/>
                <a:gd name="connsiteY11" fmla="*/ 1542967 h 2212139"/>
                <a:gd name="connsiteX12" fmla="*/ 2907377 w 5815652"/>
                <a:gd name="connsiteY12" fmla="*/ 2212139 h 2212139"/>
                <a:gd name="connsiteX13" fmla="*/ 108488 w 5815652"/>
                <a:gd name="connsiteY13" fmla="*/ 802003 h 2212139"/>
                <a:gd name="connsiteX14" fmla="*/ 404 w 5815652"/>
                <a:gd name="connsiteY14" fmla="*/ 678185 h 221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5652" h="2212139">
                  <a:moveTo>
                    <a:pt x="5815652" y="0"/>
                  </a:moveTo>
                  <a:lnTo>
                    <a:pt x="5815518" y="672307"/>
                  </a:lnTo>
                  <a:cubicBezTo>
                    <a:pt x="5812960" y="718588"/>
                    <a:pt x="5776887" y="764562"/>
                    <a:pt x="5707165" y="799785"/>
                  </a:cubicBezTo>
                  <a:lnTo>
                    <a:pt x="2911800" y="2211670"/>
                  </a:lnTo>
                  <a:lnTo>
                    <a:pt x="2908300" y="2209929"/>
                  </a:lnTo>
                  <a:lnTo>
                    <a:pt x="2908300" y="1540695"/>
                  </a:lnTo>
                  <a:lnTo>
                    <a:pt x="2911800" y="1542538"/>
                  </a:lnTo>
                  <a:lnTo>
                    <a:pt x="5707165" y="130652"/>
                  </a:lnTo>
                  <a:cubicBezTo>
                    <a:pt x="5778368" y="94610"/>
                    <a:pt x="5814575" y="47408"/>
                    <a:pt x="5815652" y="0"/>
                  </a:cubicBezTo>
                  <a:close/>
                  <a:moveTo>
                    <a:pt x="0" y="0"/>
                  </a:moveTo>
                  <a:cubicBezTo>
                    <a:pt x="0" y="48135"/>
                    <a:pt x="36208" y="96372"/>
                    <a:pt x="108488" y="132831"/>
                  </a:cubicBezTo>
                  <a:cubicBezTo>
                    <a:pt x="108488" y="132831"/>
                    <a:pt x="2907377" y="1542967"/>
                    <a:pt x="2907377" y="1542967"/>
                  </a:cubicBezTo>
                  <a:lnTo>
                    <a:pt x="2907377" y="2212139"/>
                  </a:lnTo>
                  <a:lnTo>
                    <a:pt x="108488" y="802003"/>
                  </a:lnTo>
                  <a:cubicBezTo>
                    <a:pt x="40649" y="767797"/>
                    <a:pt x="4711" y="723349"/>
                    <a:pt x="404" y="67818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0"/>
            <p:cNvSpPr/>
            <p:nvPr/>
          </p:nvSpPr>
          <p:spPr>
            <a:xfrm>
              <a:off x="3961615" y="2159992"/>
              <a:ext cx="2907352" cy="221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4" y="1276"/>
                  </a:moveTo>
                  <a:lnTo>
                    <a:pt x="26" y="15065"/>
                  </a:lnTo>
                  <a:lnTo>
                    <a:pt x="0" y="15047"/>
                  </a:lnTo>
                  <a:lnTo>
                    <a:pt x="0" y="21583"/>
                  </a:lnTo>
                  <a:lnTo>
                    <a:pt x="26" y="21600"/>
                  </a:lnTo>
                  <a:lnTo>
                    <a:pt x="20794" y="7811"/>
                  </a:lnTo>
                  <a:cubicBezTo>
                    <a:pt x="21312" y="7467"/>
                    <a:pt x="21580" y="7018"/>
                    <a:pt x="21599" y="6566"/>
                  </a:cubicBezTo>
                  <a:lnTo>
                    <a:pt x="21600" y="0"/>
                  </a:lnTo>
                  <a:cubicBezTo>
                    <a:pt x="21592" y="463"/>
                    <a:pt x="21323" y="924"/>
                    <a:pt x="20794" y="1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84930" y="2477507"/>
            <a:ext cx="2222140" cy="1511396"/>
            <a:chOff x="1053315" y="610123"/>
            <a:chExt cx="5827422" cy="3963542"/>
          </a:xfrm>
        </p:grpSpPr>
        <p:sp>
          <p:nvSpPr>
            <p:cNvPr id="12" name="Shape 6"/>
            <p:cNvSpPr/>
            <p:nvPr/>
          </p:nvSpPr>
          <p:spPr>
            <a:xfrm>
              <a:off x="1066015" y="811261"/>
              <a:ext cx="5814722" cy="376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600" extrusionOk="0">
                  <a:moveTo>
                    <a:pt x="21166" y="8127"/>
                  </a:moveTo>
                  <a:lnTo>
                    <a:pt x="10803" y="0"/>
                  </a:lnTo>
                  <a:lnTo>
                    <a:pt x="402" y="8127"/>
                  </a:lnTo>
                  <a:cubicBezTo>
                    <a:pt x="134" y="8337"/>
                    <a:pt x="0" y="8613"/>
                    <a:pt x="0" y="8890"/>
                  </a:cubicBezTo>
                  <a:lnTo>
                    <a:pt x="1" y="12783"/>
                  </a:lnTo>
                  <a:cubicBezTo>
                    <a:pt x="17" y="13042"/>
                    <a:pt x="151" y="13298"/>
                    <a:pt x="402" y="13494"/>
                  </a:cubicBezTo>
                  <a:lnTo>
                    <a:pt x="10798" y="21600"/>
                  </a:lnTo>
                  <a:lnTo>
                    <a:pt x="21166" y="13494"/>
                  </a:lnTo>
                  <a:cubicBezTo>
                    <a:pt x="21425" y="13292"/>
                    <a:pt x="21559" y="13028"/>
                    <a:pt x="21568" y="12762"/>
                  </a:cubicBezTo>
                  <a:lnTo>
                    <a:pt x="21569" y="8903"/>
                  </a:lnTo>
                  <a:cubicBezTo>
                    <a:pt x="21568" y="8940"/>
                    <a:pt x="21559" y="8976"/>
                    <a:pt x="21554" y="9013"/>
                  </a:cubicBezTo>
                  <a:cubicBezTo>
                    <a:pt x="21600" y="8697"/>
                    <a:pt x="21475" y="8368"/>
                    <a:pt x="21166" y="8127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7"/>
            <p:cNvSpPr/>
            <p:nvPr/>
          </p:nvSpPr>
          <p:spPr>
            <a:xfrm>
              <a:off x="1053315" y="610123"/>
              <a:ext cx="5814759" cy="30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0">
                  <a:schemeClr val="accent4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8"/>
            <p:cNvSpPr/>
            <p:nvPr/>
          </p:nvSpPr>
          <p:spPr>
            <a:xfrm>
              <a:off x="2158215" y="610123"/>
              <a:ext cx="4712038" cy="294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9580" y="21600"/>
                  </a:moveTo>
                  <a:lnTo>
                    <a:pt x="20942" y="12341"/>
                  </a:lnTo>
                  <a:cubicBezTo>
                    <a:pt x="21600" y="11804"/>
                    <a:pt x="21600" y="10927"/>
                    <a:pt x="20942" y="10390"/>
                  </a:cubicBezTo>
                  <a:lnTo>
                    <a:pt x="8232" y="0"/>
                  </a:lnTo>
                  <a:lnTo>
                    <a:pt x="0" y="6706"/>
                  </a:lnTo>
                  <a:cubicBezTo>
                    <a:pt x="0" y="6706"/>
                    <a:pt x="9580" y="21600"/>
                    <a:pt x="9580" y="21600"/>
                  </a:cubicBezTo>
                  <a:close/>
                </a:path>
              </a:pathLst>
            </a:custGeom>
            <a:gradFill>
              <a:gsLst>
                <a:gs pos="80000">
                  <a:srgbClr val="FEFEFE">
                    <a:alpha val="0"/>
                  </a:srgbClr>
                </a:gs>
                <a:gs pos="0">
                  <a:schemeClr val="accent4">
                    <a:lumMod val="50000"/>
                    <a:alpha val="25000"/>
                  </a:schemeClr>
                </a:gs>
              </a:gsLst>
              <a:lin ang="379338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053315" y="2159523"/>
              <a:ext cx="5815652" cy="2212139"/>
            </a:xfrm>
            <a:custGeom>
              <a:avLst/>
              <a:gdLst>
                <a:gd name="connsiteX0" fmla="*/ 5815652 w 5815652"/>
                <a:gd name="connsiteY0" fmla="*/ 0 h 2212139"/>
                <a:gd name="connsiteX1" fmla="*/ 5815518 w 5815652"/>
                <a:gd name="connsiteY1" fmla="*/ 672307 h 2212139"/>
                <a:gd name="connsiteX2" fmla="*/ 5707165 w 5815652"/>
                <a:gd name="connsiteY2" fmla="*/ 799785 h 2212139"/>
                <a:gd name="connsiteX3" fmla="*/ 2911800 w 5815652"/>
                <a:gd name="connsiteY3" fmla="*/ 2211670 h 2212139"/>
                <a:gd name="connsiteX4" fmla="*/ 2908300 w 5815652"/>
                <a:gd name="connsiteY4" fmla="*/ 2209929 h 2212139"/>
                <a:gd name="connsiteX5" fmla="*/ 2908300 w 5815652"/>
                <a:gd name="connsiteY5" fmla="*/ 1540695 h 2212139"/>
                <a:gd name="connsiteX6" fmla="*/ 2911800 w 5815652"/>
                <a:gd name="connsiteY6" fmla="*/ 1542538 h 2212139"/>
                <a:gd name="connsiteX7" fmla="*/ 5707165 w 5815652"/>
                <a:gd name="connsiteY7" fmla="*/ 130652 h 2212139"/>
                <a:gd name="connsiteX8" fmla="*/ 5815652 w 5815652"/>
                <a:gd name="connsiteY8" fmla="*/ 0 h 2212139"/>
                <a:gd name="connsiteX9" fmla="*/ 0 w 5815652"/>
                <a:gd name="connsiteY9" fmla="*/ 0 h 2212139"/>
                <a:gd name="connsiteX10" fmla="*/ 108488 w 5815652"/>
                <a:gd name="connsiteY10" fmla="*/ 132831 h 2212139"/>
                <a:gd name="connsiteX11" fmla="*/ 2907377 w 5815652"/>
                <a:gd name="connsiteY11" fmla="*/ 1542967 h 2212139"/>
                <a:gd name="connsiteX12" fmla="*/ 2907377 w 5815652"/>
                <a:gd name="connsiteY12" fmla="*/ 2212139 h 2212139"/>
                <a:gd name="connsiteX13" fmla="*/ 108488 w 5815652"/>
                <a:gd name="connsiteY13" fmla="*/ 802003 h 2212139"/>
                <a:gd name="connsiteX14" fmla="*/ 404 w 5815652"/>
                <a:gd name="connsiteY14" fmla="*/ 678185 h 221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5652" h="2212139">
                  <a:moveTo>
                    <a:pt x="5815652" y="0"/>
                  </a:moveTo>
                  <a:lnTo>
                    <a:pt x="5815518" y="672307"/>
                  </a:lnTo>
                  <a:cubicBezTo>
                    <a:pt x="5812960" y="718588"/>
                    <a:pt x="5776887" y="764562"/>
                    <a:pt x="5707165" y="799785"/>
                  </a:cubicBezTo>
                  <a:lnTo>
                    <a:pt x="2911800" y="2211670"/>
                  </a:lnTo>
                  <a:lnTo>
                    <a:pt x="2908300" y="2209929"/>
                  </a:lnTo>
                  <a:lnTo>
                    <a:pt x="2908300" y="1540695"/>
                  </a:lnTo>
                  <a:lnTo>
                    <a:pt x="2911800" y="1542538"/>
                  </a:lnTo>
                  <a:lnTo>
                    <a:pt x="5707165" y="130652"/>
                  </a:lnTo>
                  <a:cubicBezTo>
                    <a:pt x="5778368" y="94610"/>
                    <a:pt x="5814575" y="47408"/>
                    <a:pt x="5815652" y="0"/>
                  </a:cubicBezTo>
                  <a:close/>
                  <a:moveTo>
                    <a:pt x="0" y="0"/>
                  </a:moveTo>
                  <a:cubicBezTo>
                    <a:pt x="0" y="48135"/>
                    <a:pt x="36208" y="96372"/>
                    <a:pt x="108488" y="132831"/>
                  </a:cubicBezTo>
                  <a:cubicBezTo>
                    <a:pt x="108488" y="132831"/>
                    <a:pt x="2907377" y="1542967"/>
                    <a:pt x="2907377" y="1542967"/>
                  </a:cubicBezTo>
                  <a:lnTo>
                    <a:pt x="2907377" y="2212139"/>
                  </a:lnTo>
                  <a:lnTo>
                    <a:pt x="108488" y="802003"/>
                  </a:lnTo>
                  <a:cubicBezTo>
                    <a:pt x="40649" y="767797"/>
                    <a:pt x="4711" y="723349"/>
                    <a:pt x="404" y="67818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0"/>
            <p:cNvSpPr/>
            <p:nvPr/>
          </p:nvSpPr>
          <p:spPr>
            <a:xfrm>
              <a:off x="3961615" y="2159992"/>
              <a:ext cx="2907352" cy="221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4" y="1276"/>
                  </a:moveTo>
                  <a:lnTo>
                    <a:pt x="26" y="15065"/>
                  </a:lnTo>
                  <a:lnTo>
                    <a:pt x="0" y="15047"/>
                  </a:lnTo>
                  <a:lnTo>
                    <a:pt x="0" y="21583"/>
                  </a:lnTo>
                  <a:lnTo>
                    <a:pt x="26" y="21600"/>
                  </a:lnTo>
                  <a:lnTo>
                    <a:pt x="20794" y="7811"/>
                  </a:lnTo>
                  <a:cubicBezTo>
                    <a:pt x="21312" y="7467"/>
                    <a:pt x="21580" y="7018"/>
                    <a:pt x="21599" y="6566"/>
                  </a:cubicBezTo>
                  <a:lnTo>
                    <a:pt x="21600" y="0"/>
                  </a:lnTo>
                  <a:cubicBezTo>
                    <a:pt x="21592" y="463"/>
                    <a:pt x="21323" y="924"/>
                    <a:pt x="20794" y="12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43312" y="1778007"/>
            <a:ext cx="1905376" cy="1342765"/>
            <a:chOff x="1053315" y="610123"/>
            <a:chExt cx="5827422" cy="4106730"/>
          </a:xfrm>
        </p:grpSpPr>
        <p:sp>
          <p:nvSpPr>
            <p:cNvPr id="3" name="Shape 6"/>
            <p:cNvSpPr/>
            <p:nvPr/>
          </p:nvSpPr>
          <p:spPr>
            <a:xfrm>
              <a:off x="1066014" y="954448"/>
              <a:ext cx="5814723" cy="376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600" extrusionOk="0">
                  <a:moveTo>
                    <a:pt x="21166" y="8127"/>
                  </a:moveTo>
                  <a:lnTo>
                    <a:pt x="10803" y="0"/>
                  </a:lnTo>
                  <a:lnTo>
                    <a:pt x="402" y="8127"/>
                  </a:lnTo>
                  <a:cubicBezTo>
                    <a:pt x="134" y="8337"/>
                    <a:pt x="0" y="8613"/>
                    <a:pt x="0" y="8890"/>
                  </a:cubicBezTo>
                  <a:lnTo>
                    <a:pt x="1" y="12783"/>
                  </a:lnTo>
                  <a:cubicBezTo>
                    <a:pt x="17" y="13042"/>
                    <a:pt x="151" y="13298"/>
                    <a:pt x="402" y="13494"/>
                  </a:cubicBezTo>
                  <a:lnTo>
                    <a:pt x="10798" y="21600"/>
                  </a:lnTo>
                  <a:lnTo>
                    <a:pt x="21166" y="13494"/>
                  </a:lnTo>
                  <a:cubicBezTo>
                    <a:pt x="21425" y="13292"/>
                    <a:pt x="21559" y="13028"/>
                    <a:pt x="21568" y="12762"/>
                  </a:cubicBezTo>
                  <a:lnTo>
                    <a:pt x="21569" y="8903"/>
                  </a:lnTo>
                  <a:cubicBezTo>
                    <a:pt x="21568" y="8940"/>
                    <a:pt x="21559" y="8976"/>
                    <a:pt x="21554" y="9013"/>
                  </a:cubicBezTo>
                  <a:cubicBezTo>
                    <a:pt x="21600" y="8697"/>
                    <a:pt x="21475" y="8368"/>
                    <a:pt x="21166" y="8127"/>
                  </a:cubicBezTo>
                  <a:close/>
                </a:path>
              </a:pathLst>
            </a:custGeom>
            <a:solidFill>
              <a:srgbClr val="010101">
                <a:alpha val="8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1053315" y="610123"/>
              <a:ext cx="5814759" cy="30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20936" y="9885"/>
                  </a:moveTo>
                  <a:lnTo>
                    <a:pt x="10685" y="0"/>
                  </a:lnTo>
                  <a:lnTo>
                    <a:pt x="398" y="9885"/>
                  </a:lnTo>
                  <a:cubicBezTo>
                    <a:pt x="-133" y="10395"/>
                    <a:pt x="-133" y="11230"/>
                    <a:pt x="398" y="11741"/>
                  </a:cubicBezTo>
                  <a:lnTo>
                    <a:pt x="10680" y="21600"/>
                  </a:lnTo>
                  <a:lnTo>
                    <a:pt x="20936" y="11741"/>
                  </a:lnTo>
                  <a:cubicBezTo>
                    <a:pt x="21467" y="11230"/>
                    <a:pt x="21467" y="10395"/>
                    <a:pt x="20936" y="9885"/>
                  </a:cubicBezTo>
                  <a:close/>
                </a:path>
              </a:pathLst>
            </a:cu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0">
                  <a:schemeClr val="accent5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Freeform 8"/>
            <p:cNvSpPr/>
            <p:nvPr/>
          </p:nvSpPr>
          <p:spPr>
            <a:xfrm>
              <a:off x="1053315" y="2159523"/>
              <a:ext cx="5815652" cy="2212139"/>
            </a:xfrm>
            <a:custGeom>
              <a:avLst/>
              <a:gdLst>
                <a:gd name="connsiteX0" fmla="*/ 5815652 w 5815652"/>
                <a:gd name="connsiteY0" fmla="*/ 0 h 2212139"/>
                <a:gd name="connsiteX1" fmla="*/ 5815518 w 5815652"/>
                <a:gd name="connsiteY1" fmla="*/ 672307 h 2212139"/>
                <a:gd name="connsiteX2" fmla="*/ 5707165 w 5815652"/>
                <a:gd name="connsiteY2" fmla="*/ 799785 h 2212139"/>
                <a:gd name="connsiteX3" fmla="*/ 2911800 w 5815652"/>
                <a:gd name="connsiteY3" fmla="*/ 2211670 h 2212139"/>
                <a:gd name="connsiteX4" fmla="*/ 2908300 w 5815652"/>
                <a:gd name="connsiteY4" fmla="*/ 2209929 h 2212139"/>
                <a:gd name="connsiteX5" fmla="*/ 2908300 w 5815652"/>
                <a:gd name="connsiteY5" fmla="*/ 1540695 h 2212139"/>
                <a:gd name="connsiteX6" fmla="*/ 2911800 w 5815652"/>
                <a:gd name="connsiteY6" fmla="*/ 1542538 h 2212139"/>
                <a:gd name="connsiteX7" fmla="*/ 5707165 w 5815652"/>
                <a:gd name="connsiteY7" fmla="*/ 130652 h 2212139"/>
                <a:gd name="connsiteX8" fmla="*/ 5815652 w 5815652"/>
                <a:gd name="connsiteY8" fmla="*/ 0 h 2212139"/>
                <a:gd name="connsiteX9" fmla="*/ 0 w 5815652"/>
                <a:gd name="connsiteY9" fmla="*/ 0 h 2212139"/>
                <a:gd name="connsiteX10" fmla="*/ 108488 w 5815652"/>
                <a:gd name="connsiteY10" fmla="*/ 132831 h 2212139"/>
                <a:gd name="connsiteX11" fmla="*/ 2907377 w 5815652"/>
                <a:gd name="connsiteY11" fmla="*/ 1542967 h 2212139"/>
                <a:gd name="connsiteX12" fmla="*/ 2907377 w 5815652"/>
                <a:gd name="connsiteY12" fmla="*/ 2212139 h 2212139"/>
                <a:gd name="connsiteX13" fmla="*/ 108488 w 5815652"/>
                <a:gd name="connsiteY13" fmla="*/ 802003 h 2212139"/>
                <a:gd name="connsiteX14" fmla="*/ 404 w 5815652"/>
                <a:gd name="connsiteY14" fmla="*/ 678185 h 221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5652" h="2212139">
                  <a:moveTo>
                    <a:pt x="5815652" y="0"/>
                  </a:moveTo>
                  <a:lnTo>
                    <a:pt x="5815518" y="672307"/>
                  </a:lnTo>
                  <a:cubicBezTo>
                    <a:pt x="5812960" y="718588"/>
                    <a:pt x="5776887" y="764562"/>
                    <a:pt x="5707165" y="799785"/>
                  </a:cubicBezTo>
                  <a:lnTo>
                    <a:pt x="2911800" y="2211670"/>
                  </a:lnTo>
                  <a:lnTo>
                    <a:pt x="2908300" y="2209929"/>
                  </a:lnTo>
                  <a:lnTo>
                    <a:pt x="2908300" y="1540695"/>
                  </a:lnTo>
                  <a:lnTo>
                    <a:pt x="2911800" y="1542538"/>
                  </a:lnTo>
                  <a:lnTo>
                    <a:pt x="5707165" y="130652"/>
                  </a:lnTo>
                  <a:cubicBezTo>
                    <a:pt x="5778368" y="94610"/>
                    <a:pt x="5814575" y="47408"/>
                    <a:pt x="5815652" y="0"/>
                  </a:cubicBezTo>
                  <a:close/>
                  <a:moveTo>
                    <a:pt x="0" y="0"/>
                  </a:moveTo>
                  <a:cubicBezTo>
                    <a:pt x="0" y="48135"/>
                    <a:pt x="36208" y="96372"/>
                    <a:pt x="108488" y="132831"/>
                  </a:cubicBezTo>
                  <a:cubicBezTo>
                    <a:pt x="108488" y="132831"/>
                    <a:pt x="2907377" y="1542967"/>
                    <a:pt x="2907377" y="1542967"/>
                  </a:cubicBezTo>
                  <a:lnTo>
                    <a:pt x="2907377" y="2212139"/>
                  </a:lnTo>
                  <a:lnTo>
                    <a:pt x="108488" y="802003"/>
                  </a:lnTo>
                  <a:cubicBezTo>
                    <a:pt x="40649" y="767797"/>
                    <a:pt x="4711" y="723349"/>
                    <a:pt x="404" y="678185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0"/>
            <p:cNvSpPr/>
            <p:nvPr/>
          </p:nvSpPr>
          <p:spPr>
            <a:xfrm>
              <a:off x="3961615" y="2159992"/>
              <a:ext cx="2907352" cy="221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4" y="1276"/>
                  </a:moveTo>
                  <a:lnTo>
                    <a:pt x="26" y="15065"/>
                  </a:lnTo>
                  <a:lnTo>
                    <a:pt x="0" y="15047"/>
                  </a:lnTo>
                  <a:lnTo>
                    <a:pt x="0" y="21583"/>
                  </a:lnTo>
                  <a:lnTo>
                    <a:pt x="26" y="21600"/>
                  </a:lnTo>
                  <a:lnTo>
                    <a:pt x="20794" y="7811"/>
                  </a:lnTo>
                  <a:cubicBezTo>
                    <a:pt x="21312" y="7467"/>
                    <a:pt x="21580" y="7018"/>
                    <a:pt x="21599" y="6566"/>
                  </a:cubicBezTo>
                  <a:lnTo>
                    <a:pt x="21600" y="0"/>
                  </a:lnTo>
                  <a:cubicBezTo>
                    <a:pt x="21592" y="463"/>
                    <a:pt x="21323" y="924"/>
                    <a:pt x="20794" y="12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36711" y="2122394"/>
            <a:ext cx="607892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21%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36711" y="3122654"/>
            <a:ext cx="607892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30%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36711" y="3932341"/>
            <a:ext cx="607892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10%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36711" y="4643173"/>
            <a:ext cx="607892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35%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36711" y="5508146"/>
            <a:ext cx="607892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25%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25305" y="1790836"/>
            <a:ext cx="2460895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 smtClean="0">
                <a:latin typeface="Montserrat" charset="0"/>
                <a:ea typeface="Montserrat" charset="0"/>
                <a:cs typeface="Montserrat" charset="0"/>
              </a:rPr>
              <a:t>First </a:t>
            </a:r>
            <a:r>
              <a:rPr lang="en-US" sz="900" b="1" dirty="0">
                <a:latin typeface="Montserrat" charset="0"/>
                <a:ea typeface="Montserrat" charset="0"/>
                <a:cs typeface="Montserrat" charset="0"/>
              </a:rPr>
              <a:t>creeping seed all saying above after be and female behold there</a:t>
            </a:r>
            <a:r>
              <a:rPr lang="en-US" sz="900" b="1" dirty="0" smtClean="0">
                <a:latin typeface="Montserrat" charset="0"/>
                <a:ea typeface="Montserrat" charset="0"/>
                <a:cs typeface="Montserrat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7293682" y="2416342"/>
            <a:ext cx="700854" cy="0"/>
          </a:xfrm>
          <a:prstGeom prst="line">
            <a:avLst/>
          </a:prstGeom>
          <a:ln w="952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098384" y="3989110"/>
            <a:ext cx="896152" cy="0"/>
          </a:xfrm>
          <a:prstGeom prst="line">
            <a:avLst/>
          </a:prstGeom>
          <a:ln w="952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293682" y="5589310"/>
            <a:ext cx="700854" cy="0"/>
          </a:xfrm>
          <a:prstGeom prst="line">
            <a:avLst/>
          </a:prstGeom>
          <a:ln w="952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>
          <a:xfrm>
            <a:off x="4288102" y="3401568"/>
            <a:ext cx="500714" cy="420624"/>
          </a:xfrm>
          <a:custGeom>
            <a:avLst/>
            <a:gdLst>
              <a:gd name="connsiteX0" fmla="*/ 1472184 w 1472184"/>
              <a:gd name="connsiteY0" fmla="*/ 0 h 448056"/>
              <a:gd name="connsiteX1" fmla="*/ 694944 w 1472184"/>
              <a:gd name="connsiteY1" fmla="*/ 0 h 448056"/>
              <a:gd name="connsiteX2" fmla="*/ 0 w 1472184"/>
              <a:gd name="connsiteY2" fmla="*/ 448056 h 44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184" h="448056">
                <a:moveTo>
                  <a:pt x="1472184" y="0"/>
                </a:moveTo>
                <a:lnTo>
                  <a:pt x="694944" y="0"/>
                </a:lnTo>
                <a:lnTo>
                  <a:pt x="0" y="448056"/>
                </a:lnTo>
              </a:path>
            </a:pathLst>
          </a:custGeom>
          <a:noFill/>
          <a:ln w="952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4232635" y="4700015"/>
            <a:ext cx="556181" cy="588421"/>
          </a:xfrm>
          <a:custGeom>
            <a:avLst/>
            <a:gdLst>
              <a:gd name="connsiteX0" fmla="*/ 1472184 w 1472184"/>
              <a:gd name="connsiteY0" fmla="*/ 0 h 448056"/>
              <a:gd name="connsiteX1" fmla="*/ 694944 w 1472184"/>
              <a:gd name="connsiteY1" fmla="*/ 0 h 448056"/>
              <a:gd name="connsiteX2" fmla="*/ 0 w 1472184"/>
              <a:gd name="connsiteY2" fmla="*/ 448056 h 44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184" h="448056">
                <a:moveTo>
                  <a:pt x="1472184" y="0"/>
                </a:moveTo>
                <a:lnTo>
                  <a:pt x="694944" y="0"/>
                </a:lnTo>
                <a:lnTo>
                  <a:pt x="0" y="448056"/>
                </a:lnTo>
              </a:path>
            </a:pathLst>
          </a:custGeom>
          <a:noFill/>
          <a:ln w="952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34167" y="5234768"/>
            <a:ext cx="569387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49974" y="5232856"/>
            <a:ext cx="596638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48943" y="3587142"/>
            <a:ext cx="54213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4"/>
                </a:solidFill>
                <a:latin typeface="FontAwesome" pitchFamily="2" charset="0"/>
              </a:rPr>
              <a:t>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34167" y="3579445"/>
            <a:ext cx="569387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3"/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93290" y="2105596"/>
            <a:ext cx="651140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5"/>
                </a:solidFill>
                <a:latin typeface="FontAwesome" pitchFamily="2" charset="0"/>
              </a:rPr>
              <a:t>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995001" y="2308153"/>
            <a:ext cx="1611034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</a:t>
            </a:r>
          </a:p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995001" y="2013936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Display </a:t>
            </a:r>
            <a:r>
              <a:rPr lang="en-US" sz="12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Screens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995001" y="3698041"/>
            <a:ext cx="1611034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</a:t>
            </a:r>
          </a:p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95001" y="3403824"/>
            <a:ext cx="1886359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Screens Heading Text</a:t>
            </a:r>
            <a:endParaRPr lang="en-US" sz="1200" b="1" dirty="0" smtClean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95001" y="5417113"/>
            <a:ext cx="1611034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</a:t>
            </a:r>
          </a:p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95001" y="5122896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Display </a:t>
            </a:r>
            <a:r>
              <a:rPr lang="en-US" sz="12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Screens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625248" y="3657977"/>
            <a:ext cx="1611034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</a:t>
            </a:r>
          </a:p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25248" y="3363760"/>
            <a:ext cx="1611034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200" b="1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Heading Text</a:t>
            </a:r>
            <a:endParaRPr lang="en-US" sz="1200" b="1" dirty="0" smtClean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25248" y="5376673"/>
            <a:ext cx="1611034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</a:t>
            </a:r>
          </a:p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goes here with your own detailed summery.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15099" y="5082456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Display Screens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5738807" y="5527802"/>
            <a:ext cx="224412" cy="224412"/>
            <a:chOff x="9151194" y="898452"/>
            <a:chExt cx="224412" cy="224412"/>
          </a:xfrm>
        </p:grpSpPr>
        <p:sp>
          <p:nvSpPr>
            <p:cNvPr id="132" name="Oval 131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189889" y="903229"/>
              <a:ext cx="166378" cy="21544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5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38807" y="4671879"/>
            <a:ext cx="224412" cy="224412"/>
            <a:chOff x="9151194" y="898452"/>
            <a:chExt cx="224412" cy="224412"/>
          </a:xfrm>
        </p:grpSpPr>
        <p:sp>
          <p:nvSpPr>
            <p:cNvPr id="135" name="Oval 134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9189889" y="903229"/>
              <a:ext cx="166378" cy="21544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Montserrat" charset="0"/>
                  <a:ea typeface="Montserrat" charset="0"/>
                  <a:cs typeface="Montserrat" charset="0"/>
                </a:rPr>
                <a:t>4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738807" y="3956591"/>
            <a:ext cx="224412" cy="224412"/>
            <a:chOff x="9151194" y="898452"/>
            <a:chExt cx="224412" cy="224412"/>
          </a:xfrm>
        </p:grpSpPr>
        <p:sp>
          <p:nvSpPr>
            <p:cNvPr id="138" name="Oval 137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189889" y="903229"/>
              <a:ext cx="166378" cy="21544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accent3"/>
                  </a:solidFill>
                  <a:latin typeface="Montserrat" charset="0"/>
                  <a:ea typeface="Montserrat" charset="0"/>
                  <a:cs typeface="Montserrat" charset="0"/>
                </a:rPr>
                <a:t>3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738807" y="3145611"/>
            <a:ext cx="224412" cy="224412"/>
            <a:chOff x="9151194" y="898452"/>
            <a:chExt cx="224412" cy="224412"/>
          </a:xfrm>
        </p:grpSpPr>
        <p:sp>
          <p:nvSpPr>
            <p:cNvPr id="141" name="Oval 140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189889" y="903229"/>
              <a:ext cx="166378" cy="21544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accent4"/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738807" y="2146644"/>
            <a:ext cx="224412" cy="224412"/>
            <a:chOff x="9151194" y="898452"/>
            <a:chExt cx="224412" cy="224412"/>
          </a:xfrm>
        </p:grpSpPr>
        <p:sp>
          <p:nvSpPr>
            <p:cNvPr id="144" name="Oval 143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189889" y="903229"/>
              <a:ext cx="166378" cy="215444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accent5"/>
                  </a:solidFill>
                  <a:latin typeface="Montserrat" charset="0"/>
                  <a:ea typeface="Montserrat" charset="0"/>
                  <a:cs typeface="Montserrat" charset="0"/>
                </a:rPr>
                <a:t>1</a:t>
              </a: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pic>
        <p:nvPicPr>
          <p:cNvPr id="5" name="26 - Perfect Symmetry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7578" y="-716915"/>
            <a:ext cx="487363" cy="48736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218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2" grpId="0" animBg="1"/>
      <p:bldP spid="83" grpId="0" animBg="1"/>
      <p:bldP spid="78" grpId="0" animBg="1"/>
      <p:bldP spid="79" grpId="0" animBg="1"/>
      <p:bldP spid="80" grpId="0" animBg="1"/>
      <p:bldP spid="47" grpId="0"/>
      <p:bldP spid="48" grpId="0"/>
      <p:bldP spid="49" grpId="0"/>
      <p:bldP spid="50" grpId="0"/>
      <p:bldP spid="51" grpId="0"/>
      <p:bldP spid="57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4" name="Oval 3"/>
          <p:cNvSpPr/>
          <p:nvPr/>
        </p:nvSpPr>
        <p:spPr>
          <a:xfrm rot="5400000">
            <a:off x="3855537" y="2181707"/>
            <a:ext cx="1837875" cy="1837874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5400000">
            <a:off x="2931064" y="3621007"/>
            <a:ext cx="2026092" cy="2026091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4503221" y="3579488"/>
            <a:ext cx="1644125" cy="1644125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693880" y="3102476"/>
            <a:ext cx="1037061" cy="1037061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636081" y="5223613"/>
            <a:ext cx="739922" cy="739922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400000">
            <a:off x="2561104" y="3869666"/>
            <a:ext cx="739922" cy="739922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5400000">
            <a:off x="2029164" y="3144931"/>
            <a:ext cx="952153" cy="952152"/>
          </a:xfrm>
          <a:prstGeom prst="ellipse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5400000">
            <a:off x="2937515" y="2859838"/>
            <a:ext cx="705811" cy="705811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5400000">
            <a:off x="3931186" y="1828801"/>
            <a:ext cx="705811" cy="705811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400000">
            <a:off x="3155917" y="1880659"/>
            <a:ext cx="685782" cy="685781"/>
          </a:xfrm>
          <a:prstGeom prst="ellipse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5400000">
            <a:off x="3141422" y="5618753"/>
            <a:ext cx="554011" cy="554010"/>
          </a:xfrm>
          <a:prstGeom prst="ellipse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5400000">
            <a:off x="6240960" y="4182008"/>
            <a:ext cx="656869" cy="656869"/>
          </a:xfrm>
          <a:prstGeom prst="ellipse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5400000">
            <a:off x="1852440" y="3642251"/>
            <a:ext cx="454832" cy="454831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5400000">
            <a:off x="1657837" y="3569823"/>
            <a:ext cx="297064" cy="297064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5400000">
            <a:off x="5441396" y="5499501"/>
            <a:ext cx="413314" cy="413314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5400000">
            <a:off x="5205192" y="5902487"/>
            <a:ext cx="335806" cy="335806"/>
          </a:xfrm>
          <a:prstGeom prst="ellipse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5762393" y="2419827"/>
            <a:ext cx="503672" cy="503672"/>
          </a:xfrm>
          <a:prstGeom prst="ellipse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5400000">
            <a:off x="4680634" y="1849827"/>
            <a:ext cx="276522" cy="276522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5400000">
            <a:off x="3533070" y="2616796"/>
            <a:ext cx="317776" cy="317776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2324904" y="1848494"/>
            <a:ext cx="4069451" cy="4069453"/>
          </a:xfrm>
          <a:prstGeom prst="arc">
            <a:avLst>
              <a:gd name="adj1" fmla="val 16606887"/>
              <a:gd name="adj2" fmla="val 20088040"/>
            </a:avLst>
          </a:prstGeom>
          <a:ln w="19050">
            <a:solidFill>
              <a:schemeClr val="tx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>
            <a:off x="2342536" y="1848494"/>
            <a:ext cx="4069451" cy="4069453"/>
          </a:xfrm>
          <a:prstGeom prst="arc">
            <a:avLst>
              <a:gd name="adj1" fmla="val 12190797"/>
              <a:gd name="adj2" fmla="val 15501760"/>
            </a:avLst>
          </a:prstGeom>
          <a:ln w="19050">
            <a:solidFill>
              <a:schemeClr val="tx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2342536" y="1857000"/>
            <a:ext cx="4069451" cy="4069453"/>
          </a:xfrm>
          <a:prstGeom prst="arc">
            <a:avLst>
              <a:gd name="adj1" fmla="val 4949846"/>
              <a:gd name="adj2" fmla="val 10410258"/>
            </a:avLst>
          </a:prstGeom>
          <a:ln w="19050">
            <a:solidFill>
              <a:schemeClr val="tx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2349032" y="1857000"/>
            <a:ext cx="4069451" cy="4069453"/>
          </a:xfrm>
          <a:prstGeom prst="arc">
            <a:avLst>
              <a:gd name="adj1" fmla="val 498896"/>
              <a:gd name="adj2" fmla="val 3477127"/>
            </a:avLst>
          </a:prstGeom>
          <a:ln w="19050">
            <a:solidFill>
              <a:schemeClr val="tx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83981" y="2224103"/>
            <a:ext cx="592895" cy="6569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ln w="25400">
                  <a:solidFill>
                    <a:srgbClr val="FEFEFE"/>
                  </a:solidFill>
                </a:ln>
                <a:noFill/>
                <a:latin typeface="FontAwesome" pitchFamily="2" charset="0"/>
              </a:rPr>
              <a:t>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24364" y="3640898"/>
            <a:ext cx="592895" cy="6569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ln w="25400">
                  <a:solidFill>
                    <a:srgbClr val="FEFEFE"/>
                  </a:solidFill>
                </a:ln>
                <a:noFill/>
                <a:latin typeface="FontAwesome" pitchFamily="2" charset="0"/>
              </a:rPr>
              <a:t>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3623" y="3795353"/>
            <a:ext cx="592895" cy="6569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ln w="25400">
                  <a:solidFill>
                    <a:srgbClr val="FEFEFE"/>
                  </a:solidFill>
                </a:ln>
                <a:noFill/>
                <a:latin typeface="FontAwesome" pitchFamily="2" charset="0"/>
              </a:rPr>
              <a:t>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51984" y="2896418"/>
            <a:ext cx="1426142" cy="6169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bring is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god air fish land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4688" y="4321911"/>
            <a:ext cx="1040278" cy="6169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bring is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21407" y="4415230"/>
            <a:ext cx="1078895" cy="7905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bring is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Signs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god air fish land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93715" y="3459007"/>
            <a:ext cx="697087" cy="41323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STEP 1</a:t>
            </a:r>
            <a:endParaRPr lang="en-US" sz="14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42950" y="3452754"/>
            <a:ext cx="697087" cy="41323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STEP 3</a:t>
            </a:r>
            <a:endParaRPr lang="en-US" sz="14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46017" y="2014105"/>
            <a:ext cx="697087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STEP 2</a:t>
            </a:r>
            <a:endParaRPr lang="en-US" sz="14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04840" y="3589470"/>
            <a:ext cx="628548" cy="628548"/>
            <a:chOff x="10377373" y="4126646"/>
            <a:chExt cx="967566" cy="967566"/>
          </a:xfrm>
        </p:grpSpPr>
        <p:sp>
          <p:nvSpPr>
            <p:cNvPr id="38" name="Oval 37"/>
            <p:cNvSpPr/>
            <p:nvPr/>
          </p:nvSpPr>
          <p:spPr>
            <a:xfrm>
              <a:off x="10377373" y="4126646"/>
              <a:ext cx="967566" cy="967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606497" y="4283133"/>
              <a:ext cx="727294" cy="459344"/>
            </a:xfrm>
            <a:custGeom>
              <a:avLst/>
              <a:gdLst>
                <a:gd name="connsiteX0" fmla="*/ 0 w 1010093"/>
                <a:gd name="connsiteY0" fmla="*/ 308344 h 637953"/>
                <a:gd name="connsiteX1" fmla="*/ 287079 w 1010093"/>
                <a:gd name="connsiteY1" fmla="*/ 637953 h 637953"/>
                <a:gd name="connsiteX2" fmla="*/ 1010093 w 1010093"/>
                <a:gd name="connsiteY2" fmla="*/ 0 h 63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093" h="637953">
                  <a:moveTo>
                    <a:pt x="0" y="308344"/>
                  </a:moveTo>
                  <a:lnTo>
                    <a:pt x="287079" y="637953"/>
                  </a:lnTo>
                  <a:lnTo>
                    <a:pt x="1010093" y="0"/>
                  </a:lnTo>
                </a:path>
              </a:pathLst>
            </a:custGeom>
            <a:noFill/>
            <a:ln w="1397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2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4446" y="2443346"/>
            <a:ext cx="289435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fill.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24306" y="1982100"/>
            <a:ext cx="155120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40502" y="1915316"/>
            <a:ext cx="1240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63%</a:t>
            </a:r>
            <a:endParaRPr lang="en-US" sz="3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814659" y="3064388"/>
            <a:ext cx="2534218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704446" y="3868109"/>
            <a:ext cx="289435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fill.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24306" y="3406863"/>
            <a:ext cx="155120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40502" y="3340079"/>
            <a:ext cx="1240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16%</a:t>
            </a:r>
            <a:endParaRPr lang="en-US" sz="3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814659" y="4489151"/>
            <a:ext cx="2534218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704446" y="5346034"/>
            <a:ext cx="289435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fill.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24306" y="4884788"/>
            <a:ext cx="155120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40502" y="4818004"/>
            <a:ext cx="1240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3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9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44" grpId="0"/>
      <p:bldP spid="45" grpId="0"/>
      <p:bldP spid="46" grpId="0"/>
      <p:bldP spid="58" grpId="0"/>
      <p:bldP spid="59" grpId="0"/>
      <p:bldP spid="60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8" name="Freeform 37"/>
          <p:cNvSpPr/>
          <p:nvPr/>
        </p:nvSpPr>
        <p:spPr>
          <a:xfrm>
            <a:off x="1519449" y="2077892"/>
            <a:ext cx="9153102" cy="4031551"/>
          </a:xfrm>
          <a:custGeom>
            <a:avLst/>
            <a:gdLst>
              <a:gd name="connsiteX0" fmla="*/ 2662501 w 10018624"/>
              <a:gd name="connsiteY0" fmla="*/ 2972001 h 4412775"/>
              <a:gd name="connsiteX1" fmla="*/ 3026271 w 10018624"/>
              <a:gd name="connsiteY1" fmla="*/ 3335771 h 4412775"/>
              <a:gd name="connsiteX2" fmla="*/ 2662501 w 10018624"/>
              <a:gd name="connsiteY2" fmla="*/ 3699540 h 4412775"/>
              <a:gd name="connsiteX3" fmla="*/ 2298734 w 10018624"/>
              <a:gd name="connsiteY3" fmla="*/ 3335771 h 4412775"/>
              <a:gd name="connsiteX4" fmla="*/ 2662501 w 10018624"/>
              <a:gd name="connsiteY4" fmla="*/ 2972001 h 4412775"/>
              <a:gd name="connsiteX5" fmla="*/ 6314584 w 10018624"/>
              <a:gd name="connsiteY5" fmla="*/ 2740151 h 4412775"/>
              <a:gd name="connsiteX6" fmla="*/ 7150896 w 10018624"/>
              <a:gd name="connsiteY6" fmla="*/ 3576463 h 4412775"/>
              <a:gd name="connsiteX7" fmla="*/ 6314584 w 10018624"/>
              <a:gd name="connsiteY7" fmla="*/ 4412775 h 4412775"/>
              <a:gd name="connsiteX8" fmla="*/ 5478272 w 10018624"/>
              <a:gd name="connsiteY8" fmla="*/ 3576463 h 4412775"/>
              <a:gd name="connsiteX9" fmla="*/ 6314584 w 10018624"/>
              <a:gd name="connsiteY9" fmla="*/ 2740151 h 4412775"/>
              <a:gd name="connsiteX10" fmla="*/ 6980833 w 10018624"/>
              <a:gd name="connsiteY10" fmla="*/ 2303329 h 4412775"/>
              <a:gd name="connsiteX11" fmla="*/ 6986799 w 10018624"/>
              <a:gd name="connsiteY11" fmla="*/ 2349368 h 4412775"/>
              <a:gd name="connsiteX12" fmla="*/ 6993420 w 10018624"/>
              <a:gd name="connsiteY12" fmla="*/ 2365684 h 4412775"/>
              <a:gd name="connsiteX13" fmla="*/ 7757769 w 10018624"/>
              <a:gd name="connsiteY13" fmla="*/ 2053055 h 4412775"/>
              <a:gd name="connsiteX14" fmla="*/ 7766015 w 10018624"/>
              <a:gd name="connsiteY14" fmla="*/ 2068249 h 4412775"/>
              <a:gd name="connsiteX15" fmla="*/ 7763366 w 10018624"/>
              <a:gd name="connsiteY15" fmla="*/ 2060845 h 4412775"/>
              <a:gd name="connsiteX16" fmla="*/ 1623073 w 10018624"/>
              <a:gd name="connsiteY16" fmla="*/ 1906239 h 4412775"/>
              <a:gd name="connsiteX17" fmla="*/ 1585439 w 10018624"/>
              <a:gd name="connsiteY17" fmla="*/ 1975579 h 4412775"/>
              <a:gd name="connsiteX18" fmla="*/ 1610130 w 10018624"/>
              <a:gd name="connsiteY18" fmla="*/ 1936426 h 4412775"/>
              <a:gd name="connsiteX19" fmla="*/ 1674715 w 10018624"/>
              <a:gd name="connsiteY19" fmla="*/ 1766643 h 4412775"/>
              <a:gd name="connsiteX20" fmla="*/ 1653182 w 10018624"/>
              <a:gd name="connsiteY20" fmla="*/ 1836018 h 4412775"/>
              <a:gd name="connsiteX21" fmla="*/ 1663274 w 10018624"/>
              <a:gd name="connsiteY21" fmla="*/ 1812481 h 4412775"/>
              <a:gd name="connsiteX22" fmla="*/ 1701294 w 10018624"/>
              <a:gd name="connsiteY22" fmla="*/ 1620744 h 4412775"/>
              <a:gd name="connsiteX23" fmla="*/ 1694628 w 10018624"/>
              <a:gd name="connsiteY23" fmla="*/ 1686869 h 4412775"/>
              <a:gd name="connsiteX24" fmla="*/ 1696502 w 10018624"/>
              <a:gd name="connsiteY24" fmla="*/ 1679364 h 4412775"/>
              <a:gd name="connsiteX25" fmla="*/ 9599937 w 10018624"/>
              <a:gd name="connsiteY25" fmla="*/ 1212899 h 4412775"/>
              <a:gd name="connsiteX26" fmla="*/ 10018624 w 10018624"/>
              <a:gd name="connsiteY26" fmla="*/ 1631586 h 4412775"/>
              <a:gd name="connsiteX27" fmla="*/ 9599937 w 10018624"/>
              <a:gd name="connsiteY27" fmla="*/ 2050274 h 4412775"/>
              <a:gd name="connsiteX28" fmla="*/ 9181250 w 10018624"/>
              <a:gd name="connsiteY28" fmla="*/ 1631586 h 4412775"/>
              <a:gd name="connsiteX29" fmla="*/ 9599937 w 10018624"/>
              <a:gd name="connsiteY29" fmla="*/ 1212899 h 4412775"/>
              <a:gd name="connsiteX30" fmla="*/ 3867776 w 10018624"/>
              <a:gd name="connsiteY30" fmla="*/ 298163 h 4412775"/>
              <a:gd name="connsiteX31" fmla="*/ 4452747 w 10018624"/>
              <a:gd name="connsiteY31" fmla="*/ 609176 h 4412775"/>
              <a:gd name="connsiteX32" fmla="*/ 4492448 w 10018624"/>
              <a:gd name="connsiteY32" fmla="*/ 682323 h 4412775"/>
              <a:gd name="connsiteX33" fmla="*/ 4641190 w 10018624"/>
              <a:gd name="connsiteY33" fmla="*/ 732397 h 4412775"/>
              <a:gd name="connsiteX34" fmla="*/ 5663392 w 10018624"/>
              <a:gd name="connsiteY34" fmla="*/ 691128 h 4412775"/>
              <a:gd name="connsiteX35" fmla="*/ 5810868 w 10018624"/>
              <a:gd name="connsiteY35" fmla="*/ 620226 h 4412775"/>
              <a:gd name="connsiteX36" fmla="*/ 5845240 w 10018624"/>
              <a:gd name="connsiteY36" fmla="*/ 578566 h 4412775"/>
              <a:gd name="connsiteX37" fmla="*/ 6313240 w 10018624"/>
              <a:gd name="connsiteY37" fmla="*/ 384725 h 4412775"/>
              <a:gd name="connsiteX38" fmla="*/ 6975081 w 10018624"/>
              <a:gd name="connsiteY38" fmla="*/ 1046566 h 4412775"/>
              <a:gd name="connsiteX39" fmla="*/ 6313240 w 10018624"/>
              <a:gd name="connsiteY39" fmla="*/ 1708408 h 4412775"/>
              <a:gd name="connsiteX40" fmla="*/ 6254809 w 10018624"/>
              <a:gd name="connsiteY40" fmla="*/ 1703988 h 4412775"/>
              <a:gd name="connsiteX41" fmla="*/ 6136246 w 10018624"/>
              <a:gd name="connsiteY41" fmla="*/ 1725397 h 4412775"/>
              <a:gd name="connsiteX42" fmla="*/ 5425603 w 10018624"/>
              <a:gd name="connsiteY42" fmla="*/ 2196589 h 4412775"/>
              <a:gd name="connsiteX43" fmla="*/ 5380026 w 10018624"/>
              <a:gd name="connsiteY43" fmla="*/ 2310728 h 4412775"/>
              <a:gd name="connsiteX44" fmla="*/ 5385107 w 10018624"/>
              <a:gd name="connsiteY44" fmla="*/ 2327098 h 4412775"/>
              <a:gd name="connsiteX45" fmla="*/ 5594501 w 10018624"/>
              <a:gd name="connsiteY45" fmla="*/ 2367245 h 4412775"/>
              <a:gd name="connsiteX46" fmla="*/ 6880143 w 10018624"/>
              <a:gd name="connsiteY46" fmla="*/ 2160105 h 4412775"/>
              <a:gd name="connsiteX47" fmla="*/ 7000957 w 10018624"/>
              <a:gd name="connsiteY47" fmla="*/ 2087216 h 4412775"/>
              <a:gd name="connsiteX48" fmla="*/ 7001982 w 10018624"/>
              <a:gd name="connsiteY48" fmla="*/ 2082139 h 4412775"/>
              <a:gd name="connsiteX49" fmla="*/ 7387768 w 10018624"/>
              <a:gd name="connsiteY49" fmla="*/ 1826429 h 4412775"/>
              <a:gd name="connsiteX50" fmla="*/ 7472152 w 10018624"/>
              <a:gd name="connsiteY50" fmla="*/ 1834935 h 4412775"/>
              <a:gd name="connsiteX51" fmla="*/ 7513375 w 10018624"/>
              <a:gd name="connsiteY51" fmla="*/ 1847730 h 4412775"/>
              <a:gd name="connsiteX52" fmla="*/ 7646188 w 10018624"/>
              <a:gd name="connsiteY52" fmla="*/ 1824045 h 4412775"/>
              <a:gd name="connsiteX53" fmla="*/ 8169035 w 10018624"/>
              <a:gd name="connsiteY53" fmla="*/ 1365774 h 4412775"/>
              <a:gd name="connsiteX54" fmla="*/ 8170927 w 10018624"/>
              <a:gd name="connsiteY54" fmla="*/ 1371410 h 4412775"/>
              <a:gd name="connsiteX55" fmla="*/ 8161729 w 10018624"/>
              <a:gd name="connsiteY55" fmla="*/ 1280154 h 4412775"/>
              <a:gd name="connsiteX56" fmla="*/ 8671419 w 10018624"/>
              <a:gd name="connsiteY56" fmla="*/ 770465 h 4412775"/>
              <a:gd name="connsiteX57" fmla="*/ 9181109 w 10018624"/>
              <a:gd name="connsiteY57" fmla="*/ 1280154 h 4412775"/>
              <a:gd name="connsiteX58" fmla="*/ 8671419 w 10018624"/>
              <a:gd name="connsiteY58" fmla="*/ 1789843 h 4412775"/>
              <a:gd name="connsiteX59" fmla="*/ 8568694 w 10018624"/>
              <a:gd name="connsiteY59" fmla="*/ 1779488 h 4412775"/>
              <a:gd name="connsiteX60" fmla="*/ 8509833 w 10018624"/>
              <a:gd name="connsiteY60" fmla="*/ 1761218 h 4412775"/>
              <a:gd name="connsiteX61" fmla="*/ 8309805 w 10018624"/>
              <a:gd name="connsiteY61" fmla="*/ 1816219 h 4412775"/>
              <a:gd name="connsiteX62" fmla="*/ 7802921 w 10018624"/>
              <a:gd name="connsiteY62" fmla="*/ 2171405 h 4412775"/>
              <a:gd name="connsiteX63" fmla="*/ 7776882 w 10018624"/>
              <a:gd name="connsiteY63" fmla="*/ 2098623 h 4412775"/>
              <a:gd name="connsiteX64" fmla="*/ 7806455 w 10018624"/>
              <a:gd name="connsiteY64" fmla="*/ 2245117 h 4412775"/>
              <a:gd name="connsiteX65" fmla="*/ 7387768 w 10018624"/>
              <a:gd name="connsiteY65" fmla="*/ 2663804 h 4412775"/>
              <a:gd name="connsiteX66" fmla="*/ 7224791 w 10018624"/>
              <a:gd name="connsiteY66" fmla="*/ 2630903 h 4412775"/>
              <a:gd name="connsiteX67" fmla="*/ 7154813 w 10018624"/>
              <a:gd name="connsiteY67" fmla="*/ 2592922 h 4412775"/>
              <a:gd name="connsiteX68" fmla="*/ 6968292 w 10018624"/>
              <a:gd name="connsiteY68" fmla="*/ 2555247 h 4412775"/>
              <a:gd name="connsiteX69" fmla="*/ 5461891 w 10018624"/>
              <a:gd name="connsiteY69" fmla="*/ 2693543 h 4412775"/>
              <a:gd name="connsiteX70" fmla="*/ 5282166 w 10018624"/>
              <a:gd name="connsiteY70" fmla="*/ 2776504 h 4412775"/>
              <a:gd name="connsiteX71" fmla="*/ 5252922 w 10018624"/>
              <a:gd name="connsiteY71" fmla="*/ 2811948 h 4412775"/>
              <a:gd name="connsiteX72" fmla="*/ 4892511 w 10018624"/>
              <a:gd name="connsiteY72" fmla="*/ 2961227 h 4412775"/>
              <a:gd name="connsiteX73" fmla="*/ 4382821 w 10018624"/>
              <a:gd name="connsiteY73" fmla="*/ 2451537 h 4412775"/>
              <a:gd name="connsiteX74" fmla="*/ 4892511 w 10018624"/>
              <a:gd name="connsiteY74" fmla="*/ 1941847 h 4412775"/>
              <a:gd name="connsiteX75" fmla="*/ 5044083 w 10018624"/>
              <a:gd name="connsiteY75" fmla="*/ 1964761 h 4412775"/>
              <a:gd name="connsiteX76" fmla="*/ 5109814 w 10018624"/>
              <a:gd name="connsiteY76" fmla="*/ 1990657 h 4412775"/>
              <a:gd name="connsiteX77" fmla="*/ 5109245 w 10018624"/>
              <a:gd name="connsiteY77" fmla="*/ 1990319 h 4412775"/>
              <a:gd name="connsiteX78" fmla="*/ 4968511 w 10018624"/>
              <a:gd name="connsiteY78" fmla="*/ 1943963 h 4412775"/>
              <a:gd name="connsiteX79" fmla="*/ 5691824 w 10018624"/>
              <a:gd name="connsiteY79" fmla="*/ 1268578 h 4412775"/>
              <a:gd name="connsiteX80" fmla="*/ 5693367 w 10018624"/>
              <a:gd name="connsiteY80" fmla="*/ 1271849 h 4412775"/>
              <a:gd name="connsiteX81" fmla="*/ 5689435 w 10018624"/>
              <a:gd name="connsiteY81" fmla="*/ 1259182 h 4412775"/>
              <a:gd name="connsiteX82" fmla="*/ 5555534 w 10018624"/>
              <a:gd name="connsiteY82" fmla="*/ 1188790 h 4412775"/>
              <a:gd name="connsiteX83" fmla="*/ 4638845 w 10018624"/>
              <a:gd name="connsiteY83" fmla="*/ 1159614 h 4412775"/>
              <a:gd name="connsiteX84" fmla="*/ 4542911 w 10018624"/>
              <a:gd name="connsiteY84" fmla="*/ 1197257 h 4412775"/>
              <a:gd name="connsiteX85" fmla="*/ 4517785 w 10018624"/>
              <a:gd name="connsiteY85" fmla="*/ 1278204 h 4412775"/>
              <a:gd name="connsiteX86" fmla="*/ 3867776 w 10018624"/>
              <a:gd name="connsiteY86" fmla="*/ 1709047 h 4412775"/>
              <a:gd name="connsiteX87" fmla="*/ 3593177 w 10018624"/>
              <a:gd name="connsiteY87" fmla="*/ 1653613 h 4412775"/>
              <a:gd name="connsiteX88" fmla="*/ 3557963 w 10018624"/>
              <a:gd name="connsiteY88" fmla="*/ 1634500 h 4412775"/>
              <a:gd name="connsiteX89" fmla="*/ 3431495 w 10018624"/>
              <a:gd name="connsiteY89" fmla="*/ 1655624 h 4412775"/>
              <a:gd name="connsiteX90" fmla="*/ 3227513 w 10018624"/>
              <a:gd name="connsiteY90" fmla="*/ 1784918 h 4412775"/>
              <a:gd name="connsiteX91" fmla="*/ 3191638 w 10018624"/>
              <a:gd name="connsiteY91" fmla="*/ 1859931 h 4412775"/>
              <a:gd name="connsiteX92" fmla="*/ 3231984 w 10018624"/>
              <a:gd name="connsiteY92" fmla="*/ 1934267 h 4412775"/>
              <a:gd name="connsiteX93" fmla="*/ 3280378 w 10018624"/>
              <a:gd name="connsiteY93" fmla="*/ 2173995 h 4412775"/>
              <a:gd name="connsiteX94" fmla="*/ 2664520 w 10018624"/>
              <a:gd name="connsiteY94" fmla="*/ 2789854 h 4412775"/>
              <a:gd name="connsiteX95" fmla="*/ 2061173 w 10018624"/>
              <a:gd name="connsiteY95" fmla="*/ 2298118 h 4412775"/>
              <a:gd name="connsiteX96" fmla="*/ 2048836 w 10018624"/>
              <a:gd name="connsiteY96" fmla="*/ 2175723 h 4412775"/>
              <a:gd name="connsiteX97" fmla="*/ 1996133 w 10018624"/>
              <a:gd name="connsiteY97" fmla="*/ 2139449 h 4412775"/>
              <a:gd name="connsiteX98" fmla="*/ 1538901 w 10018624"/>
              <a:gd name="connsiteY98" fmla="*/ 2049374 h 4412775"/>
              <a:gd name="connsiteX99" fmla="*/ 1548724 w 10018624"/>
              <a:gd name="connsiteY99" fmla="*/ 2033797 h 4412775"/>
              <a:gd name="connsiteX100" fmla="*/ 1459298 w 10018624"/>
              <a:gd name="connsiteY100" fmla="*/ 2142184 h 4412775"/>
              <a:gd name="connsiteX101" fmla="*/ 854831 w 10018624"/>
              <a:gd name="connsiteY101" fmla="*/ 2392548 h 4412775"/>
              <a:gd name="connsiteX102" fmla="*/ 0 w 10018624"/>
              <a:gd name="connsiteY102" fmla="*/ 1537717 h 4412775"/>
              <a:gd name="connsiteX103" fmla="*/ 854831 w 10018624"/>
              <a:gd name="connsiteY103" fmla="*/ 682887 h 4412775"/>
              <a:gd name="connsiteX104" fmla="*/ 1709663 w 10018624"/>
              <a:gd name="connsiteY104" fmla="*/ 1537717 h 4412775"/>
              <a:gd name="connsiteX105" fmla="*/ 1709387 w 10018624"/>
              <a:gd name="connsiteY105" fmla="*/ 1540449 h 4412775"/>
              <a:gd name="connsiteX106" fmla="*/ 1786526 w 10018624"/>
              <a:gd name="connsiteY106" fmla="*/ 1625595 h 4412775"/>
              <a:gd name="connsiteX107" fmla="*/ 2146786 w 10018624"/>
              <a:gd name="connsiteY107" fmla="*/ 1746968 h 4412775"/>
              <a:gd name="connsiteX108" fmla="*/ 2222619 w 10018624"/>
              <a:gd name="connsiteY108" fmla="*/ 1746287 h 4412775"/>
              <a:gd name="connsiteX109" fmla="*/ 2229036 w 10018624"/>
              <a:gd name="connsiteY109" fmla="*/ 1738510 h 4412775"/>
              <a:gd name="connsiteX110" fmla="*/ 2664520 w 10018624"/>
              <a:gd name="connsiteY110" fmla="*/ 1558136 h 4412775"/>
              <a:gd name="connsiteX111" fmla="*/ 2788643 w 10018624"/>
              <a:gd name="connsiteY111" fmla="*/ 1570647 h 4412775"/>
              <a:gd name="connsiteX112" fmla="*/ 2903018 w 10018624"/>
              <a:gd name="connsiteY112" fmla="*/ 1606149 h 4412775"/>
              <a:gd name="connsiteX113" fmla="*/ 2999552 w 10018624"/>
              <a:gd name="connsiteY113" fmla="*/ 1563419 h 4412775"/>
              <a:gd name="connsiteX114" fmla="*/ 3177992 w 10018624"/>
              <a:gd name="connsiteY114" fmla="*/ 1288905 h 4412775"/>
              <a:gd name="connsiteX115" fmla="*/ 3195793 w 10018624"/>
              <a:gd name="connsiteY115" fmla="*/ 1207402 h 4412775"/>
              <a:gd name="connsiteX116" fmla="*/ 3176666 w 10018624"/>
              <a:gd name="connsiteY116" fmla="*/ 1145782 h 4412775"/>
              <a:gd name="connsiteX117" fmla="*/ 3162335 w 10018624"/>
              <a:gd name="connsiteY117" fmla="*/ 1003604 h 4412775"/>
              <a:gd name="connsiteX118" fmla="*/ 3867776 w 10018624"/>
              <a:gd name="connsiteY118" fmla="*/ 298163 h 4412775"/>
              <a:gd name="connsiteX119" fmla="*/ 7724403 w 10018624"/>
              <a:gd name="connsiteY119" fmla="*/ 19236 h 4412775"/>
              <a:gd name="connsiteX120" fmla="*/ 8143090 w 10018624"/>
              <a:gd name="connsiteY120" fmla="*/ 437923 h 4412775"/>
              <a:gd name="connsiteX121" fmla="*/ 7724403 w 10018624"/>
              <a:gd name="connsiteY121" fmla="*/ 856611 h 4412775"/>
              <a:gd name="connsiteX122" fmla="*/ 7305716 w 10018624"/>
              <a:gd name="connsiteY122" fmla="*/ 437923 h 4412775"/>
              <a:gd name="connsiteX123" fmla="*/ 7724403 w 10018624"/>
              <a:gd name="connsiteY123" fmla="*/ 19236 h 4412775"/>
              <a:gd name="connsiteX124" fmla="*/ 1811705 w 10018624"/>
              <a:gd name="connsiteY124" fmla="*/ 0 h 4412775"/>
              <a:gd name="connsiteX125" fmla="*/ 2228782 w 10018624"/>
              <a:gd name="connsiteY125" fmla="*/ 417077 h 4412775"/>
              <a:gd name="connsiteX126" fmla="*/ 1811705 w 10018624"/>
              <a:gd name="connsiteY126" fmla="*/ 834154 h 4412775"/>
              <a:gd name="connsiteX127" fmla="*/ 1394628 w 10018624"/>
              <a:gd name="connsiteY127" fmla="*/ 417077 h 4412775"/>
              <a:gd name="connsiteX128" fmla="*/ 1811705 w 10018624"/>
              <a:gd name="connsiteY128" fmla="*/ 0 h 44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0018624" h="4412775">
                <a:moveTo>
                  <a:pt x="2662501" y="2972001"/>
                </a:moveTo>
                <a:cubicBezTo>
                  <a:pt x="2863417" y="2972001"/>
                  <a:pt x="3026271" y="3134855"/>
                  <a:pt x="3026271" y="3335771"/>
                </a:cubicBezTo>
                <a:cubicBezTo>
                  <a:pt x="3026271" y="3536686"/>
                  <a:pt x="2863417" y="3699540"/>
                  <a:pt x="2662501" y="3699540"/>
                </a:cubicBezTo>
                <a:cubicBezTo>
                  <a:pt x="2461587" y="3699540"/>
                  <a:pt x="2298734" y="3536686"/>
                  <a:pt x="2298734" y="3335771"/>
                </a:cubicBezTo>
                <a:cubicBezTo>
                  <a:pt x="2298734" y="3134855"/>
                  <a:pt x="2461587" y="2972001"/>
                  <a:pt x="2662501" y="2972001"/>
                </a:cubicBezTo>
                <a:close/>
                <a:moveTo>
                  <a:pt x="6314584" y="2740151"/>
                </a:moveTo>
                <a:cubicBezTo>
                  <a:pt x="6776492" y="2740151"/>
                  <a:pt x="7150896" y="3114556"/>
                  <a:pt x="7150896" y="3576463"/>
                </a:cubicBezTo>
                <a:cubicBezTo>
                  <a:pt x="7150896" y="4038371"/>
                  <a:pt x="6776492" y="4412775"/>
                  <a:pt x="6314584" y="4412775"/>
                </a:cubicBezTo>
                <a:cubicBezTo>
                  <a:pt x="5852677" y="4412775"/>
                  <a:pt x="5478272" y="4038371"/>
                  <a:pt x="5478272" y="3576463"/>
                </a:cubicBezTo>
                <a:cubicBezTo>
                  <a:pt x="5478272" y="3114556"/>
                  <a:pt x="5852677" y="2740151"/>
                  <a:pt x="6314584" y="2740151"/>
                </a:cubicBezTo>
                <a:close/>
                <a:moveTo>
                  <a:pt x="6980833" y="2303329"/>
                </a:moveTo>
                <a:lnTo>
                  <a:pt x="6986799" y="2349368"/>
                </a:lnTo>
                <a:lnTo>
                  <a:pt x="6993420" y="2365684"/>
                </a:lnTo>
                <a:close/>
                <a:moveTo>
                  <a:pt x="7757769" y="2053055"/>
                </a:moveTo>
                <a:lnTo>
                  <a:pt x="7766015" y="2068249"/>
                </a:lnTo>
                <a:lnTo>
                  <a:pt x="7763366" y="2060845"/>
                </a:lnTo>
                <a:close/>
                <a:moveTo>
                  <a:pt x="1623073" y="1906239"/>
                </a:moveTo>
                <a:lnTo>
                  <a:pt x="1585439" y="1975579"/>
                </a:lnTo>
                <a:lnTo>
                  <a:pt x="1610130" y="1936426"/>
                </a:lnTo>
                <a:close/>
                <a:moveTo>
                  <a:pt x="1674715" y="1766643"/>
                </a:moveTo>
                <a:lnTo>
                  <a:pt x="1653182" y="1836018"/>
                </a:lnTo>
                <a:lnTo>
                  <a:pt x="1663274" y="1812481"/>
                </a:lnTo>
                <a:close/>
                <a:moveTo>
                  <a:pt x="1701294" y="1620744"/>
                </a:moveTo>
                <a:lnTo>
                  <a:pt x="1694628" y="1686869"/>
                </a:lnTo>
                <a:lnTo>
                  <a:pt x="1696502" y="1679364"/>
                </a:lnTo>
                <a:close/>
                <a:moveTo>
                  <a:pt x="9599937" y="1212899"/>
                </a:moveTo>
                <a:cubicBezTo>
                  <a:pt x="9831184" y="1212899"/>
                  <a:pt x="10018624" y="1400339"/>
                  <a:pt x="10018624" y="1631586"/>
                </a:cubicBezTo>
                <a:cubicBezTo>
                  <a:pt x="10018624" y="1862834"/>
                  <a:pt x="9831184" y="2050274"/>
                  <a:pt x="9599937" y="2050274"/>
                </a:cubicBezTo>
                <a:cubicBezTo>
                  <a:pt x="9368690" y="2050274"/>
                  <a:pt x="9181250" y="1862834"/>
                  <a:pt x="9181250" y="1631586"/>
                </a:cubicBezTo>
                <a:cubicBezTo>
                  <a:pt x="9181250" y="1400339"/>
                  <a:pt x="9368690" y="1212899"/>
                  <a:pt x="9599937" y="1212899"/>
                </a:cubicBezTo>
                <a:close/>
                <a:moveTo>
                  <a:pt x="3867776" y="298163"/>
                </a:moveTo>
                <a:cubicBezTo>
                  <a:pt x="4111293" y="298163"/>
                  <a:pt x="4325977" y="421528"/>
                  <a:pt x="4452747" y="609176"/>
                </a:cubicBezTo>
                <a:lnTo>
                  <a:pt x="4492448" y="682323"/>
                </a:lnTo>
                <a:lnTo>
                  <a:pt x="4641190" y="732397"/>
                </a:lnTo>
                <a:cubicBezTo>
                  <a:pt x="4995680" y="835969"/>
                  <a:pt x="5339237" y="825202"/>
                  <a:pt x="5663392" y="691128"/>
                </a:cubicBezTo>
                <a:lnTo>
                  <a:pt x="5810868" y="620226"/>
                </a:lnTo>
                <a:lnTo>
                  <a:pt x="5845240" y="578566"/>
                </a:lnTo>
                <a:cubicBezTo>
                  <a:pt x="5965007" y="458800"/>
                  <a:pt x="6130467" y="384725"/>
                  <a:pt x="6313240" y="384725"/>
                </a:cubicBezTo>
                <a:cubicBezTo>
                  <a:pt x="6678785" y="384725"/>
                  <a:pt x="6975081" y="681021"/>
                  <a:pt x="6975081" y="1046566"/>
                </a:cubicBezTo>
                <a:cubicBezTo>
                  <a:pt x="6975081" y="1412111"/>
                  <a:pt x="6678785" y="1708408"/>
                  <a:pt x="6313240" y="1708408"/>
                </a:cubicBezTo>
                <a:lnTo>
                  <a:pt x="6254809" y="1703988"/>
                </a:lnTo>
                <a:lnTo>
                  <a:pt x="6136246" y="1725397"/>
                </a:lnTo>
                <a:cubicBezTo>
                  <a:pt x="5801510" y="1801700"/>
                  <a:pt x="5548120" y="1958935"/>
                  <a:pt x="5425603" y="2196589"/>
                </a:cubicBezTo>
                <a:lnTo>
                  <a:pt x="5380026" y="2310728"/>
                </a:lnTo>
                <a:lnTo>
                  <a:pt x="5385107" y="2327098"/>
                </a:lnTo>
                <a:lnTo>
                  <a:pt x="5594501" y="2367245"/>
                </a:lnTo>
                <a:cubicBezTo>
                  <a:pt x="6051350" y="2425709"/>
                  <a:pt x="6564158" y="2324400"/>
                  <a:pt x="6880143" y="2160105"/>
                </a:cubicBezTo>
                <a:lnTo>
                  <a:pt x="7000957" y="2087216"/>
                </a:lnTo>
                <a:lnTo>
                  <a:pt x="7001982" y="2082139"/>
                </a:lnTo>
                <a:cubicBezTo>
                  <a:pt x="7065539" y="1931864"/>
                  <a:pt x="7214333" y="1826429"/>
                  <a:pt x="7387768" y="1826429"/>
                </a:cubicBezTo>
                <a:cubicBezTo>
                  <a:pt x="7416674" y="1826429"/>
                  <a:pt x="7444896" y="1829358"/>
                  <a:pt x="7472152" y="1834935"/>
                </a:cubicBezTo>
                <a:lnTo>
                  <a:pt x="7513375" y="1847730"/>
                </a:lnTo>
                <a:lnTo>
                  <a:pt x="7646188" y="1824045"/>
                </a:lnTo>
                <a:cubicBezTo>
                  <a:pt x="7960578" y="1747585"/>
                  <a:pt x="8066364" y="1570758"/>
                  <a:pt x="8169035" y="1365774"/>
                </a:cubicBezTo>
                <a:lnTo>
                  <a:pt x="8170927" y="1371410"/>
                </a:lnTo>
                <a:lnTo>
                  <a:pt x="8161729" y="1280154"/>
                </a:lnTo>
                <a:cubicBezTo>
                  <a:pt x="8161729" y="998645"/>
                  <a:pt x="8389910" y="770465"/>
                  <a:pt x="8671419" y="770465"/>
                </a:cubicBezTo>
                <a:cubicBezTo>
                  <a:pt x="8952928" y="770465"/>
                  <a:pt x="9181109" y="998645"/>
                  <a:pt x="9181109" y="1280154"/>
                </a:cubicBezTo>
                <a:cubicBezTo>
                  <a:pt x="9181109" y="1561663"/>
                  <a:pt x="8952928" y="1789843"/>
                  <a:pt x="8671419" y="1789843"/>
                </a:cubicBezTo>
                <a:cubicBezTo>
                  <a:pt x="8636230" y="1789843"/>
                  <a:pt x="8601875" y="1786278"/>
                  <a:pt x="8568694" y="1779488"/>
                </a:cubicBezTo>
                <a:lnTo>
                  <a:pt x="8509833" y="1761218"/>
                </a:lnTo>
                <a:lnTo>
                  <a:pt x="8309805" y="1816219"/>
                </a:lnTo>
                <a:cubicBezTo>
                  <a:pt x="8101255" y="1882280"/>
                  <a:pt x="7906432" y="1979984"/>
                  <a:pt x="7802921" y="2171405"/>
                </a:cubicBezTo>
                <a:lnTo>
                  <a:pt x="7776882" y="2098623"/>
                </a:lnTo>
                <a:lnTo>
                  <a:pt x="7806455" y="2245117"/>
                </a:lnTo>
                <a:cubicBezTo>
                  <a:pt x="7806455" y="2476364"/>
                  <a:pt x="7619015" y="2663804"/>
                  <a:pt x="7387768" y="2663804"/>
                </a:cubicBezTo>
                <a:cubicBezTo>
                  <a:pt x="7329956" y="2663804"/>
                  <a:pt x="7274883" y="2652089"/>
                  <a:pt x="7224791" y="2630903"/>
                </a:cubicBezTo>
                <a:lnTo>
                  <a:pt x="7154813" y="2592922"/>
                </a:lnTo>
                <a:lnTo>
                  <a:pt x="6968292" y="2555247"/>
                </a:lnTo>
                <a:cubicBezTo>
                  <a:pt x="6485820" y="2479354"/>
                  <a:pt x="5890251" y="2528428"/>
                  <a:pt x="5461891" y="2693543"/>
                </a:cubicBezTo>
                <a:lnTo>
                  <a:pt x="5282166" y="2776504"/>
                </a:lnTo>
                <a:lnTo>
                  <a:pt x="5252922" y="2811948"/>
                </a:lnTo>
                <a:cubicBezTo>
                  <a:pt x="5160689" y="2904182"/>
                  <a:pt x="5033266" y="2961227"/>
                  <a:pt x="4892511" y="2961227"/>
                </a:cubicBezTo>
                <a:cubicBezTo>
                  <a:pt x="4611002" y="2961227"/>
                  <a:pt x="4382821" y="2733047"/>
                  <a:pt x="4382821" y="2451537"/>
                </a:cubicBezTo>
                <a:cubicBezTo>
                  <a:pt x="4382821" y="2170028"/>
                  <a:pt x="4611002" y="1941847"/>
                  <a:pt x="4892511" y="1941847"/>
                </a:cubicBezTo>
                <a:cubicBezTo>
                  <a:pt x="4945294" y="1941847"/>
                  <a:pt x="4996203" y="1949869"/>
                  <a:pt x="5044083" y="1964761"/>
                </a:cubicBezTo>
                <a:lnTo>
                  <a:pt x="5109814" y="1990657"/>
                </a:lnTo>
                <a:lnTo>
                  <a:pt x="5109245" y="1990319"/>
                </a:lnTo>
                <a:cubicBezTo>
                  <a:pt x="5065548" y="1968396"/>
                  <a:pt x="5018264" y="1952572"/>
                  <a:pt x="4968511" y="1943963"/>
                </a:cubicBezTo>
                <a:cubicBezTo>
                  <a:pt x="5328273" y="1844218"/>
                  <a:pt x="5601448" y="1629365"/>
                  <a:pt x="5691824" y="1268578"/>
                </a:cubicBezTo>
                <a:lnTo>
                  <a:pt x="5693367" y="1271849"/>
                </a:lnTo>
                <a:lnTo>
                  <a:pt x="5689435" y="1259182"/>
                </a:lnTo>
                <a:lnTo>
                  <a:pt x="5555534" y="1188790"/>
                </a:lnTo>
                <a:cubicBezTo>
                  <a:pt x="5249111" y="1057012"/>
                  <a:pt x="4897866" y="1073061"/>
                  <a:pt x="4638845" y="1159614"/>
                </a:cubicBezTo>
                <a:lnTo>
                  <a:pt x="4542911" y="1197257"/>
                </a:lnTo>
                <a:lnTo>
                  <a:pt x="4517785" y="1278204"/>
                </a:lnTo>
                <a:cubicBezTo>
                  <a:pt x="4410698" y="1531400"/>
                  <a:pt x="4159996" y="1709047"/>
                  <a:pt x="3867776" y="1709047"/>
                </a:cubicBezTo>
                <a:cubicBezTo>
                  <a:pt x="3770370" y="1709047"/>
                  <a:pt x="3677576" y="1689308"/>
                  <a:pt x="3593177" y="1653613"/>
                </a:cubicBezTo>
                <a:lnTo>
                  <a:pt x="3557963" y="1634500"/>
                </a:lnTo>
                <a:lnTo>
                  <a:pt x="3431495" y="1655624"/>
                </a:lnTo>
                <a:cubicBezTo>
                  <a:pt x="3342189" y="1677192"/>
                  <a:pt x="3274636" y="1713208"/>
                  <a:pt x="3227513" y="1784918"/>
                </a:cubicBezTo>
                <a:lnTo>
                  <a:pt x="3191638" y="1859931"/>
                </a:lnTo>
                <a:lnTo>
                  <a:pt x="3231984" y="1934267"/>
                </a:lnTo>
                <a:cubicBezTo>
                  <a:pt x="3263147" y="2007948"/>
                  <a:pt x="3280378" y="2088958"/>
                  <a:pt x="3280378" y="2173995"/>
                </a:cubicBezTo>
                <a:cubicBezTo>
                  <a:pt x="3280378" y="2514143"/>
                  <a:pt x="3004668" y="2789854"/>
                  <a:pt x="2664520" y="2789854"/>
                </a:cubicBezTo>
                <a:cubicBezTo>
                  <a:pt x="2366891" y="2789854"/>
                  <a:pt x="2118596" y="2578763"/>
                  <a:pt x="2061173" y="2298118"/>
                </a:cubicBezTo>
                <a:lnTo>
                  <a:pt x="2048836" y="2175723"/>
                </a:lnTo>
                <a:lnTo>
                  <a:pt x="1996133" y="2139449"/>
                </a:lnTo>
                <a:cubicBezTo>
                  <a:pt x="1859340" y="2056892"/>
                  <a:pt x="1701512" y="2038796"/>
                  <a:pt x="1538901" y="2049374"/>
                </a:cubicBezTo>
                <a:lnTo>
                  <a:pt x="1548724" y="2033797"/>
                </a:lnTo>
                <a:lnTo>
                  <a:pt x="1459298" y="2142184"/>
                </a:lnTo>
                <a:cubicBezTo>
                  <a:pt x="1304607" y="2296874"/>
                  <a:pt x="1090899" y="2392548"/>
                  <a:pt x="854831" y="2392548"/>
                </a:cubicBezTo>
                <a:cubicBezTo>
                  <a:pt x="382695" y="2392548"/>
                  <a:pt x="0" y="2009853"/>
                  <a:pt x="0" y="1537717"/>
                </a:cubicBezTo>
                <a:cubicBezTo>
                  <a:pt x="0" y="1065582"/>
                  <a:pt x="382695" y="682887"/>
                  <a:pt x="854831" y="682887"/>
                </a:cubicBezTo>
                <a:cubicBezTo>
                  <a:pt x="1326967" y="682887"/>
                  <a:pt x="1709663" y="1065582"/>
                  <a:pt x="1709663" y="1537717"/>
                </a:cubicBezTo>
                <a:lnTo>
                  <a:pt x="1709387" y="1540449"/>
                </a:lnTo>
                <a:lnTo>
                  <a:pt x="1786526" y="1625595"/>
                </a:lnTo>
                <a:cubicBezTo>
                  <a:pt x="1877256" y="1700822"/>
                  <a:pt x="2002748" y="1741554"/>
                  <a:pt x="2146786" y="1746968"/>
                </a:cubicBezTo>
                <a:lnTo>
                  <a:pt x="2222619" y="1746287"/>
                </a:lnTo>
                <a:lnTo>
                  <a:pt x="2229036" y="1738510"/>
                </a:lnTo>
                <a:cubicBezTo>
                  <a:pt x="2340482" y="1627064"/>
                  <a:pt x="2494447" y="1558136"/>
                  <a:pt x="2664520" y="1558136"/>
                </a:cubicBezTo>
                <a:cubicBezTo>
                  <a:pt x="2707039" y="1558136"/>
                  <a:pt x="2748551" y="1562444"/>
                  <a:pt x="2788643" y="1570647"/>
                </a:cubicBezTo>
                <a:lnTo>
                  <a:pt x="2903018" y="1606149"/>
                </a:lnTo>
                <a:lnTo>
                  <a:pt x="2999552" y="1563419"/>
                </a:lnTo>
                <a:cubicBezTo>
                  <a:pt x="3090848" y="1509211"/>
                  <a:pt x="3142207" y="1428794"/>
                  <a:pt x="3177992" y="1288905"/>
                </a:cubicBezTo>
                <a:lnTo>
                  <a:pt x="3195793" y="1207402"/>
                </a:lnTo>
                <a:lnTo>
                  <a:pt x="3176666" y="1145782"/>
                </a:lnTo>
                <a:cubicBezTo>
                  <a:pt x="3167269" y="1099858"/>
                  <a:pt x="3162335" y="1052308"/>
                  <a:pt x="3162335" y="1003604"/>
                </a:cubicBezTo>
                <a:cubicBezTo>
                  <a:pt x="3162335" y="613978"/>
                  <a:pt x="3478150" y="298163"/>
                  <a:pt x="3867776" y="298163"/>
                </a:cubicBezTo>
                <a:close/>
                <a:moveTo>
                  <a:pt x="7724403" y="19236"/>
                </a:moveTo>
                <a:cubicBezTo>
                  <a:pt x="7955650" y="19236"/>
                  <a:pt x="8143090" y="206677"/>
                  <a:pt x="8143090" y="437923"/>
                </a:cubicBezTo>
                <a:cubicBezTo>
                  <a:pt x="8143090" y="669171"/>
                  <a:pt x="7955650" y="856611"/>
                  <a:pt x="7724403" y="856611"/>
                </a:cubicBezTo>
                <a:cubicBezTo>
                  <a:pt x="7493156" y="856611"/>
                  <a:pt x="7305716" y="669171"/>
                  <a:pt x="7305716" y="437923"/>
                </a:cubicBezTo>
                <a:cubicBezTo>
                  <a:pt x="7305716" y="206677"/>
                  <a:pt x="7493156" y="19236"/>
                  <a:pt x="7724403" y="19236"/>
                </a:cubicBezTo>
                <a:close/>
                <a:moveTo>
                  <a:pt x="1811705" y="0"/>
                </a:moveTo>
                <a:cubicBezTo>
                  <a:pt x="2042063" y="0"/>
                  <a:pt x="2228782" y="186719"/>
                  <a:pt x="2228782" y="417077"/>
                </a:cubicBezTo>
                <a:cubicBezTo>
                  <a:pt x="2228782" y="647435"/>
                  <a:pt x="2042063" y="834154"/>
                  <a:pt x="1811705" y="834154"/>
                </a:cubicBezTo>
                <a:cubicBezTo>
                  <a:pt x="1581347" y="834154"/>
                  <a:pt x="1394628" y="647435"/>
                  <a:pt x="1394628" y="417077"/>
                </a:cubicBezTo>
                <a:cubicBezTo>
                  <a:pt x="1394628" y="186719"/>
                  <a:pt x="1581347" y="0"/>
                  <a:pt x="1811705" y="0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16"/>
          <p:cNvSpPr/>
          <p:nvPr/>
        </p:nvSpPr>
        <p:spPr>
          <a:xfrm>
            <a:off x="9063948" y="2869668"/>
            <a:ext cx="745052" cy="74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17"/>
          <p:cNvSpPr/>
          <p:nvPr/>
        </p:nvSpPr>
        <p:spPr>
          <a:xfrm>
            <a:off x="7965547" y="3816831"/>
            <a:ext cx="612027" cy="6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20"/>
          <p:cNvSpPr/>
          <p:nvPr/>
        </p:nvSpPr>
        <p:spPr>
          <a:xfrm>
            <a:off x="9195756" y="1937297"/>
            <a:ext cx="449893" cy="44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 21"/>
          <p:cNvSpPr/>
          <p:nvPr/>
        </p:nvSpPr>
        <p:spPr>
          <a:xfrm>
            <a:off x="6146596" y="3369612"/>
            <a:ext cx="229191" cy="22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22"/>
          <p:cNvSpPr/>
          <p:nvPr/>
        </p:nvSpPr>
        <p:spPr>
          <a:xfrm>
            <a:off x="3883207" y="2947826"/>
            <a:ext cx="449894" cy="449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 26"/>
          <p:cNvSpPr/>
          <p:nvPr/>
        </p:nvSpPr>
        <p:spPr>
          <a:xfrm>
            <a:off x="9977816" y="3265092"/>
            <a:ext cx="612027" cy="6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7"/>
          <p:cNvSpPr/>
          <p:nvPr/>
        </p:nvSpPr>
        <p:spPr>
          <a:xfrm>
            <a:off x="8273100" y="2174551"/>
            <a:ext cx="612027" cy="61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 28"/>
          <p:cNvSpPr/>
          <p:nvPr/>
        </p:nvSpPr>
        <p:spPr>
          <a:xfrm>
            <a:off x="2863891" y="2156977"/>
            <a:ext cx="609671" cy="609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Shape 29"/>
          <p:cNvSpPr/>
          <p:nvPr/>
        </p:nvSpPr>
        <p:spPr>
          <a:xfrm>
            <a:off x="3689888" y="4854650"/>
            <a:ext cx="531749" cy="53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" name="Shape 30"/>
          <p:cNvSpPr/>
          <p:nvPr/>
        </p:nvSpPr>
        <p:spPr>
          <a:xfrm>
            <a:off x="6673828" y="4730701"/>
            <a:ext cx="1222499" cy="1222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Shape 31"/>
          <p:cNvSpPr/>
          <p:nvPr/>
        </p:nvSpPr>
        <p:spPr>
          <a:xfrm>
            <a:off x="1668831" y="2859953"/>
            <a:ext cx="1249568" cy="1249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" name="Shape 32"/>
          <p:cNvSpPr/>
          <p:nvPr/>
        </p:nvSpPr>
        <p:spPr>
          <a:xfrm>
            <a:off x="3505357" y="3615654"/>
            <a:ext cx="900246" cy="900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Shape 33"/>
          <p:cNvSpPr/>
          <p:nvPr/>
        </p:nvSpPr>
        <p:spPr>
          <a:xfrm>
            <a:off x="4531605" y="2473317"/>
            <a:ext cx="1031197" cy="103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Shape 34"/>
          <p:cNvSpPr/>
          <p:nvPr/>
        </p:nvSpPr>
        <p:spPr>
          <a:xfrm>
            <a:off x="6796849" y="2552402"/>
            <a:ext cx="967463" cy="967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Shape 35"/>
          <p:cNvSpPr/>
          <p:nvPr/>
        </p:nvSpPr>
        <p:spPr>
          <a:xfrm>
            <a:off x="5620291" y="3939853"/>
            <a:ext cx="745051" cy="74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3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90432" y="2892777"/>
            <a:ext cx="5469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FEFEFE"/>
                </a:solidFill>
                <a:latin typeface="FontAwesome" pitchFamily="2" charset="0"/>
              </a:rPr>
              <a:t>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2472" y="3647199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22188" y="2903856"/>
            <a:ext cx="7617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00" dirty="0">
                <a:solidFill>
                  <a:srgbClr val="FEFEFE"/>
                </a:solidFill>
                <a:latin typeface="FontAwesome" pitchFamily="2" charset="0"/>
              </a:rPr>
              <a:t>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70045" y="2472866"/>
            <a:ext cx="5693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005737" y="258243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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83849" y="3830263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EFEFE"/>
                </a:solidFill>
                <a:latin typeface="FontAwesome" pitchFamily="2" charset="0"/>
              </a:rPr>
              <a:t>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0814" y="3930005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76862" y="4937764"/>
            <a:ext cx="1027137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0801" y="3698549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12981" y="4122844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21994" y="3113205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03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27615" y="3101392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04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52013" y="4330777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05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33358" y="4116542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06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20200" y="3255373"/>
            <a:ext cx="481602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3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07</a:t>
            </a:r>
            <a:endParaRPr lang="en-US" sz="13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28530" y="4743803"/>
            <a:ext cx="163293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18614" y="4379308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2000" b="1" dirty="0">
              <a:solidFill>
                <a:schemeClr val="accent6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68543" y="5503845"/>
            <a:ext cx="1331048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20674" y="5490224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2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7459" y="5199020"/>
            <a:ext cx="1019982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57542" y="4834525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16%</a:t>
            </a:r>
            <a:endParaRPr lang="en-US" sz="2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61294" y="1857654"/>
            <a:ext cx="1331048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13425" y="1844033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20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28459" y="5034524"/>
            <a:ext cx="1302533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18543" y="4670029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20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552735" y="4414294"/>
            <a:ext cx="1302533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42819" y="4049799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33%</a:t>
            </a:r>
            <a:endParaRPr lang="en-US" sz="2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70578" y="1857654"/>
            <a:ext cx="1331048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22709" y="1844033"/>
            <a:ext cx="8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2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14676" y="3778418"/>
            <a:ext cx="341526" cy="918082"/>
          </a:xfrm>
          <a:custGeom>
            <a:avLst/>
            <a:gdLst>
              <a:gd name="connsiteX0" fmla="*/ 190963 w 341526"/>
              <a:gd name="connsiteY0" fmla="*/ 0 h 918082"/>
              <a:gd name="connsiteX1" fmla="*/ 135878 w 341526"/>
              <a:gd name="connsiteY1" fmla="*/ 58757 h 918082"/>
              <a:gd name="connsiteX2" fmla="*/ 102828 w 341526"/>
              <a:gd name="connsiteY2" fmla="*/ 95480 h 918082"/>
              <a:gd name="connsiteX3" fmla="*/ 80794 w 341526"/>
              <a:gd name="connsiteY3" fmla="*/ 139547 h 918082"/>
              <a:gd name="connsiteX4" fmla="*/ 58760 w 341526"/>
              <a:gd name="connsiteY4" fmla="*/ 172598 h 918082"/>
              <a:gd name="connsiteX5" fmla="*/ 44071 w 341526"/>
              <a:gd name="connsiteY5" fmla="*/ 209321 h 918082"/>
              <a:gd name="connsiteX6" fmla="*/ 14693 w 341526"/>
              <a:gd name="connsiteY6" fmla="*/ 275422 h 918082"/>
              <a:gd name="connsiteX7" fmla="*/ 4 w 341526"/>
              <a:gd name="connsiteY7" fmla="*/ 422314 h 918082"/>
              <a:gd name="connsiteX8" fmla="*/ 18365 w 341526"/>
              <a:gd name="connsiteY8" fmla="*/ 591239 h 918082"/>
              <a:gd name="connsiteX9" fmla="*/ 47743 w 341526"/>
              <a:gd name="connsiteY9" fmla="*/ 653668 h 918082"/>
              <a:gd name="connsiteX10" fmla="*/ 143223 w 341526"/>
              <a:gd name="connsiteY10" fmla="*/ 785870 h 918082"/>
              <a:gd name="connsiteX11" fmla="*/ 198307 w 341526"/>
              <a:gd name="connsiteY11" fmla="*/ 837282 h 918082"/>
              <a:gd name="connsiteX12" fmla="*/ 257064 w 341526"/>
              <a:gd name="connsiteY12" fmla="*/ 874005 h 918082"/>
              <a:gd name="connsiteX13" fmla="*/ 275425 w 341526"/>
              <a:gd name="connsiteY13" fmla="*/ 888694 h 918082"/>
              <a:gd name="connsiteX14" fmla="*/ 326837 w 341526"/>
              <a:gd name="connsiteY14" fmla="*/ 914400 h 918082"/>
              <a:gd name="connsiteX15" fmla="*/ 341526 w 341526"/>
              <a:gd name="connsiteY15" fmla="*/ 918073 h 91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526" h="918082">
                <a:moveTo>
                  <a:pt x="190963" y="0"/>
                </a:moveTo>
                <a:cubicBezTo>
                  <a:pt x="132831" y="51673"/>
                  <a:pt x="179987" y="5826"/>
                  <a:pt x="135878" y="58757"/>
                </a:cubicBezTo>
                <a:cubicBezTo>
                  <a:pt x="125335" y="71408"/>
                  <a:pt x="112105" y="81873"/>
                  <a:pt x="102828" y="95480"/>
                </a:cubicBezTo>
                <a:cubicBezTo>
                  <a:pt x="93576" y="109049"/>
                  <a:pt x="88942" y="125288"/>
                  <a:pt x="80794" y="139547"/>
                </a:cubicBezTo>
                <a:cubicBezTo>
                  <a:pt x="74225" y="151043"/>
                  <a:pt x="64927" y="160881"/>
                  <a:pt x="58760" y="172598"/>
                </a:cubicBezTo>
                <a:cubicBezTo>
                  <a:pt x="52620" y="184265"/>
                  <a:pt x="49264" y="197203"/>
                  <a:pt x="44071" y="209321"/>
                </a:cubicBezTo>
                <a:cubicBezTo>
                  <a:pt x="34573" y="231483"/>
                  <a:pt x="24486" y="253388"/>
                  <a:pt x="14693" y="275422"/>
                </a:cubicBezTo>
                <a:cubicBezTo>
                  <a:pt x="13576" y="286033"/>
                  <a:pt x="-297" y="415596"/>
                  <a:pt x="4" y="422314"/>
                </a:cubicBezTo>
                <a:cubicBezTo>
                  <a:pt x="2538" y="478897"/>
                  <a:pt x="6919" y="535768"/>
                  <a:pt x="18365" y="591239"/>
                </a:cubicBezTo>
                <a:cubicBezTo>
                  <a:pt x="23013" y="613763"/>
                  <a:pt x="36155" y="633802"/>
                  <a:pt x="47743" y="653668"/>
                </a:cubicBezTo>
                <a:cubicBezTo>
                  <a:pt x="61197" y="676732"/>
                  <a:pt x="123989" y="764575"/>
                  <a:pt x="143223" y="785870"/>
                </a:cubicBezTo>
                <a:cubicBezTo>
                  <a:pt x="160058" y="804509"/>
                  <a:pt x="179405" y="820743"/>
                  <a:pt x="198307" y="837282"/>
                </a:cubicBezTo>
                <a:cubicBezTo>
                  <a:pt x="255858" y="887639"/>
                  <a:pt x="207080" y="844848"/>
                  <a:pt x="257064" y="874005"/>
                </a:cubicBezTo>
                <a:cubicBezTo>
                  <a:pt x="263834" y="877954"/>
                  <a:pt x="269004" y="884199"/>
                  <a:pt x="275425" y="888694"/>
                </a:cubicBezTo>
                <a:cubicBezTo>
                  <a:pt x="291177" y="899721"/>
                  <a:pt x="308924" y="907683"/>
                  <a:pt x="326837" y="914400"/>
                </a:cubicBezTo>
                <a:cubicBezTo>
                  <a:pt x="337664" y="918460"/>
                  <a:pt x="334410" y="918073"/>
                  <a:pt x="341526" y="918073"/>
                </a:cubicBez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09336" y="4578977"/>
            <a:ext cx="360853" cy="925417"/>
          </a:xfrm>
          <a:custGeom>
            <a:avLst/>
            <a:gdLst>
              <a:gd name="connsiteX0" fmla="*/ 359884 w 360853"/>
              <a:gd name="connsiteY0" fmla="*/ 0 h 925417"/>
              <a:gd name="connsiteX1" fmla="*/ 304800 w 360853"/>
              <a:gd name="connsiteY1" fmla="*/ 477398 h 925417"/>
              <a:gd name="connsiteX2" fmla="*/ 0 w 360853"/>
              <a:gd name="connsiteY2" fmla="*/ 925417 h 925417"/>
              <a:gd name="connsiteX3" fmla="*/ 0 w 360853"/>
              <a:gd name="connsiteY3" fmla="*/ 925417 h 92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853" h="925417">
                <a:moveTo>
                  <a:pt x="359884" y="0"/>
                </a:moveTo>
                <a:cubicBezTo>
                  <a:pt x="362332" y="161581"/>
                  <a:pt x="364781" y="323162"/>
                  <a:pt x="304800" y="477398"/>
                </a:cubicBezTo>
                <a:cubicBezTo>
                  <a:pt x="244819" y="631634"/>
                  <a:pt x="0" y="925417"/>
                  <a:pt x="0" y="925417"/>
                </a:cubicBezTo>
                <a:lnTo>
                  <a:pt x="0" y="925417"/>
                </a:ln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26516" y="4465136"/>
            <a:ext cx="356212" cy="635865"/>
          </a:xfrm>
          <a:custGeom>
            <a:avLst/>
            <a:gdLst>
              <a:gd name="connsiteX0" fmla="*/ 356212 w 356212"/>
              <a:gd name="connsiteY0" fmla="*/ 0 h 635865"/>
              <a:gd name="connsiteX1" fmla="*/ 286438 w 356212"/>
              <a:gd name="connsiteY1" fmla="*/ 22034 h 635865"/>
              <a:gd name="connsiteX2" fmla="*/ 198303 w 356212"/>
              <a:gd name="connsiteY2" fmla="*/ 73446 h 635865"/>
              <a:gd name="connsiteX3" fmla="*/ 128530 w 356212"/>
              <a:gd name="connsiteY3" fmla="*/ 135875 h 635865"/>
              <a:gd name="connsiteX4" fmla="*/ 51412 w 356212"/>
              <a:gd name="connsiteY4" fmla="*/ 257061 h 635865"/>
              <a:gd name="connsiteX5" fmla="*/ 25706 w 356212"/>
              <a:gd name="connsiteY5" fmla="*/ 330506 h 635865"/>
              <a:gd name="connsiteX6" fmla="*/ 14689 w 356212"/>
              <a:gd name="connsiteY6" fmla="*/ 370902 h 635865"/>
              <a:gd name="connsiteX7" fmla="*/ 0 w 356212"/>
              <a:gd name="connsiteY7" fmla="*/ 459037 h 635865"/>
              <a:gd name="connsiteX8" fmla="*/ 3672 w 356212"/>
              <a:gd name="connsiteY8" fmla="*/ 558188 h 635865"/>
              <a:gd name="connsiteX9" fmla="*/ 18361 w 356212"/>
              <a:gd name="connsiteY9" fmla="*/ 609600 h 635865"/>
              <a:gd name="connsiteX10" fmla="*/ 36723 w 356212"/>
              <a:gd name="connsiteY10" fmla="*/ 635306 h 635865"/>
              <a:gd name="connsiteX11" fmla="*/ 44067 w 356212"/>
              <a:gd name="connsiteY11" fmla="*/ 635306 h 63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6212" h="635865">
                <a:moveTo>
                  <a:pt x="356212" y="0"/>
                </a:moveTo>
                <a:cubicBezTo>
                  <a:pt x="332954" y="7345"/>
                  <a:pt x="308253" y="11126"/>
                  <a:pt x="286438" y="22034"/>
                </a:cubicBezTo>
                <a:cubicBezTo>
                  <a:pt x="258443" y="36032"/>
                  <a:pt x="219849" y="54168"/>
                  <a:pt x="198303" y="73446"/>
                </a:cubicBezTo>
                <a:cubicBezTo>
                  <a:pt x="175045" y="94256"/>
                  <a:pt x="146670" y="110480"/>
                  <a:pt x="128530" y="135875"/>
                </a:cubicBezTo>
                <a:cubicBezTo>
                  <a:pt x="81284" y="202018"/>
                  <a:pt x="78534" y="197391"/>
                  <a:pt x="51412" y="257061"/>
                </a:cubicBezTo>
                <a:cubicBezTo>
                  <a:pt x="38421" y="285642"/>
                  <a:pt x="34265" y="300550"/>
                  <a:pt x="25706" y="330506"/>
                </a:cubicBezTo>
                <a:cubicBezTo>
                  <a:pt x="21872" y="343926"/>
                  <a:pt x="17426" y="357216"/>
                  <a:pt x="14689" y="370902"/>
                </a:cubicBezTo>
                <a:cubicBezTo>
                  <a:pt x="8848" y="400107"/>
                  <a:pt x="0" y="459037"/>
                  <a:pt x="0" y="459037"/>
                </a:cubicBezTo>
                <a:cubicBezTo>
                  <a:pt x="1224" y="492087"/>
                  <a:pt x="847" y="525236"/>
                  <a:pt x="3672" y="558188"/>
                </a:cubicBezTo>
                <a:cubicBezTo>
                  <a:pt x="4432" y="567049"/>
                  <a:pt x="14316" y="599486"/>
                  <a:pt x="18361" y="609600"/>
                </a:cubicBezTo>
                <a:cubicBezTo>
                  <a:pt x="22181" y="619149"/>
                  <a:pt x="27382" y="629702"/>
                  <a:pt x="36723" y="635306"/>
                </a:cubicBezTo>
                <a:cubicBezTo>
                  <a:pt x="38822" y="636565"/>
                  <a:pt x="41619" y="635306"/>
                  <a:pt x="44067" y="635306"/>
                </a:cubicBez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72569" y="2214023"/>
            <a:ext cx="235026" cy="503113"/>
          </a:xfrm>
          <a:custGeom>
            <a:avLst/>
            <a:gdLst>
              <a:gd name="connsiteX0" fmla="*/ 14689 w 235026"/>
              <a:gd name="connsiteY0" fmla="*/ 0 h 503113"/>
              <a:gd name="connsiteX1" fmla="*/ 7344 w 235026"/>
              <a:gd name="connsiteY1" fmla="*/ 33051 h 503113"/>
              <a:gd name="connsiteX2" fmla="*/ 0 w 235026"/>
              <a:gd name="connsiteY2" fmla="*/ 84463 h 503113"/>
              <a:gd name="connsiteX3" fmla="*/ 3672 w 235026"/>
              <a:gd name="connsiteY3" fmla="*/ 172598 h 503113"/>
              <a:gd name="connsiteX4" fmla="*/ 14689 w 235026"/>
              <a:gd name="connsiteY4" fmla="*/ 201976 h 503113"/>
              <a:gd name="connsiteX5" fmla="*/ 36723 w 235026"/>
              <a:gd name="connsiteY5" fmla="*/ 275422 h 503113"/>
              <a:gd name="connsiteX6" fmla="*/ 80790 w 235026"/>
              <a:gd name="connsiteY6" fmla="*/ 359884 h 503113"/>
              <a:gd name="connsiteX7" fmla="*/ 113841 w 235026"/>
              <a:gd name="connsiteY7" fmla="*/ 411297 h 503113"/>
              <a:gd name="connsiteX8" fmla="*/ 150564 w 235026"/>
              <a:gd name="connsiteY8" fmla="*/ 455364 h 503113"/>
              <a:gd name="connsiteX9" fmla="*/ 172597 w 235026"/>
              <a:gd name="connsiteY9" fmla="*/ 477398 h 503113"/>
              <a:gd name="connsiteX10" fmla="*/ 183614 w 235026"/>
              <a:gd name="connsiteY10" fmla="*/ 484742 h 503113"/>
              <a:gd name="connsiteX11" fmla="*/ 220337 w 235026"/>
              <a:gd name="connsiteY11" fmla="*/ 499431 h 503113"/>
              <a:gd name="connsiteX12" fmla="*/ 235026 w 235026"/>
              <a:gd name="connsiteY12" fmla="*/ 503104 h 50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26" h="503113">
                <a:moveTo>
                  <a:pt x="14689" y="0"/>
                </a:moveTo>
                <a:cubicBezTo>
                  <a:pt x="12241" y="11017"/>
                  <a:pt x="9104" y="21903"/>
                  <a:pt x="7344" y="33051"/>
                </a:cubicBezTo>
                <a:cubicBezTo>
                  <a:pt x="-3392" y="101045"/>
                  <a:pt x="9348" y="47070"/>
                  <a:pt x="0" y="84463"/>
                </a:cubicBezTo>
                <a:cubicBezTo>
                  <a:pt x="1224" y="113841"/>
                  <a:pt x="25" y="143421"/>
                  <a:pt x="3672" y="172598"/>
                </a:cubicBezTo>
                <a:cubicBezTo>
                  <a:pt x="4969" y="182976"/>
                  <a:pt x="11489" y="192019"/>
                  <a:pt x="14689" y="201976"/>
                </a:cubicBezTo>
                <a:cubicBezTo>
                  <a:pt x="22511" y="226310"/>
                  <a:pt x="25292" y="252560"/>
                  <a:pt x="36723" y="275422"/>
                </a:cubicBezTo>
                <a:cubicBezTo>
                  <a:pt x="44931" y="291837"/>
                  <a:pt x="68341" y="340518"/>
                  <a:pt x="80790" y="359884"/>
                </a:cubicBezTo>
                <a:cubicBezTo>
                  <a:pt x="91807" y="377022"/>
                  <a:pt x="100798" y="395646"/>
                  <a:pt x="113841" y="411297"/>
                </a:cubicBezTo>
                <a:cubicBezTo>
                  <a:pt x="126082" y="425986"/>
                  <a:pt x="137044" y="441843"/>
                  <a:pt x="150564" y="455364"/>
                </a:cubicBezTo>
                <a:cubicBezTo>
                  <a:pt x="157908" y="462709"/>
                  <a:pt x="164834" y="470497"/>
                  <a:pt x="172597" y="477398"/>
                </a:cubicBezTo>
                <a:cubicBezTo>
                  <a:pt x="175896" y="480330"/>
                  <a:pt x="179782" y="482552"/>
                  <a:pt x="183614" y="484742"/>
                </a:cubicBezTo>
                <a:cubicBezTo>
                  <a:pt x="198749" y="493391"/>
                  <a:pt x="202271" y="493409"/>
                  <a:pt x="220337" y="499431"/>
                </a:cubicBezTo>
                <a:cubicBezTo>
                  <a:pt x="232517" y="503491"/>
                  <a:pt x="227482" y="503104"/>
                  <a:pt x="235026" y="503104"/>
                </a:cubicBez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stealth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555036" y="2228712"/>
            <a:ext cx="187287" cy="334179"/>
          </a:xfrm>
          <a:custGeom>
            <a:avLst/>
            <a:gdLst>
              <a:gd name="connsiteX0" fmla="*/ 0 w 187287"/>
              <a:gd name="connsiteY0" fmla="*/ 0 h 334179"/>
              <a:gd name="connsiteX1" fmla="*/ 7345 w 187287"/>
              <a:gd name="connsiteY1" fmla="*/ 124858 h 334179"/>
              <a:gd name="connsiteX2" fmla="*/ 22034 w 187287"/>
              <a:gd name="connsiteY2" fmla="*/ 150564 h 334179"/>
              <a:gd name="connsiteX3" fmla="*/ 36723 w 187287"/>
              <a:gd name="connsiteY3" fmla="*/ 183615 h 334179"/>
              <a:gd name="connsiteX4" fmla="*/ 66101 w 187287"/>
              <a:gd name="connsiteY4" fmla="*/ 231355 h 334179"/>
              <a:gd name="connsiteX5" fmla="*/ 84463 w 187287"/>
              <a:gd name="connsiteY5" fmla="*/ 257061 h 334179"/>
              <a:gd name="connsiteX6" fmla="*/ 128530 w 187287"/>
              <a:gd name="connsiteY6" fmla="*/ 293783 h 334179"/>
              <a:gd name="connsiteX7" fmla="*/ 165253 w 187287"/>
              <a:gd name="connsiteY7" fmla="*/ 323162 h 334179"/>
              <a:gd name="connsiteX8" fmla="*/ 176270 w 187287"/>
              <a:gd name="connsiteY8" fmla="*/ 326834 h 334179"/>
              <a:gd name="connsiteX9" fmla="*/ 187287 w 187287"/>
              <a:gd name="connsiteY9" fmla="*/ 334179 h 3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87" h="334179">
                <a:moveTo>
                  <a:pt x="0" y="0"/>
                </a:moveTo>
                <a:cubicBezTo>
                  <a:pt x="2448" y="41619"/>
                  <a:pt x="1308" y="83606"/>
                  <a:pt x="7345" y="124858"/>
                </a:cubicBezTo>
                <a:cubicBezTo>
                  <a:pt x="8774" y="134623"/>
                  <a:pt x="17621" y="141737"/>
                  <a:pt x="22034" y="150564"/>
                </a:cubicBezTo>
                <a:cubicBezTo>
                  <a:pt x="27426" y="161347"/>
                  <a:pt x="31590" y="172706"/>
                  <a:pt x="36723" y="183615"/>
                </a:cubicBezTo>
                <a:cubicBezTo>
                  <a:pt x="55207" y="222895"/>
                  <a:pt x="44365" y="202374"/>
                  <a:pt x="66101" y="231355"/>
                </a:cubicBezTo>
                <a:cubicBezTo>
                  <a:pt x="72419" y="239779"/>
                  <a:pt x="77017" y="249615"/>
                  <a:pt x="84463" y="257061"/>
                </a:cubicBezTo>
                <a:cubicBezTo>
                  <a:pt x="97983" y="270581"/>
                  <a:pt x="115010" y="280262"/>
                  <a:pt x="128530" y="293783"/>
                </a:cubicBezTo>
                <a:cubicBezTo>
                  <a:pt x="138559" y="303813"/>
                  <a:pt x="151354" y="318529"/>
                  <a:pt x="165253" y="323162"/>
                </a:cubicBezTo>
                <a:lnTo>
                  <a:pt x="176270" y="326834"/>
                </a:lnTo>
                <a:lnTo>
                  <a:pt x="187287" y="334179"/>
                </a:ln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stealth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692308" y="4336606"/>
            <a:ext cx="319490" cy="591239"/>
          </a:xfrm>
          <a:custGeom>
            <a:avLst/>
            <a:gdLst>
              <a:gd name="connsiteX0" fmla="*/ 0 w 319490"/>
              <a:gd name="connsiteY0" fmla="*/ 0 h 591239"/>
              <a:gd name="connsiteX1" fmla="*/ 113841 w 319490"/>
              <a:gd name="connsiteY1" fmla="*/ 66101 h 591239"/>
              <a:gd name="connsiteX2" fmla="*/ 161581 w 319490"/>
              <a:gd name="connsiteY2" fmla="*/ 110169 h 591239"/>
              <a:gd name="connsiteX3" fmla="*/ 201976 w 319490"/>
              <a:gd name="connsiteY3" fmla="*/ 139547 h 591239"/>
              <a:gd name="connsiteX4" fmla="*/ 235027 w 319490"/>
              <a:gd name="connsiteY4" fmla="*/ 168926 h 591239"/>
              <a:gd name="connsiteX5" fmla="*/ 282767 w 319490"/>
              <a:gd name="connsiteY5" fmla="*/ 235027 h 591239"/>
              <a:gd name="connsiteX6" fmla="*/ 290111 w 319490"/>
              <a:gd name="connsiteY6" fmla="*/ 268077 h 591239"/>
              <a:gd name="connsiteX7" fmla="*/ 312145 w 319490"/>
              <a:gd name="connsiteY7" fmla="*/ 337851 h 591239"/>
              <a:gd name="connsiteX8" fmla="*/ 319490 w 319490"/>
              <a:gd name="connsiteY8" fmla="*/ 381918 h 591239"/>
              <a:gd name="connsiteX9" fmla="*/ 315817 w 319490"/>
              <a:gd name="connsiteY9" fmla="*/ 506776 h 591239"/>
              <a:gd name="connsiteX10" fmla="*/ 304800 w 319490"/>
              <a:gd name="connsiteY10" fmla="*/ 532482 h 591239"/>
              <a:gd name="connsiteX11" fmla="*/ 297456 w 319490"/>
              <a:gd name="connsiteY11" fmla="*/ 558188 h 591239"/>
              <a:gd name="connsiteX12" fmla="*/ 271750 w 319490"/>
              <a:gd name="connsiteY12" fmla="*/ 591239 h 59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490" h="591239">
                <a:moveTo>
                  <a:pt x="0" y="0"/>
                </a:moveTo>
                <a:cubicBezTo>
                  <a:pt x="46513" y="17442"/>
                  <a:pt x="66696" y="22583"/>
                  <a:pt x="113841" y="66101"/>
                </a:cubicBezTo>
                <a:cubicBezTo>
                  <a:pt x="129754" y="80790"/>
                  <a:pt x="144944" y="96305"/>
                  <a:pt x="161581" y="110169"/>
                </a:cubicBezTo>
                <a:cubicBezTo>
                  <a:pt x="174371" y="120828"/>
                  <a:pt x="188975" y="129146"/>
                  <a:pt x="201976" y="139547"/>
                </a:cubicBezTo>
                <a:cubicBezTo>
                  <a:pt x="213486" y="148755"/>
                  <a:pt x="225506" y="157673"/>
                  <a:pt x="235027" y="168926"/>
                </a:cubicBezTo>
                <a:cubicBezTo>
                  <a:pt x="252583" y="189674"/>
                  <a:pt x="282767" y="235027"/>
                  <a:pt x="282767" y="235027"/>
                </a:cubicBezTo>
                <a:cubicBezTo>
                  <a:pt x="285215" y="246044"/>
                  <a:pt x="286927" y="257250"/>
                  <a:pt x="290111" y="268077"/>
                </a:cubicBezTo>
                <a:cubicBezTo>
                  <a:pt x="307733" y="327992"/>
                  <a:pt x="296102" y="264055"/>
                  <a:pt x="312145" y="337851"/>
                </a:cubicBezTo>
                <a:cubicBezTo>
                  <a:pt x="315309" y="352403"/>
                  <a:pt x="317042" y="367229"/>
                  <a:pt x="319490" y="381918"/>
                </a:cubicBezTo>
                <a:cubicBezTo>
                  <a:pt x="318266" y="423537"/>
                  <a:pt x="319860" y="465335"/>
                  <a:pt x="315817" y="506776"/>
                </a:cubicBezTo>
                <a:cubicBezTo>
                  <a:pt x="314912" y="516054"/>
                  <a:pt x="307935" y="523703"/>
                  <a:pt x="304800" y="532482"/>
                </a:cubicBezTo>
                <a:cubicBezTo>
                  <a:pt x="301803" y="540874"/>
                  <a:pt x="301650" y="550325"/>
                  <a:pt x="297456" y="558188"/>
                </a:cubicBezTo>
                <a:cubicBezTo>
                  <a:pt x="288666" y="574669"/>
                  <a:pt x="282058" y="580931"/>
                  <a:pt x="271750" y="591239"/>
                </a:cubicBez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312925" y="3784049"/>
            <a:ext cx="206995" cy="544111"/>
          </a:xfrm>
          <a:custGeom>
            <a:avLst/>
            <a:gdLst>
              <a:gd name="connsiteX0" fmla="*/ 0 w 238699"/>
              <a:gd name="connsiteY0" fmla="*/ 0 h 668357"/>
              <a:gd name="connsiteX1" fmla="*/ 3673 w 238699"/>
              <a:gd name="connsiteY1" fmla="*/ 36723 h 668357"/>
              <a:gd name="connsiteX2" fmla="*/ 14689 w 238699"/>
              <a:gd name="connsiteY2" fmla="*/ 227682 h 668357"/>
              <a:gd name="connsiteX3" fmla="*/ 47740 w 238699"/>
              <a:gd name="connsiteY3" fmla="*/ 356212 h 668357"/>
              <a:gd name="connsiteX4" fmla="*/ 77118 w 238699"/>
              <a:gd name="connsiteY4" fmla="*/ 429658 h 668357"/>
              <a:gd name="connsiteX5" fmla="*/ 106497 w 238699"/>
              <a:gd name="connsiteY5" fmla="*/ 492087 h 668357"/>
              <a:gd name="connsiteX6" fmla="*/ 146892 w 238699"/>
              <a:gd name="connsiteY6" fmla="*/ 550844 h 668357"/>
              <a:gd name="connsiteX7" fmla="*/ 198304 w 238699"/>
              <a:gd name="connsiteY7" fmla="*/ 631634 h 668357"/>
              <a:gd name="connsiteX8" fmla="*/ 231355 w 238699"/>
              <a:gd name="connsiteY8" fmla="*/ 664684 h 668357"/>
              <a:gd name="connsiteX9" fmla="*/ 238699 w 238699"/>
              <a:gd name="connsiteY9" fmla="*/ 668357 h 66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8699" h="668357">
                <a:moveTo>
                  <a:pt x="0" y="0"/>
                </a:moveTo>
                <a:cubicBezTo>
                  <a:pt x="1224" y="12241"/>
                  <a:pt x="3139" y="24433"/>
                  <a:pt x="3673" y="36723"/>
                </a:cubicBezTo>
                <a:cubicBezTo>
                  <a:pt x="7754" y="130577"/>
                  <a:pt x="1940" y="151185"/>
                  <a:pt x="14689" y="227682"/>
                </a:cubicBezTo>
                <a:cubicBezTo>
                  <a:pt x="20818" y="264459"/>
                  <a:pt x="36892" y="324441"/>
                  <a:pt x="47740" y="356212"/>
                </a:cubicBezTo>
                <a:cubicBezTo>
                  <a:pt x="56261" y="381165"/>
                  <a:pt x="66652" y="405456"/>
                  <a:pt x="77118" y="429658"/>
                </a:cubicBezTo>
                <a:cubicBezTo>
                  <a:pt x="86247" y="450768"/>
                  <a:pt x="95021" y="472156"/>
                  <a:pt x="106497" y="492087"/>
                </a:cubicBezTo>
                <a:cubicBezTo>
                  <a:pt x="118356" y="512685"/>
                  <a:pt x="134039" y="530851"/>
                  <a:pt x="146892" y="550844"/>
                </a:cubicBezTo>
                <a:cubicBezTo>
                  <a:pt x="186572" y="612568"/>
                  <a:pt x="157183" y="576805"/>
                  <a:pt x="198304" y="631634"/>
                </a:cubicBezTo>
                <a:cubicBezTo>
                  <a:pt x="211771" y="649591"/>
                  <a:pt x="214658" y="653553"/>
                  <a:pt x="231355" y="664684"/>
                </a:cubicBezTo>
                <a:cubicBezTo>
                  <a:pt x="233632" y="666202"/>
                  <a:pt x="236251" y="667133"/>
                  <a:pt x="238699" y="668357"/>
                </a:cubicBezTo>
              </a:path>
            </a:pathLst>
          </a:custGeom>
          <a:noFill/>
          <a:ln w="15875">
            <a:solidFill>
              <a:schemeClr val="bg2">
                <a:alpha val="50000"/>
              </a:schemeClr>
            </a:solidFill>
            <a:prstDash val="sysDot"/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1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1" grpId="0"/>
      <p:bldP spid="22" grpId="0"/>
      <p:bldP spid="33" grpId="0"/>
      <p:bldP spid="34" grpId="0"/>
      <p:bldP spid="35" grpId="0"/>
      <p:bldP spid="36" grpId="0"/>
      <p:bldP spid="37" grpId="0"/>
      <p:bldP spid="3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4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19" name="Oval 18"/>
          <p:cNvSpPr/>
          <p:nvPr/>
        </p:nvSpPr>
        <p:spPr>
          <a:xfrm>
            <a:off x="7226336" y="4896392"/>
            <a:ext cx="879673" cy="879673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069655" y="2999277"/>
            <a:ext cx="1257454" cy="1257453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78903" y="2359616"/>
            <a:ext cx="2536776" cy="2536775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64292" y="2999277"/>
            <a:ext cx="1257454" cy="1257453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00228" y="3125023"/>
            <a:ext cx="1771369" cy="1771369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62853" y="2157874"/>
            <a:ext cx="1028919" cy="1028918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60168" y="1798415"/>
            <a:ext cx="460331" cy="460331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16550" y="4961998"/>
            <a:ext cx="1147565" cy="1147565"/>
          </a:xfrm>
          <a:prstGeom prst="ellipse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75226" y="4579024"/>
            <a:ext cx="1038221" cy="1038221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64292" y="5439834"/>
            <a:ext cx="354823" cy="354823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89360" y="4896392"/>
            <a:ext cx="879673" cy="879673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5616" y="3521928"/>
            <a:ext cx="712934" cy="712934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4010707"/>
            <a:ext cx="12192000" cy="1325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550793" y="3194657"/>
            <a:ext cx="759916" cy="479946"/>
          </a:xfrm>
          <a:custGeom>
            <a:avLst/>
            <a:gdLst>
              <a:gd name="connsiteX0" fmla="*/ 0 w 1010093"/>
              <a:gd name="connsiteY0" fmla="*/ 308344 h 637953"/>
              <a:gd name="connsiteX1" fmla="*/ 287079 w 1010093"/>
              <a:gd name="connsiteY1" fmla="*/ 637953 h 637953"/>
              <a:gd name="connsiteX2" fmla="*/ 1010093 w 1010093"/>
              <a:gd name="connsiteY2" fmla="*/ 0 h 63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093" h="637953">
                <a:moveTo>
                  <a:pt x="0" y="308344"/>
                </a:moveTo>
                <a:lnTo>
                  <a:pt x="287079" y="637953"/>
                </a:lnTo>
                <a:lnTo>
                  <a:pt x="1010093" y="0"/>
                </a:lnTo>
              </a:path>
            </a:pathLst>
          </a:custGeom>
          <a:noFill/>
          <a:ln w="1905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212" y="3674603"/>
            <a:ext cx="613490" cy="306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#1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01847" y="3674603"/>
            <a:ext cx="613490" cy="306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#2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1826" y="3674603"/>
            <a:ext cx="613490" cy="306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#3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82360" y="3674603"/>
            <a:ext cx="613490" cy="306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#4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0626" y="2886623"/>
            <a:ext cx="612785" cy="5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accent5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96465" y="2522879"/>
            <a:ext cx="642113" cy="5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accent4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17303" y="1704855"/>
            <a:ext cx="554129" cy="5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11183" y="2329066"/>
            <a:ext cx="554129" cy="5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41302" y="4548059"/>
            <a:ext cx="909841" cy="55481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41303" y="4155783"/>
            <a:ext cx="909840" cy="39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41701" y="4548059"/>
            <a:ext cx="909841" cy="55481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41702" y="4155783"/>
            <a:ext cx="909840" cy="39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1723" y="4548059"/>
            <a:ext cx="909841" cy="55481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71724" y="4155783"/>
            <a:ext cx="909840" cy="39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78285" y="4548059"/>
            <a:ext cx="909841" cy="55481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8286" y="4155783"/>
            <a:ext cx="909840" cy="39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25196" y="4548059"/>
            <a:ext cx="909841" cy="55481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25197" y="4155783"/>
            <a:ext cx="909840" cy="39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23%</a:t>
            </a:r>
            <a:endParaRPr lang="en-US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23799" y="2678369"/>
            <a:ext cx="1105424" cy="84464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0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3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5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496587" y="2028427"/>
            <a:ext cx="887603" cy="1535855"/>
            <a:chOff x="2018491" y="3400802"/>
            <a:chExt cx="1494732" cy="2586400"/>
          </a:xfrm>
        </p:grpSpPr>
        <p:sp>
          <p:nvSpPr>
            <p:cNvPr id="81" name="Shape 13"/>
            <p:cNvSpPr/>
            <p:nvPr/>
          </p:nvSpPr>
          <p:spPr>
            <a:xfrm>
              <a:off x="2068579" y="3400802"/>
              <a:ext cx="1444644" cy="258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20563" y="16573"/>
                  </a:moveTo>
                  <a:cubicBezTo>
                    <a:pt x="19854" y="16046"/>
                    <a:pt x="19135" y="13985"/>
                    <a:pt x="19130" y="13972"/>
                  </a:cubicBezTo>
                  <a:lnTo>
                    <a:pt x="19130" y="13971"/>
                  </a:lnTo>
                  <a:cubicBezTo>
                    <a:pt x="19130" y="13230"/>
                    <a:pt x="18079" y="12629"/>
                    <a:pt x="16782" y="12629"/>
                  </a:cubicBezTo>
                  <a:lnTo>
                    <a:pt x="14064" y="12629"/>
                  </a:lnTo>
                  <a:cubicBezTo>
                    <a:pt x="14055" y="12626"/>
                    <a:pt x="13877" y="12558"/>
                    <a:pt x="13653" y="12421"/>
                  </a:cubicBezTo>
                  <a:cubicBezTo>
                    <a:pt x="14821" y="11919"/>
                    <a:pt x="15600" y="11141"/>
                    <a:pt x="15698" y="10256"/>
                  </a:cubicBezTo>
                  <a:cubicBezTo>
                    <a:pt x="17160" y="9473"/>
                    <a:pt x="18075" y="8360"/>
                    <a:pt x="18075" y="7125"/>
                  </a:cubicBezTo>
                  <a:cubicBezTo>
                    <a:pt x="18075" y="7001"/>
                    <a:pt x="18063" y="6879"/>
                    <a:pt x="18046" y="6758"/>
                  </a:cubicBezTo>
                  <a:cubicBezTo>
                    <a:pt x="18055" y="6758"/>
                    <a:pt x="18065" y="6759"/>
                    <a:pt x="18074" y="6759"/>
                  </a:cubicBezTo>
                  <a:cubicBezTo>
                    <a:pt x="18074" y="6759"/>
                    <a:pt x="18378" y="4470"/>
                    <a:pt x="15095" y="3338"/>
                  </a:cubicBezTo>
                  <a:lnTo>
                    <a:pt x="17254" y="1138"/>
                  </a:lnTo>
                  <a:cubicBezTo>
                    <a:pt x="17254" y="1138"/>
                    <a:pt x="14504" y="0"/>
                    <a:pt x="10559" y="0"/>
                  </a:cubicBezTo>
                  <a:cubicBezTo>
                    <a:pt x="10545" y="0"/>
                    <a:pt x="10532" y="0"/>
                    <a:pt x="10519" y="0"/>
                  </a:cubicBezTo>
                  <a:lnTo>
                    <a:pt x="10519" y="0"/>
                  </a:lnTo>
                  <a:cubicBezTo>
                    <a:pt x="10518" y="0"/>
                    <a:pt x="10518" y="0"/>
                    <a:pt x="10517" y="0"/>
                  </a:cubicBezTo>
                  <a:cubicBezTo>
                    <a:pt x="7085" y="7"/>
                    <a:pt x="4566" y="873"/>
                    <a:pt x="3990" y="1090"/>
                  </a:cubicBezTo>
                  <a:cubicBezTo>
                    <a:pt x="3907" y="1121"/>
                    <a:pt x="3864" y="1138"/>
                    <a:pt x="3864" y="1138"/>
                  </a:cubicBezTo>
                  <a:lnTo>
                    <a:pt x="6024" y="3338"/>
                  </a:lnTo>
                  <a:cubicBezTo>
                    <a:pt x="6024" y="3338"/>
                    <a:pt x="6023" y="3338"/>
                    <a:pt x="6023" y="3338"/>
                  </a:cubicBezTo>
                  <a:cubicBezTo>
                    <a:pt x="5966" y="3358"/>
                    <a:pt x="5913" y="3378"/>
                    <a:pt x="5858" y="3399"/>
                  </a:cubicBezTo>
                  <a:cubicBezTo>
                    <a:pt x="5797" y="3421"/>
                    <a:pt x="5736" y="3444"/>
                    <a:pt x="5678" y="3467"/>
                  </a:cubicBezTo>
                  <a:cubicBezTo>
                    <a:pt x="5621" y="3490"/>
                    <a:pt x="5566" y="3513"/>
                    <a:pt x="5512" y="3537"/>
                  </a:cubicBezTo>
                  <a:cubicBezTo>
                    <a:pt x="5459" y="3560"/>
                    <a:pt x="5407" y="3583"/>
                    <a:pt x="5356" y="3606"/>
                  </a:cubicBezTo>
                  <a:cubicBezTo>
                    <a:pt x="5305" y="3630"/>
                    <a:pt x="5253" y="3654"/>
                    <a:pt x="5204" y="3678"/>
                  </a:cubicBezTo>
                  <a:cubicBezTo>
                    <a:pt x="5139" y="3710"/>
                    <a:pt x="5077" y="3743"/>
                    <a:pt x="5016" y="3777"/>
                  </a:cubicBezTo>
                  <a:cubicBezTo>
                    <a:pt x="4950" y="3813"/>
                    <a:pt x="4886" y="3849"/>
                    <a:pt x="4823" y="3886"/>
                  </a:cubicBezTo>
                  <a:cubicBezTo>
                    <a:pt x="4782" y="3911"/>
                    <a:pt x="4741" y="3936"/>
                    <a:pt x="4701" y="3961"/>
                  </a:cubicBezTo>
                  <a:cubicBezTo>
                    <a:pt x="4658" y="3988"/>
                    <a:pt x="4615" y="4017"/>
                    <a:pt x="4574" y="4045"/>
                  </a:cubicBezTo>
                  <a:cubicBezTo>
                    <a:pt x="4537" y="4069"/>
                    <a:pt x="4503" y="4094"/>
                    <a:pt x="4468" y="4119"/>
                  </a:cubicBezTo>
                  <a:cubicBezTo>
                    <a:pt x="4429" y="4147"/>
                    <a:pt x="4389" y="4176"/>
                    <a:pt x="4352" y="4204"/>
                  </a:cubicBezTo>
                  <a:cubicBezTo>
                    <a:pt x="4314" y="4233"/>
                    <a:pt x="4280" y="4263"/>
                    <a:pt x="4244" y="4292"/>
                  </a:cubicBezTo>
                  <a:cubicBezTo>
                    <a:pt x="4186" y="4339"/>
                    <a:pt x="4131" y="4387"/>
                    <a:pt x="4079" y="4435"/>
                  </a:cubicBezTo>
                  <a:cubicBezTo>
                    <a:pt x="4052" y="4460"/>
                    <a:pt x="4024" y="4485"/>
                    <a:pt x="3999" y="4510"/>
                  </a:cubicBezTo>
                  <a:cubicBezTo>
                    <a:pt x="3967" y="4541"/>
                    <a:pt x="3937" y="4572"/>
                    <a:pt x="3908" y="4603"/>
                  </a:cubicBezTo>
                  <a:cubicBezTo>
                    <a:pt x="3884" y="4627"/>
                    <a:pt x="3861" y="4652"/>
                    <a:pt x="3839" y="4677"/>
                  </a:cubicBezTo>
                  <a:cubicBezTo>
                    <a:pt x="3811" y="4707"/>
                    <a:pt x="3783" y="4738"/>
                    <a:pt x="3757" y="4769"/>
                  </a:cubicBezTo>
                  <a:cubicBezTo>
                    <a:pt x="3735" y="4795"/>
                    <a:pt x="3714" y="4822"/>
                    <a:pt x="3693" y="4848"/>
                  </a:cubicBezTo>
                  <a:cubicBezTo>
                    <a:pt x="3652" y="4900"/>
                    <a:pt x="3613" y="4952"/>
                    <a:pt x="3577" y="5004"/>
                  </a:cubicBezTo>
                  <a:cubicBezTo>
                    <a:pt x="3559" y="5028"/>
                    <a:pt x="3542" y="5053"/>
                    <a:pt x="3526" y="5078"/>
                  </a:cubicBezTo>
                  <a:cubicBezTo>
                    <a:pt x="3505" y="5108"/>
                    <a:pt x="3486" y="5138"/>
                    <a:pt x="3468" y="5169"/>
                  </a:cubicBezTo>
                  <a:cubicBezTo>
                    <a:pt x="3453" y="5193"/>
                    <a:pt x="3438" y="5217"/>
                    <a:pt x="3424" y="5242"/>
                  </a:cubicBezTo>
                  <a:cubicBezTo>
                    <a:pt x="3407" y="5271"/>
                    <a:pt x="3390" y="5300"/>
                    <a:pt x="3375" y="5330"/>
                  </a:cubicBezTo>
                  <a:cubicBezTo>
                    <a:pt x="3360" y="5356"/>
                    <a:pt x="3348" y="5382"/>
                    <a:pt x="3335" y="5409"/>
                  </a:cubicBezTo>
                  <a:cubicBezTo>
                    <a:pt x="3311" y="5456"/>
                    <a:pt x="3289" y="5504"/>
                    <a:pt x="3269" y="5550"/>
                  </a:cubicBezTo>
                  <a:cubicBezTo>
                    <a:pt x="3258" y="5574"/>
                    <a:pt x="3248" y="5598"/>
                    <a:pt x="3238" y="5621"/>
                  </a:cubicBezTo>
                  <a:cubicBezTo>
                    <a:pt x="3227" y="5649"/>
                    <a:pt x="3217" y="5676"/>
                    <a:pt x="3207" y="5703"/>
                  </a:cubicBezTo>
                  <a:cubicBezTo>
                    <a:pt x="3198" y="5726"/>
                    <a:pt x="3190" y="5749"/>
                    <a:pt x="3183" y="5772"/>
                  </a:cubicBezTo>
                  <a:cubicBezTo>
                    <a:pt x="3174" y="5797"/>
                    <a:pt x="3165" y="5823"/>
                    <a:pt x="3157" y="5848"/>
                  </a:cubicBezTo>
                  <a:cubicBezTo>
                    <a:pt x="3149" y="5875"/>
                    <a:pt x="3142" y="5901"/>
                    <a:pt x="3135" y="5927"/>
                  </a:cubicBezTo>
                  <a:cubicBezTo>
                    <a:pt x="3124" y="5963"/>
                    <a:pt x="3115" y="5999"/>
                    <a:pt x="3107" y="6034"/>
                  </a:cubicBezTo>
                  <a:cubicBezTo>
                    <a:pt x="3102" y="6057"/>
                    <a:pt x="3096" y="6080"/>
                    <a:pt x="3091" y="6102"/>
                  </a:cubicBezTo>
                  <a:cubicBezTo>
                    <a:pt x="3087" y="6124"/>
                    <a:pt x="3083" y="6145"/>
                    <a:pt x="3079" y="6166"/>
                  </a:cubicBezTo>
                  <a:cubicBezTo>
                    <a:pt x="3075" y="6187"/>
                    <a:pt x="3072" y="6207"/>
                    <a:pt x="3069" y="6226"/>
                  </a:cubicBezTo>
                  <a:cubicBezTo>
                    <a:pt x="3066" y="6246"/>
                    <a:pt x="3062" y="6265"/>
                    <a:pt x="3060" y="6283"/>
                  </a:cubicBezTo>
                  <a:cubicBezTo>
                    <a:pt x="3056" y="6308"/>
                    <a:pt x="3054" y="6332"/>
                    <a:pt x="3051" y="6355"/>
                  </a:cubicBezTo>
                  <a:cubicBezTo>
                    <a:pt x="3049" y="6377"/>
                    <a:pt x="3047" y="6398"/>
                    <a:pt x="3045" y="6419"/>
                  </a:cubicBezTo>
                  <a:cubicBezTo>
                    <a:pt x="3043" y="6440"/>
                    <a:pt x="3042" y="6460"/>
                    <a:pt x="3040" y="6478"/>
                  </a:cubicBezTo>
                  <a:cubicBezTo>
                    <a:pt x="3040" y="6492"/>
                    <a:pt x="3039" y="6505"/>
                    <a:pt x="3039" y="6518"/>
                  </a:cubicBezTo>
                  <a:cubicBezTo>
                    <a:pt x="3038" y="6534"/>
                    <a:pt x="3037" y="6550"/>
                    <a:pt x="3037" y="6565"/>
                  </a:cubicBezTo>
                  <a:cubicBezTo>
                    <a:pt x="3037" y="6576"/>
                    <a:pt x="3037" y="6587"/>
                    <a:pt x="3037" y="6597"/>
                  </a:cubicBezTo>
                  <a:cubicBezTo>
                    <a:pt x="3037" y="6616"/>
                    <a:pt x="3037" y="6634"/>
                    <a:pt x="3037" y="6650"/>
                  </a:cubicBezTo>
                  <a:cubicBezTo>
                    <a:pt x="3037" y="6657"/>
                    <a:pt x="3038" y="6664"/>
                    <a:pt x="3038" y="6671"/>
                  </a:cubicBezTo>
                  <a:cubicBezTo>
                    <a:pt x="3038" y="6685"/>
                    <a:pt x="3039" y="6697"/>
                    <a:pt x="3040" y="6708"/>
                  </a:cubicBezTo>
                  <a:cubicBezTo>
                    <a:pt x="3040" y="6714"/>
                    <a:pt x="3040" y="6718"/>
                    <a:pt x="3041" y="6723"/>
                  </a:cubicBezTo>
                  <a:cubicBezTo>
                    <a:pt x="3041" y="6731"/>
                    <a:pt x="3042" y="6738"/>
                    <a:pt x="3042" y="6744"/>
                  </a:cubicBezTo>
                  <a:cubicBezTo>
                    <a:pt x="3043" y="6746"/>
                    <a:pt x="3043" y="6748"/>
                    <a:pt x="3043" y="6750"/>
                  </a:cubicBezTo>
                  <a:cubicBezTo>
                    <a:pt x="3043" y="6755"/>
                    <a:pt x="3044" y="6758"/>
                    <a:pt x="3044" y="6759"/>
                  </a:cubicBezTo>
                  <a:lnTo>
                    <a:pt x="3044" y="6759"/>
                  </a:lnTo>
                  <a:cubicBezTo>
                    <a:pt x="3054" y="6759"/>
                    <a:pt x="3063" y="6758"/>
                    <a:pt x="3073" y="6758"/>
                  </a:cubicBezTo>
                  <a:cubicBezTo>
                    <a:pt x="3072" y="6761"/>
                    <a:pt x="3072" y="6764"/>
                    <a:pt x="3072" y="6766"/>
                  </a:cubicBezTo>
                  <a:cubicBezTo>
                    <a:pt x="3064" y="6823"/>
                    <a:pt x="3057" y="6879"/>
                    <a:pt x="3052" y="6936"/>
                  </a:cubicBezTo>
                  <a:cubicBezTo>
                    <a:pt x="3047" y="6999"/>
                    <a:pt x="3044" y="7061"/>
                    <a:pt x="3044" y="7125"/>
                  </a:cubicBezTo>
                  <a:lnTo>
                    <a:pt x="3044" y="7125"/>
                  </a:lnTo>
                  <a:lnTo>
                    <a:pt x="3044" y="7125"/>
                  </a:lnTo>
                  <a:cubicBezTo>
                    <a:pt x="3044" y="7200"/>
                    <a:pt x="3048" y="7275"/>
                    <a:pt x="3054" y="7350"/>
                  </a:cubicBezTo>
                  <a:cubicBezTo>
                    <a:pt x="3056" y="7373"/>
                    <a:pt x="3061" y="7396"/>
                    <a:pt x="3064" y="7419"/>
                  </a:cubicBezTo>
                  <a:cubicBezTo>
                    <a:pt x="3070" y="7471"/>
                    <a:pt x="3076" y="7522"/>
                    <a:pt x="3085" y="7573"/>
                  </a:cubicBezTo>
                  <a:cubicBezTo>
                    <a:pt x="3090" y="7599"/>
                    <a:pt x="3097" y="7625"/>
                    <a:pt x="3102" y="7651"/>
                  </a:cubicBezTo>
                  <a:cubicBezTo>
                    <a:pt x="3112" y="7698"/>
                    <a:pt x="3122" y="7746"/>
                    <a:pt x="3135" y="7793"/>
                  </a:cubicBezTo>
                  <a:cubicBezTo>
                    <a:pt x="3142" y="7819"/>
                    <a:pt x="3151" y="7844"/>
                    <a:pt x="3159" y="7870"/>
                  </a:cubicBezTo>
                  <a:cubicBezTo>
                    <a:pt x="3174" y="7917"/>
                    <a:pt x="3188" y="7964"/>
                    <a:pt x="3205" y="8011"/>
                  </a:cubicBezTo>
                  <a:cubicBezTo>
                    <a:pt x="3214" y="8035"/>
                    <a:pt x="3225" y="8059"/>
                    <a:pt x="3234" y="8084"/>
                  </a:cubicBezTo>
                  <a:cubicBezTo>
                    <a:pt x="3253" y="8131"/>
                    <a:pt x="3272" y="8178"/>
                    <a:pt x="3294" y="8224"/>
                  </a:cubicBezTo>
                  <a:cubicBezTo>
                    <a:pt x="3304" y="8247"/>
                    <a:pt x="3316" y="8270"/>
                    <a:pt x="3328" y="8292"/>
                  </a:cubicBezTo>
                  <a:cubicBezTo>
                    <a:pt x="3351" y="8340"/>
                    <a:pt x="3375" y="8387"/>
                    <a:pt x="3401" y="8434"/>
                  </a:cubicBezTo>
                  <a:cubicBezTo>
                    <a:pt x="3413" y="8455"/>
                    <a:pt x="3426" y="8475"/>
                    <a:pt x="3438" y="8496"/>
                  </a:cubicBezTo>
                  <a:cubicBezTo>
                    <a:pt x="3466" y="8544"/>
                    <a:pt x="3495" y="8592"/>
                    <a:pt x="3527" y="8640"/>
                  </a:cubicBezTo>
                  <a:cubicBezTo>
                    <a:pt x="3539" y="8658"/>
                    <a:pt x="3552" y="8677"/>
                    <a:pt x="3565" y="8695"/>
                  </a:cubicBezTo>
                  <a:cubicBezTo>
                    <a:pt x="3599" y="8744"/>
                    <a:pt x="3634" y="8793"/>
                    <a:pt x="3671" y="8841"/>
                  </a:cubicBezTo>
                  <a:cubicBezTo>
                    <a:pt x="3683" y="8857"/>
                    <a:pt x="3696" y="8873"/>
                    <a:pt x="3708" y="8889"/>
                  </a:cubicBezTo>
                  <a:cubicBezTo>
                    <a:pt x="3748" y="8939"/>
                    <a:pt x="3789" y="8989"/>
                    <a:pt x="3832" y="9038"/>
                  </a:cubicBezTo>
                  <a:cubicBezTo>
                    <a:pt x="3844" y="9052"/>
                    <a:pt x="3856" y="9065"/>
                    <a:pt x="3868" y="9079"/>
                  </a:cubicBezTo>
                  <a:cubicBezTo>
                    <a:pt x="3914" y="9130"/>
                    <a:pt x="3961" y="9181"/>
                    <a:pt x="4011" y="9231"/>
                  </a:cubicBezTo>
                  <a:cubicBezTo>
                    <a:pt x="4022" y="9241"/>
                    <a:pt x="4033" y="9252"/>
                    <a:pt x="4044" y="9263"/>
                  </a:cubicBezTo>
                  <a:cubicBezTo>
                    <a:pt x="4096" y="9315"/>
                    <a:pt x="4150" y="9367"/>
                    <a:pt x="4207" y="9418"/>
                  </a:cubicBezTo>
                  <a:cubicBezTo>
                    <a:pt x="4216" y="9426"/>
                    <a:pt x="4225" y="9434"/>
                    <a:pt x="4234" y="9442"/>
                  </a:cubicBezTo>
                  <a:cubicBezTo>
                    <a:pt x="4294" y="9495"/>
                    <a:pt x="4356" y="9547"/>
                    <a:pt x="4419" y="9599"/>
                  </a:cubicBezTo>
                  <a:cubicBezTo>
                    <a:pt x="4426" y="9604"/>
                    <a:pt x="4433" y="9610"/>
                    <a:pt x="4440" y="9616"/>
                  </a:cubicBezTo>
                  <a:cubicBezTo>
                    <a:pt x="4507" y="9670"/>
                    <a:pt x="4577" y="9722"/>
                    <a:pt x="4648" y="9774"/>
                  </a:cubicBezTo>
                  <a:cubicBezTo>
                    <a:pt x="4652" y="9777"/>
                    <a:pt x="4657" y="9781"/>
                    <a:pt x="4661" y="9784"/>
                  </a:cubicBezTo>
                  <a:cubicBezTo>
                    <a:pt x="4736" y="9838"/>
                    <a:pt x="4813" y="9891"/>
                    <a:pt x="4892" y="9943"/>
                  </a:cubicBezTo>
                  <a:cubicBezTo>
                    <a:pt x="4894" y="9944"/>
                    <a:pt x="4895" y="9945"/>
                    <a:pt x="4896" y="9946"/>
                  </a:cubicBezTo>
                  <a:cubicBezTo>
                    <a:pt x="5061" y="10053"/>
                    <a:pt x="5234" y="10156"/>
                    <a:pt x="5415" y="10253"/>
                  </a:cubicBezTo>
                  <a:cubicBezTo>
                    <a:pt x="5418" y="10279"/>
                    <a:pt x="5423" y="10304"/>
                    <a:pt x="5427" y="10329"/>
                  </a:cubicBezTo>
                  <a:cubicBezTo>
                    <a:pt x="5431" y="10352"/>
                    <a:pt x="5434" y="10374"/>
                    <a:pt x="5438" y="10396"/>
                  </a:cubicBezTo>
                  <a:cubicBezTo>
                    <a:pt x="5453" y="10475"/>
                    <a:pt x="5474" y="10552"/>
                    <a:pt x="5500" y="10628"/>
                  </a:cubicBezTo>
                  <a:cubicBezTo>
                    <a:pt x="5507" y="10651"/>
                    <a:pt x="5515" y="10674"/>
                    <a:pt x="5524" y="10697"/>
                  </a:cubicBezTo>
                  <a:cubicBezTo>
                    <a:pt x="5553" y="10772"/>
                    <a:pt x="5586" y="10847"/>
                    <a:pt x="5625" y="10920"/>
                  </a:cubicBezTo>
                  <a:cubicBezTo>
                    <a:pt x="5636" y="10941"/>
                    <a:pt x="5648" y="10961"/>
                    <a:pt x="5659" y="10982"/>
                  </a:cubicBezTo>
                  <a:cubicBezTo>
                    <a:pt x="5702" y="11056"/>
                    <a:pt x="5748" y="11130"/>
                    <a:pt x="5801" y="11202"/>
                  </a:cubicBezTo>
                  <a:cubicBezTo>
                    <a:pt x="5812" y="11217"/>
                    <a:pt x="5824" y="11232"/>
                    <a:pt x="5836" y="11247"/>
                  </a:cubicBezTo>
                  <a:cubicBezTo>
                    <a:pt x="5888" y="11315"/>
                    <a:pt x="5944" y="11382"/>
                    <a:pt x="6005" y="11448"/>
                  </a:cubicBezTo>
                  <a:cubicBezTo>
                    <a:pt x="6015" y="11459"/>
                    <a:pt x="6025" y="11471"/>
                    <a:pt x="6036" y="11482"/>
                  </a:cubicBezTo>
                  <a:cubicBezTo>
                    <a:pt x="6103" y="11552"/>
                    <a:pt x="6177" y="11620"/>
                    <a:pt x="6254" y="11687"/>
                  </a:cubicBezTo>
                  <a:cubicBezTo>
                    <a:pt x="6271" y="11702"/>
                    <a:pt x="6288" y="11717"/>
                    <a:pt x="6305" y="11732"/>
                  </a:cubicBezTo>
                  <a:cubicBezTo>
                    <a:pt x="6382" y="11796"/>
                    <a:pt x="6464" y="11858"/>
                    <a:pt x="6550" y="11918"/>
                  </a:cubicBezTo>
                  <a:cubicBezTo>
                    <a:pt x="6571" y="11933"/>
                    <a:pt x="6592" y="11948"/>
                    <a:pt x="6614" y="11963"/>
                  </a:cubicBezTo>
                  <a:cubicBezTo>
                    <a:pt x="6701" y="12022"/>
                    <a:pt x="6792" y="12080"/>
                    <a:pt x="6887" y="12135"/>
                  </a:cubicBezTo>
                  <a:cubicBezTo>
                    <a:pt x="6910" y="12148"/>
                    <a:pt x="6933" y="12161"/>
                    <a:pt x="6956" y="12173"/>
                  </a:cubicBezTo>
                  <a:cubicBezTo>
                    <a:pt x="7054" y="12229"/>
                    <a:pt x="7156" y="12282"/>
                    <a:pt x="7263" y="12333"/>
                  </a:cubicBezTo>
                  <a:cubicBezTo>
                    <a:pt x="7282" y="12342"/>
                    <a:pt x="7303" y="12351"/>
                    <a:pt x="7323" y="12360"/>
                  </a:cubicBezTo>
                  <a:cubicBezTo>
                    <a:pt x="7369" y="12381"/>
                    <a:pt x="7414" y="12403"/>
                    <a:pt x="7461" y="12423"/>
                  </a:cubicBezTo>
                  <a:cubicBezTo>
                    <a:pt x="7458" y="12425"/>
                    <a:pt x="7455" y="12428"/>
                    <a:pt x="7452" y="12429"/>
                  </a:cubicBezTo>
                  <a:cubicBezTo>
                    <a:pt x="7438" y="12438"/>
                    <a:pt x="7425" y="12445"/>
                    <a:pt x="7412" y="12453"/>
                  </a:cubicBezTo>
                  <a:cubicBezTo>
                    <a:pt x="7387" y="12468"/>
                    <a:pt x="7362" y="12482"/>
                    <a:pt x="7338" y="12495"/>
                  </a:cubicBezTo>
                  <a:cubicBezTo>
                    <a:pt x="7323" y="12503"/>
                    <a:pt x="7309" y="12511"/>
                    <a:pt x="7295" y="12518"/>
                  </a:cubicBezTo>
                  <a:cubicBezTo>
                    <a:pt x="7270" y="12531"/>
                    <a:pt x="7247" y="12543"/>
                    <a:pt x="7225" y="12554"/>
                  </a:cubicBezTo>
                  <a:cubicBezTo>
                    <a:pt x="7214" y="12559"/>
                    <a:pt x="7204" y="12564"/>
                    <a:pt x="7194" y="12569"/>
                  </a:cubicBezTo>
                  <a:cubicBezTo>
                    <a:pt x="7171" y="12580"/>
                    <a:pt x="7149" y="12590"/>
                    <a:pt x="7131" y="12598"/>
                  </a:cubicBezTo>
                  <a:cubicBezTo>
                    <a:pt x="7124" y="12601"/>
                    <a:pt x="7119" y="12603"/>
                    <a:pt x="7113" y="12605"/>
                  </a:cubicBezTo>
                  <a:cubicBezTo>
                    <a:pt x="7098" y="12612"/>
                    <a:pt x="7085" y="12617"/>
                    <a:pt x="7075" y="12621"/>
                  </a:cubicBezTo>
                  <a:cubicBezTo>
                    <a:pt x="7074" y="12622"/>
                    <a:pt x="7071" y="12623"/>
                    <a:pt x="7069" y="12624"/>
                  </a:cubicBezTo>
                  <a:cubicBezTo>
                    <a:pt x="7061" y="12627"/>
                    <a:pt x="7056" y="12629"/>
                    <a:pt x="7055" y="12629"/>
                  </a:cubicBezTo>
                  <a:lnTo>
                    <a:pt x="4337" y="12629"/>
                  </a:lnTo>
                  <a:cubicBezTo>
                    <a:pt x="3040" y="12629"/>
                    <a:pt x="1988" y="13230"/>
                    <a:pt x="1988" y="13971"/>
                  </a:cubicBezTo>
                  <a:cubicBezTo>
                    <a:pt x="1988" y="13971"/>
                    <a:pt x="1410" y="15633"/>
                    <a:pt x="778" y="16360"/>
                  </a:cubicBezTo>
                  <a:cubicBezTo>
                    <a:pt x="704" y="16445"/>
                    <a:pt x="630" y="16518"/>
                    <a:pt x="555" y="16573"/>
                  </a:cubicBezTo>
                  <a:cubicBezTo>
                    <a:pt x="547" y="16579"/>
                    <a:pt x="540" y="16587"/>
                    <a:pt x="532" y="16593"/>
                  </a:cubicBezTo>
                  <a:cubicBezTo>
                    <a:pt x="497" y="16623"/>
                    <a:pt x="462" y="16658"/>
                    <a:pt x="429" y="16701"/>
                  </a:cubicBezTo>
                  <a:cubicBezTo>
                    <a:pt x="421" y="16711"/>
                    <a:pt x="414" y="16723"/>
                    <a:pt x="406" y="16733"/>
                  </a:cubicBezTo>
                  <a:cubicBezTo>
                    <a:pt x="387" y="16761"/>
                    <a:pt x="368" y="16790"/>
                    <a:pt x="350" y="16821"/>
                  </a:cubicBezTo>
                  <a:cubicBezTo>
                    <a:pt x="326" y="16862"/>
                    <a:pt x="303" y="16906"/>
                    <a:pt x="282" y="16953"/>
                  </a:cubicBezTo>
                  <a:cubicBezTo>
                    <a:pt x="67" y="17417"/>
                    <a:pt x="-50" y="18173"/>
                    <a:pt x="21" y="18915"/>
                  </a:cubicBezTo>
                  <a:cubicBezTo>
                    <a:pt x="22" y="18922"/>
                    <a:pt x="22" y="18930"/>
                    <a:pt x="23" y="18937"/>
                  </a:cubicBezTo>
                  <a:cubicBezTo>
                    <a:pt x="51" y="19210"/>
                    <a:pt x="105" y="19481"/>
                    <a:pt x="188" y="19734"/>
                  </a:cubicBezTo>
                  <a:cubicBezTo>
                    <a:pt x="222" y="19839"/>
                    <a:pt x="262" y="19941"/>
                    <a:pt x="307" y="20039"/>
                  </a:cubicBezTo>
                  <a:cubicBezTo>
                    <a:pt x="327" y="20083"/>
                    <a:pt x="349" y="20126"/>
                    <a:pt x="371" y="20168"/>
                  </a:cubicBezTo>
                  <a:cubicBezTo>
                    <a:pt x="408" y="20236"/>
                    <a:pt x="446" y="20301"/>
                    <a:pt x="489" y="20364"/>
                  </a:cubicBezTo>
                  <a:cubicBezTo>
                    <a:pt x="500" y="20381"/>
                    <a:pt x="512" y="20399"/>
                    <a:pt x="524" y="20415"/>
                  </a:cubicBezTo>
                  <a:cubicBezTo>
                    <a:pt x="713" y="20678"/>
                    <a:pt x="959" y="20886"/>
                    <a:pt x="1272" y="21005"/>
                  </a:cubicBezTo>
                  <a:cubicBezTo>
                    <a:pt x="1272" y="21005"/>
                    <a:pt x="1273" y="21005"/>
                    <a:pt x="1273" y="21006"/>
                  </a:cubicBezTo>
                  <a:cubicBezTo>
                    <a:pt x="1368" y="21042"/>
                    <a:pt x="1467" y="21074"/>
                    <a:pt x="1567" y="21105"/>
                  </a:cubicBezTo>
                  <a:cubicBezTo>
                    <a:pt x="1597" y="21114"/>
                    <a:pt x="1627" y="21122"/>
                    <a:pt x="1657" y="21131"/>
                  </a:cubicBezTo>
                  <a:cubicBezTo>
                    <a:pt x="1735" y="21153"/>
                    <a:pt x="1814" y="21174"/>
                    <a:pt x="1894" y="21193"/>
                  </a:cubicBezTo>
                  <a:cubicBezTo>
                    <a:pt x="1923" y="21199"/>
                    <a:pt x="1951" y="21207"/>
                    <a:pt x="1980" y="21213"/>
                  </a:cubicBezTo>
                  <a:cubicBezTo>
                    <a:pt x="2083" y="21236"/>
                    <a:pt x="2188" y="21256"/>
                    <a:pt x="2294" y="21274"/>
                  </a:cubicBezTo>
                  <a:cubicBezTo>
                    <a:pt x="2326" y="21279"/>
                    <a:pt x="2357" y="21283"/>
                    <a:pt x="2389" y="21288"/>
                  </a:cubicBezTo>
                  <a:cubicBezTo>
                    <a:pt x="2466" y="21300"/>
                    <a:pt x="2544" y="21311"/>
                    <a:pt x="2623" y="21320"/>
                  </a:cubicBezTo>
                  <a:cubicBezTo>
                    <a:pt x="2668" y="21325"/>
                    <a:pt x="2712" y="21330"/>
                    <a:pt x="2757" y="21335"/>
                  </a:cubicBezTo>
                  <a:cubicBezTo>
                    <a:pt x="2827" y="21341"/>
                    <a:pt x="2896" y="21347"/>
                    <a:pt x="2966" y="21352"/>
                  </a:cubicBezTo>
                  <a:cubicBezTo>
                    <a:pt x="3034" y="21357"/>
                    <a:pt x="3102" y="21361"/>
                    <a:pt x="3170" y="21364"/>
                  </a:cubicBezTo>
                  <a:cubicBezTo>
                    <a:pt x="3242" y="21367"/>
                    <a:pt x="3315" y="21369"/>
                    <a:pt x="3388" y="21370"/>
                  </a:cubicBezTo>
                  <a:cubicBezTo>
                    <a:pt x="3452" y="21371"/>
                    <a:pt x="3516" y="21371"/>
                    <a:pt x="3580" y="21370"/>
                  </a:cubicBezTo>
                  <a:cubicBezTo>
                    <a:pt x="3621" y="21370"/>
                    <a:pt x="3661" y="21369"/>
                    <a:pt x="3701" y="21368"/>
                  </a:cubicBezTo>
                  <a:cubicBezTo>
                    <a:pt x="3772" y="21366"/>
                    <a:pt x="3843" y="21364"/>
                    <a:pt x="3913" y="21360"/>
                  </a:cubicBezTo>
                  <a:cubicBezTo>
                    <a:pt x="3924" y="21360"/>
                    <a:pt x="3934" y="21359"/>
                    <a:pt x="3944" y="21358"/>
                  </a:cubicBezTo>
                  <a:cubicBezTo>
                    <a:pt x="4114" y="21348"/>
                    <a:pt x="4280" y="21333"/>
                    <a:pt x="4443" y="21312"/>
                  </a:cubicBezTo>
                  <a:cubicBezTo>
                    <a:pt x="4445" y="21311"/>
                    <a:pt x="4448" y="21311"/>
                    <a:pt x="4450" y="21311"/>
                  </a:cubicBezTo>
                  <a:cubicBezTo>
                    <a:pt x="4534" y="21300"/>
                    <a:pt x="4617" y="21287"/>
                    <a:pt x="4699" y="21273"/>
                  </a:cubicBezTo>
                  <a:cubicBezTo>
                    <a:pt x="4702" y="21273"/>
                    <a:pt x="4706" y="21272"/>
                    <a:pt x="4709" y="21271"/>
                  </a:cubicBezTo>
                  <a:cubicBezTo>
                    <a:pt x="4958" y="21228"/>
                    <a:pt x="5191" y="21172"/>
                    <a:pt x="5404" y="21103"/>
                  </a:cubicBezTo>
                  <a:cubicBezTo>
                    <a:pt x="5404" y="21103"/>
                    <a:pt x="5405" y="21103"/>
                    <a:pt x="5405" y="21102"/>
                  </a:cubicBezTo>
                  <a:lnTo>
                    <a:pt x="5405" y="21600"/>
                  </a:lnTo>
                  <a:lnTo>
                    <a:pt x="5405" y="21600"/>
                  </a:lnTo>
                  <a:lnTo>
                    <a:pt x="15714" y="21600"/>
                  </a:lnTo>
                  <a:lnTo>
                    <a:pt x="15714" y="21103"/>
                  </a:lnTo>
                  <a:cubicBezTo>
                    <a:pt x="16861" y="21476"/>
                    <a:pt x="18614" y="21476"/>
                    <a:pt x="19847" y="21005"/>
                  </a:cubicBezTo>
                  <a:cubicBezTo>
                    <a:pt x="21550" y="20355"/>
                    <a:pt x="21275" y="17102"/>
                    <a:pt x="20563" y="16573"/>
                  </a:cubicBezTo>
                  <a:close/>
                </a:path>
              </a:pathLst>
            </a:custGeom>
            <a:solidFill>
              <a:srgbClr val="010101">
                <a:alpha val="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" name="Shape 14"/>
            <p:cNvSpPr/>
            <p:nvPr/>
          </p:nvSpPr>
          <p:spPr>
            <a:xfrm>
              <a:off x="2020450" y="4910834"/>
              <a:ext cx="1444656" cy="1046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2" h="20923" extrusionOk="0">
                  <a:moveTo>
                    <a:pt x="20206" y="9438"/>
                  </a:moveTo>
                  <a:cubicBezTo>
                    <a:pt x="19509" y="8177"/>
                    <a:pt x="18803" y="3243"/>
                    <a:pt x="18798" y="3212"/>
                  </a:cubicBezTo>
                  <a:lnTo>
                    <a:pt x="18798" y="3211"/>
                  </a:lnTo>
                  <a:cubicBezTo>
                    <a:pt x="18798" y="1438"/>
                    <a:pt x="17765" y="0"/>
                    <a:pt x="16491" y="0"/>
                  </a:cubicBezTo>
                  <a:lnTo>
                    <a:pt x="4262" y="0"/>
                  </a:lnTo>
                  <a:cubicBezTo>
                    <a:pt x="2987" y="0"/>
                    <a:pt x="1954" y="1438"/>
                    <a:pt x="1954" y="3211"/>
                  </a:cubicBezTo>
                  <a:cubicBezTo>
                    <a:pt x="1954" y="3211"/>
                    <a:pt x="1245" y="8173"/>
                    <a:pt x="546" y="9438"/>
                  </a:cubicBezTo>
                  <a:cubicBezTo>
                    <a:pt x="-154" y="10703"/>
                    <a:pt x="-424" y="18487"/>
                    <a:pt x="1250" y="20043"/>
                  </a:cubicBezTo>
                  <a:cubicBezTo>
                    <a:pt x="2923" y="21600"/>
                    <a:pt x="5581" y="21016"/>
                    <a:pt x="6280" y="18876"/>
                  </a:cubicBezTo>
                  <a:lnTo>
                    <a:pt x="14472" y="18876"/>
                  </a:lnTo>
                  <a:cubicBezTo>
                    <a:pt x="15171" y="21016"/>
                    <a:pt x="17829" y="21600"/>
                    <a:pt x="19502" y="20043"/>
                  </a:cubicBezTo>
                  <a:cubicBezTo>
                    <a:pt x="21176" y="18487"/>
                    <a:pt x="20906" y="10703"/>
                    <a:pt x="20206" y="9438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Shape 15"/>
            <p:cNvSpPr/>
            <p:nvPr/>
          </p:nvSpPr>
          <p:spPr>
            <a:xfrm>
              <a:off x="2164837" y="5638777"/>
              <a:ext cx="315845" cy="295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 16"/>
            <p:cNvSpPr/>
            <p:nvPr/>
          </p:nvSpPr>
          <p:spPr>
            <a:xfrm>
              <a:off x="3007085" y="5638777"/>
              <a:ext cx="315845" cy="295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Shape 17"/>
            <p:cNvSpPr/>
            <p:nvPr/>
          </p:nvSpPr>
          <p:spPr>
            <a:xfrm>
              <a:off x="2285157" y="3400802"/>
              <a:ext cx="915957" cy="435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436" y="0"/>
                    <a:pt x="0" y="6758"/>
                    <a:pt x="0" y="6758"/>
                  </a:cubicBezTo>
                  <a:lnTo>
                    <a:pt x="3961" y="21600"/>
                  </a:lnTo>
                  <a:lnTo>
                    <a:pt x="17639" y="21600"/>
                  </a:lnTo>
                  <a:lnTo>
                    <a:pt x="21600" y="6758"/>
                  </a:lnTo>
                  <a:cubicBezTo>
                    <a:pt x="21600" y="6758"/>
                    <a:pt x="17164" y="0"/>
                    <a:pt x="10800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Shape 18"/>
            <p:cNvSpPr/>
            <p:nvPr/>
          </p:nvSpPr>
          <p:spPr>
            <a:xfrm>
              <a:off x="2652137" y="3479011"/>
              <a:ext cx="175268" cy="17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7" y="12853"/>
                  </a:moveTo>
                  <a:lnTo>
                    <a:pt x="12853" y="12853"/>
                  </a:lnTo>
                  <a:lnTo>
                    <a:pt x="12853" y="18297"/>
                  </a:lnTo>
                  <a:lnTo>
                    <a:pt x="8747" y="18297"/>
                  </a:lnTo>
                  <a:lnTo>
                    <a:pt x="8747" y="12853"/>
                  </a:lnTo>
                  <a:lnTo>
                    <a:pt x="3302" y="12853"/>
                  </a:lnTo>
                  <a:lnTo>
                    <a:pt x="3302" y="8747"/>
                  </a:lnTo>
                  <a:lnTo>
                    <a:pt x="8747" y="8747"/>
                  </a:lnTo>
                  <a:lnTo>
                    <a:pt x="8747" y="3303"/>
                  </a:lnTo>
                  <a:lnTo>
                    <a:pt x="12853" y="3303"/>
                  </a:lnTo>
                  <a:lnTo>
                    <a:pt x="12853" y="8747"/>
                  </a:lnTo>
                  <a:lnTo>
                    <a:pt x="18297" y="8747"/>
                  </a:lnTo>
                  <a:cubicBezTo>
                    <a:pt x="18297" y="8747"/>
                    <a:pt x="18297" y="12853"/>
                    <a:pt x="18297" y="12853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 19"/>
            <p:cNvSpPr/>
            <p:nvPr/>
          </p:nvSpPr>
          <p:spPr>
            <a:xfrm>
              <a:off x="2387431" y="4249066"/>
              <a:ext cx="705260" cy="705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Shape 20"/>
            <p:cNvSpPr/>
            <p:nvPr/>
          </p:nvSpPr>
          <p:spPr>
            <a:xfrm>
              <a:off x="2501735" y="4658159"/>
              <a:ext cx="479844" cy="37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0"/>
                  </a:moveTo>
                  <a:lnTo>
                    <a:pt x="3703" y="0"/>
                  </a:lnTo>
                  <a:cubicBezTo>
                    <a:pt x="5348" y="10096"/>
                    <a:pt x="0" y="14557"/>
                    <a:pt x="0" y="14557"/>
                  </a:cubicBezTo>
                  <a:cubicBezTo>
                    <a:pt x="0" y="14557"/>
                    <a:pt x="3703" y="21600"/>
                    <a:pt x="10800" y="21600"/>
                  </a:cubicBezTo>
                  <a:cubicBezTo>
                    <a:pt x="17897" y="21600"/>
                    <a:pt x="21600" y="14557"/>
                    <a:pt x="21600" y="14557"/>
                  </a:cubicBezTo>
                  <a:cubicBezTo>
                    <a:pt x="21600" y="14557"/>
                    <a:pt x="16252" y="10096"/>
                    <a:pt x="1789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Shape 21"/>
            <p:cNvSpPr/>
            <p:nvPr/>
          </p:nvSpPr>
          <p:spPr>
            <a:xfrm>
              <a:off x="2224996" y="3737702"/>
              <a:ext cx="1028222" cy="102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Shape 22"/>
            <p:cNvSpPr/>
            <p:nvPr/>
          </p:nvSpPr>
          <p:spPr>
            <a:xfrm>
              <a:off x="2224996" y="3725669"/>
              <a:ext cx="1029230" cy="48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7" h="21600" extrusionOk="0">
                  <a:moveTo>
                    <a:pt x="10089" y="0"/>
                  </a:moveTo>
                  <a:cubicBezTo>
                    <a:pt x="-711" y="0"/>
                    <a:pt x="10" y="21600"/>
                    <a:pt x="10" y="21600"/>
                  </a:cubicBezTo>
                  <a:cubicBezTo>
                    <a:pt x="6970" y="21600"/>
                    <a:pt x="10089" y="12805"/>
                    <a:pt x="10089" y="12805"/>
                  </a:cubicBezTo>
                  <a:cubicBezTo>
                    <a:pt x="10089" y="12805"/>
                    <a:pt x="13208" y="21600"/>
                    <a:pt x="20168" y="21600"/>
                  </a:cubicBezTo>
                  <a:cubicBezTo>
                    <a:pt x="20168" y="21600"/>
                    <a:pt x="20889" y="0"/>
                    <a:pt x="1008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Shape 23"/>
            <p:cNvSpPr/>
            <p:nvPr/>
          </p:nvSpPr>
          <p:spPr>
            <a:xfrm>
              <a:off x="2387431" y="5181556"/>
              <a:ext cx="705246" cy="803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Shape 24"/>
            <p:cNvSpPr/>
            <p:nvPr/>
          </p:nvSpPr>
          <p:spPr>
            <a:xfrm>
              <a:off x="2194916" y="5620728"/>
              <a:ext cx="402957" cy="25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80" h="18009" extrusionOk="0">
                  <a:moveTo>
                    <a:pt x="757" y="13711"/>
                  </a:moveTo>
                  <a:cubicBezTo>
                    <a:pt x="1932" y="18316"/>
                    <a:pt x="9549" y="21471"/>
                    <a:pt x="14188" y="10994"/>
                  </a:cubicBezTo>
                  <a:cubicBezTo>
                    <a:pt x="18826" y="518"/>
                    <a:pt x="7198" y="2717"/>
                    <a:pt x="7198" y="2717"/>
                  </a:cubicBezTo>
                  <a:lnTo>
                    <a:pt x="7198" y="0"/>
                  </a:lnTo>
                  <a:cubicBezTo>
                    <a:pt x="7198" y="0"/>
                    <a:pt x="-2774" y="-129"/>
                    <a:pt x="757" y="1371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Shape 25"/>
            <p:cNvSpPr/>
            <p:nvPr/>
          </p:nvSpPr>
          <p:spPr>
            <a:xfrm>
              <a:off x="2880747" y="5620728"/>
              <a:ext cx="402958" cy="25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80" h="18009" extrusionOk="0">
                  <a:moveTo>
                    <a:pt x="14523" y="13711"/>
                  </a:moveTo>
                  <a:cubicBezTo>
                    <a:pt x="13348" y="18316"/>
                    <a:pt x="5731" y="21471"/>
                    <a:pt x="1092" y="10994"/>
                  </a:cubicBezTo>
                  <a:cubicBezTo>
                    <a:pt x="-3546" y="518"/>
                    <a:pt x="8082" y="2717"/>
                    <a:pt x="8082" y="2717"/>
                  </a:cubicBezTo>
                  <a:lnTo>
                    <a:pt x="8082" y="0"/>
                  </a:lnTo>
                  <a:cubicBezTo>
                    <a:pt x="8082" y="0"/>
                    <a:pt x="18054" y="-129"/>
                    <a:pt x="14523" y="1371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Shape 26"/>
            <p:cNvSpPr/>
            <p:nvPr/>
          </p:nvSpPr>
          <p:spPr>
            <a:xfrm>
              <a:off x="2537832" y="4315243"/>
              <a:ext cx="71618" cy="10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Shape 27"/>
            <p:cNvSpPr/>
            <p:nvPr/>
          </p:nvSpPr>
          <p:spPr>
            <a:xfrm>
              <a:off x="2868716" y="4315243"/>
              <a:ext cx="71618" cy="10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Shape 28"/>
            <p:cNvSpPr/>
            <p:nvPr/>
          </p:nvSpPr>
          <p:spPr>
            <a:xfrm>
              <a:off x="2018491" y="3400802"/>
              <a:ext cx="719547" cy="258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8" h="21600" extrusionOk="0">
                  <a:moveTo>
                    <a:pt x="7622" y="1138"/>
                  </a:moveTo>
                  <a:lnTo>
                    <a:pt x="11882" y="3337"/>
                  </a:lnTo>
                  <a:cubicBezTo>
                    <a:pt x="5405" y="4470"/>
                    <a:pt x="6004" y="6758"/>
                    <a:pt x="6004" y="6758"/>
                  </a:cubicBezTo>
                  <a:cubicBezTo>
                    <a:pt x="6023" y="6758"/>
                    <a:pt x="6042" y="6758"/>
                    <a:pt x="6061" y="6758"/>
                  </a:cubicBezTo>
                  <a:cubicBezTo>
                    <a:pt x="6026" y="6879"/>
                    <a:pt x="6004" y="7001"/>
                    <a:pt x="6004" y="7124"/>
                  </a:cubicBezTo>
                  <a:cubicBezTo>
                    <a:pt x="6004" y="8358"/>
                    <a:pt x="7804" y="9470"/>
                    <a:pt x="10682" y="10253"/>
                  </a:cubicBezTo>
                  <a:cubicBezTo>
                    <a:pt x="10870" y="11140"/>
                    <a:pt x="12412" y="11920"/>
                    <a:pt x="14719" y="12423"/>
                  </a:cubicBezTo>
                  <a:cubicBezTo>
                    <a:pt x="14292" y="12556"/>
                    <a:pt x="13950" y="12623"/>
                    <a:pt x="13915" y="12629"/>
                  </a:cubicBezTo>
                  <a:lnTo>
                    <a:pt x="8554" y="12629"/>
                  </a:lnTo>
                  <a:cubicBezTo>
                    <a:pt x="5996" y="12629"/>
                    <a:pt x="3921" y="13230"/>
                    <a:pt x="3921" y="13971"/>
                  </a:cubicBezTo>
                  <a:cubicBezTo>
                    <a:pt x="3921" y="13971"/>
                    <a:pt x="2499" y="16045"/>
                    <a:pt x="1095" y="16573"/>
                  </a:cubicBezTo>
                  <a:cubicBezTo>
                    <a:pt x="-310" y="17102"/>
                    <a:pt x="-852" y="20355"/>
                    <a:pt x="2508" y="21005"/>
                  </a:cubicBezTo>
                  <a:cubicBezTo>
                    <a:pt x="4939" y="21476"/>
                    <a:pt x="8399" y="21476"/>
                    <a:pt x="10660" y="21102"/>
                  </a:cubicBezTo>
                  <a:lnTo>
                    <a:pt x="10660" y="21600"/>
                  </a:lnTo>
                  <a:lnTo>
                    <a:pt x="20748" y="21600"/>
                  </a:lnTo>
                  <a:lnTo>
                    <a:pt x="20748" y="20517"/>
                  </a:lnTo>
                  <a:lnTo>
                    <a:pt x="20748" y="14891"/>
                  </a:lnTo>
                  <a:lnTo>
                    <a:pt x="20748" y="13639"/>
                  </a:lnTo>
                  <a:lnTo>
                    <a:pt x="20748" y="13014"/>
                  </a:lnTo>
                  <a:lnTo>
                    <a:pt x="20748" y="12629"/>
                  </a:lnTo>
                  <a:lnTo>
                    <a:pt x="20748" y="11417"/>
                  </a:lnTo>
                  <a:lnTo>
                    <a:pt x="20748" y="10542"/>
                  </a:lnTo>
                  <a:lnTo>
                    <a:pt x="20748" y="10118"/>
                  </a:lnTo>
                  <a:lnTo>
                    <a:pt x="20748" y="9874"/>
                  </a:lnTo>
                  <a:lnTo>
                    <a:pt x="20748" y="7125"/>
                  </a:lnTo>
                  <a:lnTo>
                    <a:pt x="20748" y="5140"/>
                  </a:lnTo>
                  <a:lnTo>
                    <a:pt x="20748" y="3639"/>
                  </a:lnTo>
                  <a:lnTo>
                    <a:pt x="20748" y="2831"/>
                  </a:lnTo>
                  <a:lnTo>
                    <a:pt x="20748" y="2718"/>
                  </a:lnTo>
                  <a:lnTo>
                    <a:pt x="20748" y="2476"/>
                  </a:lnTo>
                  <a:lnTo>
                    <a:pt x="20748" y="2155"/>
                  </a:lnTo>
                  <a:lnTo>
                    <a:pt x="20748" y="691"/>
                  </a:lnTo>
                  <a:lnTo>
                    <a:pt x="20748" y="370"/>
                  </a:lnTo>
                  <a:lnTo>
                    <a:pt x="20748" y="0"/>
                  </a:lnTo>
                  <a:cubicBezTo>
                    <a:pt x="13009" y="8"/>
                    <a:pt x="7622" y="1138"/>
                    <a:pt x="7622" y="1138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62252" y="2086485"/>
            <a:ext cx="836240" cy="1150660"/>
            <a:chOff x="5913078" y="649720"/>
            <a:chExt cx="1998221" cy="2749543"/>
          </a:xfrm>
        </p:grpSpPr>
        <p:sp>
          <p:nvSpPr>
            <p:cNvPr id="20" name="Shape 6"/>
            <p:cNvSpPr/>
            <p:nvPr/>
          </p:nvSpPr>
          <p:spPr>
            <a:xfrm>
              <a:off x="6240898" y="2674738"/>
              <a:ext cx="1368128" cy="72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39" y="176"/>
                  </a:moveTo>
                  <a:cubicBezTo>
                    <a:pt x="17934" y="58"/>
                    <a:pt x="17809" y="0"/>
                    <a:pt x="17809" y="0"/>
                  </a:cubicBezTo>
                  <a:lnTo>
                    <a:pt x="3387" y="0"/>
                  </a:lnTo>
                  <a:lnTo>
                    <a:pt x="3387" y="0"/>
                  </a:lnTo>
                  <a:cubicBezTo>
                    <a:pt x="3387" y="3"/>
                    <a:pt x="1325" y="7496"/>
                    <a:pt x="0" y="21600"/>
                  </a:cubicBezTo>
                  <a:lnTo>
                    <a:pt x="662" y="21600"/>
                  </a:lnTo>
                  <a:lnTo>
                    <a:pt x="20534" y="21600"/>
                  </a:lnTo>
                  <a:lnTo>
                    <a:pt x="21600" y="21600"/>
                  </a:lnTo>
                  <a:cubicBezTo>
                    <a:pt x="20742" y="12930"/>
                    <a:pt x="19603" y="4707"/>
                    <a:pt x="18139" y="1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"/>
            <p:cNvSpPr/>
            <p:nvPr/>
          </p:nvSpPr>
          <p:spPr>
            <a:xfrm>
              <a:off x="6108110" y="1126927"/>
              <a:ext cx="1622193" cy="168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extrusionOk="0">
                  <a:moveTo>
                    <a:pt x="19749" y="8731"/>
                  </a:moveTo>
                  <a:lnTo>
                    <a:pt x="19749" y="7875"/>
                  </a:lnTo>
                  <a:cubicBezTo>
                    <a:pt x="19749" y="3526"/>
                    <a:pt x="15742" y="0"/>
                    <a:pt x="10800" y="0"/>
                  </a:cubicBezTo>
                  <a:lnTo>
                    <a:pt x="9808" y="194"/>
                  </a:lnTo>
                  <a:cubicBezTo>
                    <a:pt x="3703" y="-465"/>
                    <a:pt x="1851" y="3526"/>
                    <a:pt x="1851" y="7875"/>
                  </a:cubicBezTo>
                  <a:lnTo>
                    <a:pt x="1851" y="8731"/>
                  </a:lnTo>
                  <a:cubicBezTo>
                    <a:pt x="829" y="8731"/>
                    <a:pt x="0" y="9484"/>
                    <a:pt x="0" y="10413"/>
                  </a:cubicBezTo>
                  <a:lnTo>
                    <a:pt x="0" y="10574"/>
                  </a:lnTo>
                  <a:cubicBezTo>
                    <a:pt x="0" y="11503"/>
                    <a:pt x="829" y="12256"/>
                    <a:pt x="1851" y="12256"/>
                  </a:cubicBezTo>
                  <a:cubicBezTo>
                    <a:pt x="1910" y="12256"/>
                    <a:pt x="1967" y="12253"/>
                    <a:pt x="2024" y="12248"/>
                  </a:cubicBezTo>
                  <a:cubicBezTo>
                    <a:pt x="3039" y="15801"/>
                    <a:pt x="4947" y="17755"/>
                    <a:pt x="7932" y="18463"/>
                  </a:cubicBezTo>
                  <a:lnTo>
                    <a:pt x="7932" y="19465"/>
                  </a:lnTo>
                  <a:lnTo>
                    <a:pt x="11003" y="21135"/>
                  </a:lnTo>
                  <a:lnTo>
                    <a:pt x="14073" y="19465"/>
                  </a:lnTo>
                  <a:lnTo>
                    <a:pt x="14073" y="18337"/>
                  </a:lnTo>
                  <a:cubicBezTo>
                    <a:pt x="16825" y="17486"/>
                    <a:pt x="18522" y="15407"/>
                    <a:pt x="19550" y="12246"/>
                  </a:cubicBezTo>
                  <a:cubicBezTo>
                    <a:pt x="19616" y="12252"/>
                    <a:pt x="19682" y="12256"/>
                    <a:pt x="19749" y="12256"/>
                  </a:cubicBezTo>
                  <a:cubicBezTo>
                    <a:pt x="20771" y="12256"/>
                    <a:pt x="21600" y="11503"/>
                    <a:pt x="21600" y="10574"/>
                  </a:cubicBezTo>
                  <a:lnTo>
                    <a:pt x="21600" y="10413"/>
                  </a:lnTo>
                  <a:cubicBezTo>
                    <a:pt x="21600" y="9484"/>
                    <a:pt x="20771" y="8731"/>
                    <a:pt x="19749" y="873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8"/>
            <p:cNvSpPr/>
            <p:nvPr/>
          </p:nvSpPr>
          <p:spPr>
            <a:xfrm>
              <a:off x="6124709" y="649720"/>
              <a:ext cx="1576720" cy="121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3" y="13066"/>
                  </a:moveTo>
                  <a:cubicBezTo>
                    <a:pt x="17309" y="13096"/>
                    <a:pt x="17337" y="13130"/>
                    <a:pt x="17365" y="13164"/>
                  </a:cubicBezTo>
                  <a:cubicBezTo>
                    <a:pt x="17337" y="13130"/>
                    <a:pt x="17309" y="13096"/>
                    <a:pt x="17283" y="13066"/>
                  </a:cubicBezTo>
                  <a:close/>
                  <a:moveTo>
                    <a:pt x="17119" y="12872"/>
                  </a:moveTo>
                  <a:cubicBezTo>
                    <a:pt x="17154" y="12914"/>
                    <a:pt x="17192" y="12958"/>
                    <a:pt x="17238" y="13013"/>
                  </a:cubicBezTo>
                  <a:cubicBezTo>
                    <a:pt x="17192" y="12958"/>
                    <a:pt x="17154" y="12914"/>
                    <a:pt x="17119" y="12872"/>
                  </a:cubicBezTo>
                  <a:close/>
                  <a:moveTo>
                    <a:pt x="16954" y="12676"/>
                  </a:moveTo>
                  <a:cubicBezTo>
                    <a:pt x="16903" y="12616"/>
                    <a:pt x="16892" y="12602"/>
                    <a:pt x="16954" y="12676"/>
                  </a:cubicBezTo>
                  <a:cubicBezTo>
                    <a:pt x="16954" y="12676"/>
                    <a:pt x="16954" y="12676"/>
                    <a:pt x="16954" y="12676"/>
                  </a:cubicBezTo>
                  <a:close/>
                  <a:moveTo>
                    <a:pt x="20052" y="20766"/>
                  </a:moveTo>
                  <a:cubicBezTo>
                    <a:pt x="20481" y="20766"/>
                    <a:pt x="20875" y="20945"/>
                    <a:pt x="21193" y="21242"/>
                  </a:cubicBezTo>
                  <a:cubicBezTo>
                    <a:pt x="21458" y="20204"/>
                    <a:pt x="21600" y="19060"/>
                    <a:pt x="21600" y="17810"/>
                  </a:cubicBezTo>
                  <a:lnTo>
                    <a:pt x="21600" y="14587"/>
                  </a:lnTo>
                  <a:cubicBezTo>
                    <a:pt x="21600" y="8996"/>
                    <a:pt x="19841" y="4218"/>
                    <a:pt x="15523" y="2280"/>
                  </a:cubicBezTo>
                  <a:lnTo>
                    <a:pt x="15539" y="2282"/>
                  </a:lnTo>
                  <a:cubicBezTo>
                    <a:pt x="15925" y="1517"/>
                    <a:pt x="15539" y="677"/>
                    <a:pt x="15539" y="677"/>
                  </a:cubicBezTo>
                  <a:cubicBezTo>
                    <a:pt x="15471" y="1580"/>
                    <a:pt x="14383" y="1354"/>
                    <a:pt x="14383" y="1354"/>
                  </a:cubicBezTo>
                  <a:cubicBezTo>
                    <a:pt x="14646" y="935"/>
                    <a:pt x="14383" y="0"/>
                    <a:pt x="14383" y="0"/>
                  </a:cubicBezTo>
                  <a:cubicBezTo>
                    <a:pt x="13703" y="1241"/>
                    <a:pt x="9825" y="1354"/>
                    <a:pt x="9825" y="1354"/>
                  </a:cubicBezTo>
                  <a:lnTo>
                    <a:pt x="9984" y="1380"/>
                  </a:lnTo>
                  <a:cubicBezTo>
                    <a:pt x="2954" y="1791"/>
                    <a:pt x="0" y="7546"/>
                    <a:pt x="0" y="14587"/>
                  </a:cubicBezTo>
                  <a:lnTo>
                    <a:pt x="107" y="17417"/>
                  </a:lnTo>
                  <a:cubicBezTo>
                    <a:pt x="107" y="18782"/>
                    <a:pt x="277" y="20030"/>
                    <a:pt x="584" y="21163"/>
                  </a:cubicBezTo>
                  <a:cubicBezTo>
                    <a:pt x="886" y="20913"/>
                    <a:pt x="1249" y="20766"/>
                    <a:pt x="1639" y="20766"/>
                  </a:cubicBezTo>
                  <a:cubicBezTo>
                    <a:pt x="2165" y="20766"/>
                    <a:pt x="2641" y="21031"/>
                    <a:pt x="2985" y="21460"/>
                  </a:cubicBezTo>
                  <a:cubicBezTo>
                    <a:pt x="2788" y="19740"/>
                    <a:pt x="2370" y="15107"/>
                    <a:pt x="3305" y="13063"/>
                  </a:cubicBezTo>
                  <a:cubicBezTo>
                    <a:pt x="3774" y="12040"/>
                    <a:pt x="17444" y="18074"/>
                    <a:pt x="17427" y="13237"/>
                  </a:cubicBezTo>
                  <a:cubicBezTo>
                    <a:pt x="17413" y="13220"/>
                    <a:pt x="17404" y="13209"/>
                    <a:pt x="17390" y="13193"/>
                  </a:cubicBezTo>
                  <a:cubicBezTo>
                    <a:pt x="17412" y="13219"/>
                    <a:pt x="17427" y="13237"/>
                    <a:pt x="17427" y="13237"/>
                  </a:cubicBezTo>
                  <a:cubicBezTo>
                    <a:pt x="18849" y="14922"/>
                    <a:pt x="18440" y="16845"/>
                    <a:pt x="18603" y="21600"/>
                  </a:cubicBezTo>
                  <a:cubicBezTo>
                    <a:pt x="18953" y="21090"/>
                    <a:pt x="19472" y="20766"/>
                    <a:pt x="20052" y="2076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9"/>
            <p:cNvSpPr/>
            <p:nvPr/>
          </p:nvSpPr>
          <p:spPr>
            <a:xfrm>
              <a:off x="7390345" y="2683037"/>
              <a:ext cx="520954" cy="71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383" y="15357"/>
                    <a:pt x="16262" y="8392"/>
                    <a:pt x="10895" y="4511"/>
                  </a:cubicBezTo>
                  <a:cubicBezTo>
                    <a:pt x="7108" y="1772"/>
                    <a:pt x="2002" y="442"/>
                    <a:pt x="0" y="0"/>
                  </a:cubicBezTo>
                  <a:cubicBezTo>
                    <a:pt x="3847" y="4568"/>
                    <a:pt x="6838" y="12859"/>
                    <a:pt x="9090" y="21600"/>
                  </a:cubicBezTo>
                  <a:cubicBezTo>
                    <a:pt x="909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10"/>
            <p:cNvSpPr/>
            <p:nvPr/>
          </p:nvSpPr>
          <p:spPr>
            <a:xfrm>
              <a:off x="5913078" y="2674738"/>
              <a:ext cx="541840" cy="72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21600" y="0"/>
                    <a:pt x="14913" y="1202"/>
                    <a:pt x="10292" y="4650"/>
                  </a:cubicBezTo>
                  <a:cubicBezTo>
                    <a:pt x="5133" y="8500"/>
                    <a:pt x="2131" y="15408"/>
                    <a:pt x="0" y="21600"/>
                  </a:cubicBezTo>
                  <a:lnTo>
                    <a:pt x="13047" y="21600"/>
                  </a:lnTo>
                  <a:cubicBezTo>
                    <a:pt x="16394" y="7496"/>
                    <a:pt x="21598" y="3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11"/>
            <p:cNvSpPr/>
            <p:nvPr/>
          </p:nvSpPr>
          <p:spPr>
            <a:xfrm>
              <a:off x="6689058" y="2189232"/>
              <a:ext cx="505859" cy="15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0"/>
                  </a:moveTo>
                  <a:cubicBezTo>
                    <a:pt x="0" y="0"/>
                    <a:pt x="347" y="593"/>
                    <a:pt x="955" y="1632"/>
                  </a:cubicBezTo>
                  <a:cubicBezTo>
                    <a:pt x="1247" y="2173"/>
                    <a:pt x="1631" y="2663"/>
                    <a:pt x="2030" y="3376"/>
                  </a:cubicBezTo>
                  <a:cubicBezTo>
                    <a:pt x="2456" y="3951"/>
                    <a:pt x="2909" y="4717"/>
                    <a:pt x="3424" y="5351"/>
                  </a:cubicBezTo>
                  <a:cubicBezTo>
                    <a:pt x="3928" y="6069"/>
                    <a:pt x="4476" y="6750"/>
                    <a:pt x="5057" y="7375"/>
                  </a:cubicBezTo>
                  <a:cubicBezTo>
                    <a:pt x="5623" y="8138"/>
                    <a:pt x="6253" y="8506"/>
                    <a:pt x="6868" y="9175"/>
                  </a:cubicBezTo>
                  <a:cubicBezTo>
                    <a:pt x="7508" y="9482"/>
                    <a:pt x="8142" y="10203"/>
                    <a:pt x="8807" y="10315"/>
                  </a:cubicBezTo>
                  <a:cubicBezTo>
                    <a:pt x="9136" y="10449"/>
                    <a:pt x="9467" y="10583"/>
                    <a:pt x="9799" y="10718"/>
                  </a:cubicBezTo>
                  <a:lnTo>
                    <a:pt x="10800" y="10737"/>
                  </a:lnTo>
                  <a:cubicBezTo>
                    <a:pt x="11470" y="10990"/>
                    <a:pt x="12129" y="10422"/>
                    <a:pt x="12790" y="10364"/>
                  </a:cubicBezTo>
                  <a:cubicBezTo>
                    <a:pt x="13447" y="10140"/>
                    <a:pt x="14080" y="9485"/>
                    <a:pt x="14717" y="9174"/>
                  </a:cubicBezTo>
                  <a:cubicBezTo>
                    <a:pt x="15340" y="8645"/>
                    <a:pt x="15932" y="7871"/>
                    <a:pt x="16519" y="7340"/>
                  </a:cubicBezTo>
                  <a:cubicBezTo>
                    <a:pt x="16819" y="7124"/>
                    <a:pt x="17088" y="6691"/>
                    <a:pt x="17354" y="6293"/>
                  </a:cubicBezTo>
                  <a:cubicBezTo>
                    <a:pt x="17624" y="5914"/>
                    <a:pt x="17885" y="5547"/>
                    <a:pt x="18135" y="5196"/>
                  </a:cubicBezTo>
                  <a:cubicBezTo>
                    <a:pt x="18641" y="4493"/>
                    <a:pt x="19138" y="3987"/>
                    <a:pt x="19530" y="3201"/>
                  </a:cubicBezTo>
                  <a:cubicBezTo>
                    <a:pt x="19930" y="2472"/>
                    <a:pt x="20302" y="1916"/>
                    <a:pt x="20607" y="1432"/>
                  </a:cubicBezTo>
                  <a:cubicBezTo>
                    <a:pt x="21219" y="476"/>
                    <a:pt x="21600" y="0"/>
                    <a:pt x="21600" y="0"/>
                  </a:cubicBezTo>
                  <a:cubicBezTo>
                    <a:pt x="21600" y="0"/>
                    <a:pt x="21387" y="1175"/>
                    <a:pt x="20960" y="3110"/>
                  </a:cubicBezTo>
                  <a:cubicBezTo>
                    <a:pt x="20745" y="4071"/>
                    <a:pt x="20485" y="5270"/>
                    <a:pt x="20162" y="6555"/>
                  </a:cubicBezTo>
                  <a:cubicBezTo>
                    <a:pt x="19860" y="7947"/>
                    <a:pt x="19444" y="9174"/>
                    <a:pt x="18983" y="10533"/>
                  </a:cubicBezTo>
                  <a:cubicBezTo>
                    <a:pt x="18511" y="11811"/>
                    <a:pt x="18036" y="13499"/>
                    <a:pt x="17426" y="14645"/>
                  </a:cubicBezTo>
                  <a:cubicBezTo>
                    <a:pt x="16821" y="15804"/>
                    <a:pt x="16188" y="17184"/>
                    <a:pt x="15484" y="18205"/>
                  </a:cubicBezTo>
                  <a:cubicBezTo>
                    <a:pt x="15121" y="18633"/>
                    <a:pt x="14753" y="19068"/>
                    <a:pt x="14380" y="19509"/>
                  </a:cubicBezTo>
                  <a:cubicBezTo>
                    <a:pt x="14003" y="19906"/>
                    <a:pt x="13628" y="20468"/>
                    <a:pt x="13225" y="20590"/>
                  </a:cubicBezTo>
                  <a:cubicBezTo>
                    <a:pt x="12428" y="20969"/>
                    <a:pt x="11614" y="21600"/>
                    <a:pt x="10792" y="21403"/>
                  </a:cubicBezTo>
                  <a:lnTo>
                    <a:pt x="9563" y="21254"/>
                  </a:lnTo>
                  <a:cubicBezTo>
                    <a:pt x="9160" y="21063"/>
                    <a:pt x="8761" y="20765"/>
                    <a:pt x="8365" y="20520"/>
                  </a:cubicBezTo>
                  <a:cubicBezTo>
                    <a:pt x="7967" y="20304"/>
                    <a:pt x="7579" y="19989"/>
                    <a:pt x="7209" y="19502"/>
                  </a:cubicBezTo>
                  <a:cubicBezTo>
                    <a:pt x="6835" y="19074"/>
                    <a:pt x="6468" y="18649"/>
                    <a:pt x="6111" y="18188"/>
                  </a:cubicBezTo>
                  <a:cubicBezTo>
                    <a:pt x="5423" y="17040"/>
                    <a:pt x="4745" y="16055"/>
                    <a:pt x="4169" y="14678"/>
                  </a:cubicBezTo>
                  <a:cubicBezTo>
                    <a:pt x="3880" y="14015"/>
                    <a:pt x="3599" y="13370"/>
                    <a:pt x="3327" y="12747"/>
                  </a:cubicBezTo>
                  <a:cubicBezTo>
                    <a:pt x="3072" y="12034"/>
                    <a:pt x="2827" y="11346"/>
                    <a:pt x="2591" y="10685"/>
                  </a:cubicBezTo>
                  <a:cubicBezTo>
                    <a:pt x="2118" y="9396"/>
                    <a:pt x="1746" y="7905"/>
                    <a:pt x="1402" y="6715"/>
                  </a:cubicBezTo>
                  <a:cubicBezTo>
                    <a:pt x="1074" y="5434"/>
                    <a:pt x="801" y="4297"/>
                    <a:pt x="597" y="3279"/>
                  </a:cubicBezTo>
                  <a:cubicBezTo>
                    <a:pt x="175" y="130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12"/>
            <p:cNvSpPr/>
            <p:nvPr/>
          </p:nvSpPr>
          <p:spPr>
            <a:xfrm>
              <a:off x="6701507" y="2807526"/>
              <a:ext cx="459395" cy="207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51" extrusionOk="0">
                  <a:moveTo>
                    <a:pt x="0" y="8530"/>
                  </a:moveTo>
                  <a:cubicBezTo>
                    <a:pt x="0" y="8530"/>
                    <a:pt x="10626" y="21600"/>
                    <a:pt x="21600" y="8231"/>
                  </a:cubicBezTo>
                  <a:lnTo>
                    <a:pt x="10820" y="0"/>
                  </a:lnTo>
                  <a:cubicBezTo>
                    <a:pt x="10820" y="0"/>
                    <a:pt x="0" y="8530"/>
                    <a:pt x="0" y="853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13"/>
            <p:cNvSpPr/>
            <p:nvPr/>
          </p:nvSpPr>
          <p:spPr>
            <a:xfrm>
              <a:off x="6639263" y="2637391"/>
              <a:ext cx="589392" cy="335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44" y="11005"/>
                  </a:lnTo>
                  <a:lnTo>
                    <a:pt x="0" y="112"/>
                  </a:lnTo>
                  <a:lnTo>
                    <a:pt x="0" y="21486"/>
                  </a:lnTo>
                  <a:lnTo>
                    <a:pt x="10743" y="11018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4"/>
            <p:cNvSpPr/>
            <p:nvPr/>
          </p:nvSpPr>
          <p:spPr>
            <a:xfrm>
              <a:off x="6639263" y="2641541"/>
              <a:ext cx="62760" cy="3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15"/>
            <p:cNvSpPr/>
            <p:nvPr/>
          </p:nvSpPr>
          <p:spPr>
            <a:xfrm>
              <a:off x="7162115" y="2641541"/>
              <a:ext cx="62786" cy="3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16"/>
            <p:cNvSpPr/>
            <p:nvPr/>
          </p:nvSpPr>
          <p:spPr>
            <a:xfrm>
              <a:off x="6170355" y="1927805"/>
              <a:ext cx="48143" cy="8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75" extrusionOk="0">
                  <a:moveTo>
                    <a:pt x="19111" y="17166"/>
                  </a:moveTo>
                  <a:cubicBezTo>
                    <a:pt x="18802" y="16593"/>
                    <a:pt x="18488" y="16001"/>
                    <a:pt x="18063" y="15456"/>
                  </a:cubicBezTo>
                  <a:cubicBezTo>
                    <a:pt x="17805" y="14870"/>
                    <a:pt x="17534" y="14299"/>
                    <a:pt x="17160" y="13771"/>
                  </a:cubicBezTo>
                  <a:cubicBezTo>
                    <a:pt x="16623" y="12674"/>
                    <a:pt x="16183" y="11707"/>
                    <a:pt x="15876" y="10781"/>
                  </a:cubicBezTo>
                  <a:cubicBezTo>
                    <a:pt x="15196" y="9018"/>
                    <a:pt x="14840" y="6840"/>
                    <a:pt x="14853" y="4447"/>
                  </a:cubicBezTo>
                  <a:cubicBezTo>
                    <a:pt x="14979" y="1779"/>
                    <a:pt x="15062" y="0"/>
                    <a:pt x="15062" y="0"/>
                  </a:cubicBezTo>
                  <a:cubicBezTo>
                    <a:pt x="15062" y="0"/>
                    <a:pt x="11042" y="59"/>
                    <a:pt x="6969" y="1968"/>
                  </a:cubicBezTo>
                  <a:cubicBezTo>
                    <a:pt x="4817" y="2864"/>
                    <a:pt x="2872" y="4295"/>
                    <a:pt x="1452" y="6117"/>
                  </a:cubicBezTo>
                  <a:cubicBezTo>
                    <a:pt x="866" y="7057"/>
                    <a:pt x="233" y="8057"/>
                    <a:pt x="143" y="9156"/>
                  </a:cubicBezTo>
                  <a:cubicBezTo>
                    <a:pt x="-174" y="10242"/>
                    <a:pt x="99" y="11359"/>
                    <a:pt x="365" y="12471"/>
                  </a:cubicBezTo>
                  <a:cubicBezTo>
                    <a:pt x="1144" y="14679"/>
                    <a:pt x="3083" y="16639"/>
                    <a:pt x="5396" y="18057"/>
                  </a:cubicBezTo>
                  <a:cubicBezTo>
                    <a:pt x="6603" y="18727"/>
                    <a:pt x="7850" y="19319"/>
                    <a:pt x="9050" y="19826"/>
                  </a:cubicBezTo>
                  <a:cubicBezTo>
                    <a:pt x="10338" y="20251"/>
                    <a:pt x="11644" y="20577"/>
                    <a:pt x="12832" y="20850"/>
                  </a:cubicBezTo>
                  <a:cubicBezTo>
                    <a:pt x="15113" y="21470"/>
                    <a:pt x="17445" y="21479"/>
                    <a:pt x="18944" y="21565"/>
                  </a:cubicBezTo>
                  <a:cubicBezTo>
                    <a:pt x="20498" y="21600"/>
                    <a:pt x="21426" y="21533"/>
                    <a:pt x="21426" y="21533"/>
                  </a:cubicBezTo>
                  <a:cubicBezTo>
                    <a:pt x="21426" y="21533"/>
                    <a:pt x="21239" y="20976"/>
                    <a:pt x="20842" y="20155"/>
                  </a:cubicBezTo>
                  <a:cubicBezTo>
                    <a:pt x="20496" y="19316"/>
                    <a:pt x="19693" y="18321"/>
                    <a:pt x="19111" y="17166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17"/>
            <p:cNvSpPr/>
            <p:nvPr/>
          </p:nvSpPr>
          <p:spPr>
            <a:xfrm>
              <a:off x="7626874" y="1890458"/>
              <a:ext cx="48149" cy="8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75" extrusionOk="0">
                  <a:moveTo>
                    <a:pt x="21061" y="9103"/>
                  </a:moveTo>
                  <a:cubicBezTo>
                    <a:pt x="20281" y="6896"/>
                    <a:pt x="18342" y="4935"/>
                    <a:pt x="16029" y="3518"/>
                  </a:cubicBezTo>
                  <a:cubicBezTo>
                    <a:pt x="14822" y="2848"/>
                    <a:pt x="13575" y="2256"/>
                    <a:pt x="12375" y="1749"/>
                  </a:cubicBezTo>
                  <a:cubicBezTo>
                    <a:pt x="11087" y="1324"/>
                    <a:pt x="9781" y="999"/>
                    <a:pt x="8594" y="725"/>
                  </a:cubicBezTo>
                  <a:cubicBezTo>
                    <a:pt x="6312" y="105"/>
                    <a:pt x="3980" y="96"/>
                    <a:pt x="2482" y="11"/>
                  </a:cubicBezTo>
                  <a:cubicBezTo>
                    <a:pt x="928" y="-25"/>
                    <a:pt x="0" y="42"/>
                    <a:pt x="0" y="42"/>
                  </a:cubicBezTo>
                  <a:cubicBezTo>
                    <a:pt x="0" y="42"/>
                    <a:pt x="187" y="599"/>
                    <a:pt x="584" y="1420"/>
                  </a:cubicBezTo>
                  <a:cubicBezTo>
                    <a:pt x="930" y="2259"/>
                    <a:pt x="1732" y="3254"/>
                    <a:pt x="2315" y="4408"/>
                  </a:cubicBezTo>
                  <a:cubicBezTo>
                    <a:pt x="2623" y="4981"/>
                    <a:pt x="2938" y="5574"/>
                    <a:pt x="3363" y="6119"/>
                  </a:cubicBezTo>
                  <a:cubicBezTo>
                    <a:pt x="3620" y="6705"/>
                    <a:pt x="3892" y="7276"/>
                    <a:pt x="4265" y="7804"/>
                  </a:cubicBezTo>
                  <a:cubicBezTo>
                    <a:pt x="4804" y="8901"/>
                    <a:pt x="5247" y="9869"/>
                    <a:pt x="5551" y="10794"/>
                  </a:cubicBezTo>
                  <a:cubicBezTo>
                    <a:pt x="6234" y="12558"/>
                    <a:pt x="6590" y="14736"/>
                    <a:pt x="6576" y="17129"/>
                  </a:cubicBezTo>
                  <a:cubicBezTo>
                    <a:pt x="6452" y="19796"/>
                    <a:pt x="6368" y="21575"/>
                    <a:pt x="6368" y="21575"/>
                  </a:cubicBezTo>
                  <a:cubicBezTo>
                    <a:pt x="6368" y="21575"/>
                    <a:pt x="10389" y="21516"/>
                    <a:pt x="14462" y="19607"/>
                  </a:cubicBezTo>
                  <a:cubicBezTo>
                    <a:pt x="16613" y="18711"/>
                    <a:pt x="18556" y="17279"/>
                    <a:pt x="19976" y="15457"/>
                  </a:cubicBezTo>
                  <a:cubicBezTo>
                    <a:pt x="20562" y="14517"/>
                    <a:pt x="21195" y="13517"/>
                    <a:pt x="21285" y="12418"/>
                  </a:cubicBezTo>
                  <a:cubicBezTo>
                    <a:pt x="21600" y="11332"/>
                    <a:pt x="21327" y="10215"/>
                    <a:pt x="21061" y="9103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18"/>
            <p:cNvSpPr/>
            <p:nvPr/>
          </p:nvSpPr>
          <p:spPr>
            <a:xfrm>
              <a:off x="6373687" y="807406"/>
              <a:ext cx="784354" cy="51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" y="20746"/>
                  </a:moveTo>
                  <a:cubicBezTo>
                    <a:pt x="877" y="12692"/>
                    <a:pt x="3587" y="5980"/>
                    <a:pt x="10282" y="4149"/>
                  </a:cubicBezTo>
                  <a:cubicBezTo>
                    <a:pt x="16206" y="2529"/>
                    <a:pt x="21600" y="0"/>
                    <a:pt x="21600" y="0"/>
                  </a:cubicBezTo>
                  <a:cubicBezTo>
                    <a:pt x="12115" y="2319"/>
                    <a:pt x="6217" y="3661"/>
                    <a:pt x="3268" y="7932"/>
                  </a:cubicBezTo>
                  <a:cubicBezTo>
                    <a:pt x="319" y="12203"/>
                    <a:pt x="239" y="20014"/>
                    <a:pt x="0" y="21600"/>
                  </a:cubicBezTo>
                  <a:cubicBezTo>
                    <a:pt x="558" y="21356"/>
                    <a:pt x="1036" y="20746"/>
                    <a:pt x="1036" y="2074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19"/>
            <p:cNvSpPr/>
            <p:nvPr/>
          </p:nvSpPr>
          <p:spPr>
            <a:xfrm>
              <a:off x="6614365" y="1691276"/>
              <a:ext cx="202521" cy="22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20"/>
            <p:cNvSpPr/>
            <p:nvPr/>
          </p:nvSpPr>
          <p:spPr>
            <a:xfrm>
              <a:off x="7037627" y="1691276"/>
              <a:ext cx="202521" cy="22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21"/>
            <p:cNvSpPr/>
            <p:nvPr/>
          </p:nvSpPr>
          <p:spPr>
            <a:xfrm>
              <a:off x="6568719" y="911146"/>
              <a:ext cx="438088" cy="41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1" h="21600" extrusionOk="0">
                  <a:moveTo>
                    <a:pt x="755" y="21600"/>
                  </a:moveTo>
                  <a:cubicBezTo>
                    <a:pt x="-236" y="13004"/>
                    <a:pt x="5313" y="4849"/>
                    <a:pt x="19581" y="0"/>
                  </a:cubicBezTo>
                  <a:cubicBezTo>
                    <a:pt x="2539" y="3747"/>
                    <a:pt x="-2019" y="11461"/>
                    <a:pt x="755" y="216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72381" y="2125159"/>
            <a:ext cx="745814" cy="1090363"/>
            <a:chOff x="9021148" y="794957"/>
            <a:chExt cx="1782152" cy="2605467"/>
          </a:xfrm>
        </p:grpSpPr>
        <p:sp>
          <p:nvSpPr>
            <p:cNvPr id="37" name="Shape 22"/>
            <p:cNvSpPr/>
            <p:nvPr/>
          </p:nvSpPr>
          <p:spPr>
            <a:xfrm>
              <a:off x="9021148" y="2807526"/>
              <a:ext cx="1695260" cy="59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24" y="0"/>
                  </a:moveTo>
                  <a:lnTo>
                    <a:pt x="16129" y="77"/>
                  </a:lnTo>
                  <a:cubicBezTo>
                    <a:pt x="16113" y="30"/>
                    <a:pt x="16102" y="0"/>
                    <a:pt x="16102" y="0"/>
                  </a:cubicBezTo>
                  <a:lnTo>
                    <a:pt x="10974" y="0"/>
                  </a:lnTo>
                  <a:lnTo>
                    <a:pt x="5476" y="0"/>
                  </a:lnTo>
                  <a:cubicBezTo>
                    <a:pt x="5476" y="0"/>
                    <a:pt x="2378" y="4987"/>
                    <a:pt x="0" y="21600"/>
                  </a:cubicBezTo>
                  <a:lnTo>
                    <a:pt x="2611" y="21600"/>
                  </a:lnTo>
                  <a:cubicBezTo>
                    <a:pt x="2887" y="19736"/>
                    <a:pt x="3188" y="17917"/>
                    <a:pt x="3517" y="16164"/>
                  </a:cubicBezTo>
                  <a:cubicBezTo>
                    <a:pt x="3575" y="17672"/>
                    <a:pt x="3731" y="19150"/>
                    <a:pt x="4023" y="20528"/>
                  </a:cubicBezTo>
                  <a:cubicBezTo>
                    <a:pt x="4096" y="20870"/>
                    <a:pt x="4171" y="21231"/>
                    <a:pt x="4247" y="21600"/>
                  </a:cubicBezTo>
                  <a:lnTo>
                    <a:pt x="17758" y="21600"/>
                  </a:lnTo>
                  <a:cubicBezTo>
                    <a:pt x="17821" y="21237"/>
                    <a:pt x="17879" y="20878"/>
                    <a:pt x="17925" y="20528"/>
                  </a:cubicBezTo>
                  <a:cubicBezTo>
                    <a:pt x="18081" y="19328"/>
                    <a:pt x="18181" y="18155"/>
                    <a:pt x="18240" y="17013"/>
                  </a:cubicBezTo>
                  <a:cubicBezTo>
                    <a:pt x="18509" y="18501"/>
                    <a:pt x="18758" y="20035"/>
                    <a:pt x="18989" y="21600"/>
                  </a:cubicBezTo>
                  <a:lnTo>
                    <a:pt x="21600" y="21600"/>
                  </a:lnTo>
                  <a:cubicBezTo>
                    <a:pt x="19222" y="4987"/>
                    <a:pt x="16124" y="0"/>
                    <a:pt x="1612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23"/>
            <p:cNvSpPr/>
            <p:nvPr/>
          </p:nvSpPr>
          <p:spPr>
            <a:xfrm>
              <a:off x="9656041" y="2614694"/>
              <a:ext cx="419763" cy="29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860"/>
                  </a:lnTo>
                  <a:lnTo>
                    <a:pt x="10797" y="21600"/>
                  </a:lnTo>
                  <a:lnTo>
                    <a:pt x="21600" y="1285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D39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24"/>
            <p:cNvSpPr/>
            <p:nvPr/>
          </p:nvSpPr>
          <p:spPr>
            <a:xfrm>
              <a:off x="9610395" y="2907117"/>
              <a:ext cx="511144" cy="23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52" extrusionOk="0">
                  <a:moveTo>
                    <a:pt x="0" y="8532"/>
                  </a:moveTo>
                  <a:cubicBezTo>
                    <a:pt x="0" y="8532"/>
                    <a:pt x="10627" y="21600"/>
                    <a:pt x="21600" y="8230"/>
                  </a:cubicBezTo>
                  <a:lnTo>
                    <a:pt x="10820" y="0"/>
                  </a:lnTo>
                  <a:cubicBezTo>
                    <a:pt x="10820" y="0"/>
                    <a:pt x="0" y="8532"/>
                    <a:pt x="0" y="8532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25"/>
            <p:cNvSpPr/>
            <p:nvPr/>
          </p:nvSpPr>
          <p:spPr>
            <a:xfrm>
              <a:off x="9539851" y="2720384"/>
              <a:ext cx="655813" cy="37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44" y="11008"/>
                  </a:lnTo>
                  <a:lnTo>
                    <a:pt x="0" y="112"/>
                  </a:lnTo>
                  <a:lnTo>
                    <a:pt x="0" y="21489"/>
                  </a:lnTo>
                  <a:lnTo>
                    <a:pt x="10744" y="1102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26"/>
            <p:cNvSpPr/>
            <p:nvPr/>
          </p:nvSpPr>
          <p:spPr>
            <a:xfrm>
              <a:off x="9539851" y="2720384"/>
              <a:ext cx="116567" cy="6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27"/>
            <p:cNvSpPr/>
            <p:nvPr/>
          </p:nvSpPr>
          <p:spPr>
            <a:xfrm>
              <a:off x="10072953" y="2720384"/>
              <a:ext cx="114572" cy="6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28"/>
            <p:cNvSpPr/>
            <p:nvPr/>
          </p:nvSpPr>
          <p:spPr>
            <a:xfrm>
              <a:off x="9597946" y="794957"/>
              <a:ext cx="1205354" cy="1965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4" extrusionOk="0">
                  <a:moveTo>
                    <a:pt x="0" y="2356"/>
                  </a:moveTo>
                  <a:cubicBezTo>
                    <a:pt x="0" y="2356"/>
                    <a:pt x="650" y="370"/>
                    <a:pt x="5230" y="69"/>
                  </a:cubicBezTo>
                  <a:cubicBezTo>
                    <a:pt x="9810" y="-231"/>
                    <a:pt x="14345" y="370"/>
                    <a:pt x="16719" y="3327"/>
                  </a:cubicBezTo>
                  <a:cubicBezTo>
                    <a:pt x="18812" y="5933"/>
                    <a:pt x="18094" y="7426"/>
                    <a:pt x="18094" y="7426"/>
                  </a:cubicBezTo>
                  <a:cubicBezTo>
                    <a:pt x="18094" y="7426"/>
                    <a:pt x="15186" y="15204"/>
                    <a:pt x="18104" y="18311"/>
                  </a:cubicBezTo>
                  <a:cubicBezTo>
                    <a:pt x="18490" y="18721"/>
                    <a:pt x="20412" y="20754"/>
                    <a:pt x="21600" y="20754"/>
                  </a:cubicBezTo>
                  <a:cubicBezTo>
                    <a:pt x="21600" y="20754"/>
                    <a:pt x="12901" y="21369"/>
                    <a:pt x="10272" y="186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29"/>
            <p:cNvSpPr/>
            <p:nvPr/>
          </p:nvSpPr>
          <p:spPr>
            <a:xfrm>
              <a:off x="9083392" y="1276314"/>
              <a:ext cx="1546087" cy="145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19749" y="9945"/>
                  </a:moveTo>
                  <a:lnTo>
                    <a:pt x="19749" y="8970"/>
                  </a:lnTo>
                  <a:cubicBezTo>
                    <a:pt x="19749" y="4016"/>
                    <a:pt x="15742" y="0"/>
                    <a:pt x="10800" y="0"/>
                  </a:cubicBezTo>
                  <a:lnTo>
                    <a:pt x="9808" y="221"/>
                  </a:lnTo>
                  <a:cubicBezTo>
                    <a:pt x="3703" y="-530"/>
                    <a:pt x="1851" y="4016"/>
                    <a:pt x="1851" y="8970"/>
                  </a:cubicBezTo>
                  <a:lnTo>
                    <a:pt x="1851" y="9945"/>
                  </a:lnTo>
                  <a:cubicBezTo>
                    <a:pt x="829" y="9945"/>
                    <a:pt x="0" y="10803"/>
                    <a:pt x="0" y="11861"/>
                  </a:cubicBezTo>
                  <a:lnTo>
                    <a:pt x="0" y="12044"/>
                  </a:lnTo>
                  <a:cubicBezTo>
                    <a:pt x="0" y="13101"/>
                    <a:pt x="829" y="13959"/>
                    <a:pt x="1851" y="13959"/>
                  </a:cubicBezTo>
                  <a:cubicBezTo>
                    <a:pt x="1913" y="13959"/>
                    <a:pt x="1975" y="13956"/>
                    <a:pt x="2035" y="13950"/>
                  </a:cubicBezTo>
                  <a:cubicBezTo>
                    <a:pt x="3483" y="19175"/>
                    <a:pt x="7763" y="21070"/>
                    <a:pt x="10924" y="20993"/>
                  </a:cubicBezTo>
                  <a:cubicBezTo>
                    <a:pt x="13486" y="21070"/>
                    <a:pt x="17971" y="18743"/>
                    <a:pt x="19535" y="13945"/>
                  </a:cubicBezTo>
                  <a:cubicBezTo>
                    <a:pt x="19605" y="13954"/>
                    <a:pt x="19676" y="13959"/>
                    <a:pt x="19749" y="13959"/>
                  </a:cubicBezTo>
                  <a:cubicBezTo>
                    <a:pt x="20771" y="13959"/>
                    <a:pt x="21600" y="13101"/>
                    <a:pt x="21600" y="12044"/>
                  </a:cubicBezTo>
                  <a:lnTo>
                    <a:pt x="21600" y="11861"/>
                  </a:lnTo>
                  <a:cubicBezTo>
                    <a:pt x="21600" y="10803"/>
                    <a:pt x="20771" y="9945"/>
                    <a:pt x="19749" y="99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30"/>
            <p:cNvSpPr/>
            <p:nvPr/>
          </p:nvSpPr>
          <p:spPr>
            <a:xfrm>
              <a:off x="9656041" y="2417461"/>
              <a:ext cx="421892" cy="1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10766" y="8108"/>
                  </a:moveTo>
                  <a:cubicBezTo>
                    <a:pt x="9281" y="4499"/>
                    <a:pt x="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1"/>
                    <a:pt x="168" y="1286"/>
                    <a:pt x="581" y="3242"/>
                  </a:cubicBezTo>
                  <a:cubicBezTo>
                    <a:pt x="780" y="4250"/>
                    <a:pt x="1048" y="5382"/>
                    <a:pt x="1372" y="6652"/>
                  </a:cubicBezTo>
                  <a:cubicBezTo>
                    <a:pt x="1710" y="7843"/>
                    <a:pt x="2078" y="9313"/>
                    <a:pt x="2546" y="10610"/>
                  </a:cubicBezTo>
                  <a:cubicBezTo>
                    <a:pt x="2781" y="11270"/>
                    <a:pt x="3025" y="11957"/>
                    <a:pt x="3278" y="12668"/>
                  </a:cubicBezTo>
                  <a:cubicBezTo>
                    <a:pt x="3542" y="13324"/>
                    <a:pt x="3828" y="13938"/>
                    <a:pt x="4118" y="14607"/>
                  </a:cubicBezTo>
                  <a:cubicBezTo>
                    <a:pt x="4691" y="15999"/>
                    <a:pt x="5374" y="16975"/>
                    <a:pt x="6063" y="18146"/>
                  </a:cubicBezTo>
                  <a:cubicBezTo>
                    <a:pt x="6422" y="18610"/>
                    <a:pt x="6793" y="19038"/>
                    <a:pt x="7170" y="19469"/>
                  </a:cubicBezTo>
                  <a:cubicBezTo>
                    <a:pt x="7542" y="19959"/>
                    <a:pt x="7933" y="20291"/>
                    <a:pt x="8336" y="20504"/>
                  </a:cubicBezTo>
                  <a:cubicBezTo>
                    <a:pt x="8736" y="20753"/>
                    <a:pt x="9139" y="21049"/>
                    <a:pt x="9548" y="21249"/>
                  </a:cubicBezTo>
                  <a:lnTo>
                    <a:pt x="10791" y="21400"/>
                  </a:lnTo>
                  <a:cubicBezTo>
                    <a:pt x="11624" y="21600"/>
                    <a:pt x="12447" y="20957"/>
                    <a:pt x="13253" y="20576"/>
                  </a:cubicBezTo>
                  <a:cubicBezTo>
                    <a:pt x="13662" y="20453"/>
                    <a:pt x="14038" y="19871"/>
                    <a:pt x="14419" y="19477"/>
                  </a:cubicBezTo>
                  <a:cubicBezTo>
                    <a:pt x="14798" y="19044"/>
                    <a:pt x="15171" y="18627"/>
                    <a:pt x="15532" y="18163"/>
                  </a:cubicBezTo>
                  <a:cubicBezTo>
                    <a:pt x="16237" y="17113"/>
                    <a:pt x="16872" y="15745"/>
                    <a:pt x="17478" y="14578"/>
                  </a:cubicBezTo>
                  <a:cubicBezTo>
                    <a:pt x="18085" y="13406"/>
                    <a:pt x="18557" y="11741"/>
                    <a:pt x="19026" y="10460"/>
                  </a:cubicBezTo>
                  <a:cubicBezTo>
                    <a:pt x="19484" y="9112"/>
                    <a:pt x="19894" y="7873"/>
                    <a:pt x="20190" y="6495"/>
                  </a:cubicBezTo>
                  <a:cubicBezTo>
                    <a:pt x="20509" y="5220"/>
                    <a:pt x="20763" y="4032"/>
                    <a:pt x="20974" y="3080"/>
                  </a:cubicBezTo>
                  <a:cubicBezTo>
                    <a:pt x="21393" y="1163"/>
                    <a:pt x="21600" y="0"/>
                    <a:pt x="21600" y="0"/>
                  </a:cubicBezTo>
                  <a:cubicBezTo>
                    <a:pt x="12241" y="3397"/>
                    <a:pt x="10766" y="8108"/>
                    <a:pt x="10766" y="810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31"/>
            <p:cNvSpPr/>
            <p:nvPr/>
          </p:nvSpPr>
          <p:spPr>
            <a:xfrm>
              <a:off x="9075093" y="977541"/>
              <a:ext cx="1569219" cy="102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6910"/>
                    <a:pt x="0" y="15432"/>
                  </a:cubicBezTo>
                  <a:lnTo>
                    <a:pt x="0" y="16104"/>
                  </a:lnTo>
                  <a:cubicBezTo>
                    <a:pt x="0" y="17735"/>
                    <a:pt x="180" y="19304"/>
                    <a:pt x="509" y="20779"/>
                  </a:cubicBezTo>
                  <a:lnTo>
                    <a:pt x="507" y="20801"/>
                  </a:lnTo>
                  <a:cubicBezTo>
                    <a:pt x="507" y="20801"/>
                    <a:pt x="510" y="20802"/>
                    <a:pt x="514" y="20804"/>
                  </a:cubicBezTo>
                  <a:cubicBezTo>
                    <a:pt x="574" y="21072"/>
                    <a:pt x="638" y="21338"/>
                    <a:pt x="707" y="21600"/>
                  </a:cubicBezTo>
                  <a:cubicBezTo>
                    <a:pt x="919" y="21283"/>
                    <a:pt x="1181" y="21045"/>
                    <a:pt x="1473" y="20914"/>
                  </a:cubicBezTo>
                  <a:cubicBezTo>
                    <a:pt x="1731" y="20911"/>
                    <a:pt x="2025" y="20881"/>
                    <a:pt x="2331" y="20801"/>
                  </a:cubicBezTo>
                  <a:cubicBezTo>
                    <a:pt x="3308" y="20547"/>
                    <a:pt x="4481" y="11869"/>
                    <a:pt x="4481" y="11869"/>
                  </a:cubicBezTo>
                  <a:cubicBezTo>
                    <a:pt x="4481" y="11869"/>
                    <a:pt x="4220" y="16458"/>
                    <a:pt x="4155" y="18153"/>
                  </a:cubicBezTo>
                  <a:lnTo>
                    <a:pt x="7933" y="17654"/>
                  </a:lnTo>
                  <a:lnTo>
                    <a:pt x="8112" y="10673"/>
                  </a:lnTo>
                  <a:lnTo>
                    <a:pt x="8414" y="17554"/>
                  </a:lnTo>
                  <a:lnTo>
                    <a:pt x="13796" y="17381"/>
                  </a:lnTo>
                  <a:lnTo>
                    <a:pt x="14188" y="10772"/>
                  </a:lnTo>
                  <a:lnTo>
                    <a:pt x="14578" y="17455"/>
                  </a:lnTo>
                  <a:cubicBezTo>
                    <a:pt x="14578" y="17455"/>
                    <a:pt x="17380" y="17854"/>
                    <a:pt x="17771" y="17953"/>
                  </a:cubicBezTo>
                  <a:lnTo>
                    <a:pt x="17793" y="12168"/>
                  </a:lnTo>
                  <a:cubicBezTo>
                    <a:pt x="17793" y="12168"/>
                    <a:pt x="18400" y="19833"/>
                    <a:pt x="19616" y="20801"/>
                  </a:cubicBezTo>
                  <a:lnTo>
                    <a:pt x="19616" y="20801"/>
                  </a:lnTo>
                  <a:lnTo>
                    <a:pt x="19616" y="20801"/>
                  </a:lnTo>
                  <a:cubicBezTo>
                    <a:pt x="20113" y="20801"/>
                    <a:pt x="20563" y="21107"/>
                    <a:pt x="20892" y="21600"/>
                  </a:cubicBezTo>
                  <a:cubicBezTo>
                    <a:pt x="21348" y="19892"/>
                    <a:pt x="21600" y="18041"/>
                    <a:pt x="21600" y="16104"/>
                  </a:cubicBezTo>
                  <a:lnTo>
                    <a:pt x="21600" y="15432"/>
                  </a:lnTo>
                  <a:cubicBezTo>
                    <a:pt x="21600" y="6910"/>
                    <a:pt x="16764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32"/>
            <p:cNvSpPr/>
            <p:nvPr/>
          </p:nvSpPr>
          <p:spPr>
            <a:xfrm>
              <a:off x="9519103" y="1915356"/>
              <a:ext cx="205146" cy="19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4" extrusionOk="0">
                  <a:moveTo>
                    <a:pt x="13609" y="1594"/>
                  </a:moveTo>
                  <a:cubicBezTo>
                    <a:pt x="13540" y="1594"/>
                    <a:pt x="13475" y="1617"/>
                    <a:pt x="13406" y="1619"/>
                  </a:cubicBezTo>
                  <a:cubicBezTo>
                    <a:pt x="12443" y="1218"/>
                    <a:pt x="7506" y="-676"/>
                    <a:pt x="2135" y="254"/>
                  </a:cubicBezTo>
                  <a:cubicBezTo>
                    <a:pt x="2135" y="254"/>
                    <a:pt x="3701" y="1007"/>
                    <a:pt x="6434" y="2246"/>
                  </a:cubicBezTo>
                  <a:cubicBezTo>
                    <a:pt x="6434" y="2246"/>
                    <a:pt x="4421" y="4059"/>
                    <a:pt x="0" y="5848"/>
                  </a:cubicBezTo>
                  <a:cubicBezTo>
                    <a:pt x="0" y="5848"/>
                    <a:pt x="2482" y="5028"/>
                    <a:pt x="7317" y="5367"/>
                  </a:cubicBezTo>
                  <a:cubicBezTo>
                    <a:pt x="6268" y="7002"/>
                    <a:pt x="5619" y="9030"/>
                    <a:pt x="5619" y="11259"/>
                  </a:cubicBezTo>
                  <a:cubicBezTo>
                    <a:pt x="5619" y="16597"/>
                    <a:pt x="9196" y="20924"/>
                    <a:pt x="13609" y="20924"/>
                  </a:cubicBezTo>
                  <a:cubicBezTo>
                    <a:pt x="18023" y="20924"/>
                    <a:pt x="21600" y="16597"/>
                    <a:pt x="21600" y="11259"/>
                  </a:cubicBezTo>
                  <a:cubicBezTo>
                    <a:pt x="21600" y="5921"/>
                    <a:pt x="18023" y="1594"/>
                    <a:pt x="13609" y="159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33"/>
            <p:cNvSpPr/>
            <p:nvPr/>
          </p:nvSpPr>
          <p:spPr>
            <a:xfrm>
              <a:off x="9975562" y="1915356"/>
              <a:ext cx="205146" cy="19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4" extrusionOk="0">
                  <a:moveTo>
                    <a:pt x="7991" y="1594"/>
                  </a:moveTo>
                  <a:cubicBezTo>
                    <a:pt x="8060" y="1594"/>
                    <a:pt x="8125" y="1617"/>
                    <a:pt x="8194" y="1619"/>
                  </a:cubicBezTo>
                  <a:cubicBezTo>
                    <a:pt x="9157" y="1218"/>
                    <a:pt x="14094" y="-676"/>
                    <a:pt x="19465" y="254"/>
                  </a:cubicBezTo>
                  <a:cubicBezTo>
                    <a:pt x="19465" y="254"/>
                    <a:pt x="17899" y="1007"/>
                    <a:pt x="15166" y="2246"/>
                  </a:cubicBezTo>
                  <a:cubicBezTo>
                    <a:pt x="15166" y="2246"/>
                    <a:pt x="17179" y="4059"/>
                    <a:pt x="21600" y="5848"/>
                  </a:cubicBezTo>
                  <a:cubicBezTo>
                    <a:pt x="21600" y="5848"/>
                    <a:pt x="19118" y="5028"/>
                    <a:pt x="14283" y="5367"/>
                  </a:cubicBezTo>
                  <a:cubicBezTo>
                    <a:pt x="15332" y="7002"/>
                    <a:pt x="15981" y="9030"/>
                    <a:pt x="15981" y="11259"/>
                  </a:cubicBezTo>
                  <a:cubicBezTo>
                    <a:pt x="15981" y="16597"/>
                    <a:pt x="12404" y="20924"/>
                    <a:pt x="7991" y="20924"/>
                  </a:cubicBezTo>
                  <a:cubicBezTo>
                    <a:pt x="3577" y="20924"/>
                    <a:pt x="0" y="16597"/>
                    <a:pt x="0" y="11259"/>
                  </a:cubicBezTo>
                  <a:cubicBezTo>
                    <a:pt x="0" y="5921"/>
                    <a:pt x="3577" y="1594"/>
                    <a:pt x="7991" y="159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34"/>
            <p:cNvSpPr/>
            <p:nvPr/>
          </p:nvSpPr>
          <p:spPr>
            <a:xfrm>
              <a:off x="9747333" y="2205830"/>
              <a:ext cx="224193" cy="8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20469" y="1076"/>
                  </a:moveTo>
                  <a:cubicBezTo>
                    <a:pt x="19770" y="1728"/>
                    <a:pt x="18914" y="3034"/>
                    <a:pt x="17837" y="3942"/>
                  </a:cubicBezTo>
                  <a:cubicBezTo>
                    <a:pt x="17300" y="4386"/>
                    <a:pt x="16786" y="5139"/>
                    <a:pt x="16205" y="5509"/>
                  </a:cubicBezTo>
                  <a:cubicBezTo>
                    <a:pt x="15625" y="5852"/>
                    <a:pt x="15064" y="6458"/>
                    <a:pt x="14478" y="6787"/>
                  </a:cubicBezTo>
                  <a:cubicBezTo>
                    <a:pt x="13879" y="6915"/>
                    <a:pt x="13314" y="7514"/>
                    <a:pt x="12717" y="7521"/>
                  </a:cubicBezTo>
                  <a:cubicBezTo>
                    <a:pt x="12124" y="7595"/>
                    <a:pt x="11540" y="7877"/>
                    <a:pt x="10939" y="7662"/>
                  </a:cubicBezTo>
                  <a:cubicBezTo>
                    <a:pt x="10343" y="7796"/>
                    <a:pt x="9741" y="7393"/>
                    <a:pt x="9129" y="7298"/>
                  </a:cubicBezTo>
                  <a:cubicBezTo>
                    <a:pt x="8525" y="6989"/>
                    <a:pt x="7906" y="6747"/>
                    <a:pt x="7299" y="6337"/>
                  </a:cubicBezTo>
                  <a:cubicBezTo>
                    <a:pt x="6076" y="5597"/>
                    <a:pt x="4896" y="4480"/>
                    <a:pt x="3804" y="3605"/>
                  </a:cubicBezTo>
                  <a:cubicBezTo>
                    <a:pt x="1521" y="1446"/>
                    <a:pt x="0" y="0"/>
                    <a:pt x="0" y="0"/>
                  </a:cubicBezTo>
                  <a:cubicBezTo>
                    <a:pt x="0" y="0"/>
                    <a:pt x="360" y="4715"/>
                    <a:pt x="2036" y="9983"/>
                  </a:cubicBezTo>
                  <a:cubicBezTo>
                    <a:pt x="2868" y="12606"/>
                    <a:pt x="4004" y="15425"/>
                    <a:pt x="5508" y="17577"/>
                  </a:cubicBezTo>
                  <a:cubicBezTo>
                    <a:pt x="6243" y="18688"/>
                    <a:pt x="7091" y="19582"/>
                    <a:pt x="7970" y="20295"/>
                  </a:cubicBezTo>
                  <a:cubicBezTo>
                    <a:pt x="8875" y="20887"/>
                    <a:pt x="9805" y="21452"/>
                    <a:pt x="10785" y="21425"/>
                  </a:cubicBezTo>
                  <a:cubicBezTo>
                    <a:pt x="11754" y="21600"/>
                    <a:pt x="12720" y="21210"/>
                    <a:pt x="13651" y="20658"/>
                  </a:cubicBezTo>
                  <a:cubicBezTo>
                    <a:pt x="14596" y="20275"/>
                    <a:pt x="15416" y="18997"/>
                    <a:pt x="16226" y="18116"/>
                  </a:cubicBezTo>
                  <a:cubicBezTo>
                    <a:pt x="17005" y="17053"/>
                    <a:pt x="17644" y="15593"/>
                    <a:pt x="18264" y="14368"/>
                  </a:cubicBezTo>
                  <a:cubicBezTo>
                    <a:pt x="18883" y="13131"/>
                    <a:pt x="19282" y="11469"/>
                    <a:pt x="19706" y="10158"/>
                  </a:cubicBezTo>
                  <a:cubicBezTo>
                    <a:pt x="20582" y="7595"/>
                    <a:pt x="20929" y="4749"/>
                    <a:pt x="21230" y="2960"/>
                  </a:cubicBezTo>
                  <a:cubicBezTo>
                    <a:pt x="21500" y="1103"/>
                    <a:pt x="21600" y="0"/>
                    <a:pt x="21600" y="0"/>
                  </a:cubicBezTo>
                  <a:cubicBezTo>
                    <a:pt x="21600" y="0"/>
                    <a:pt x="21155" y="363"/>
                    <a:pt x="20469" y="107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35"/>
            <p:cNvSpPr/>
            <p:nvPr/>
          </p:nvSpPr>
          <p:spPr>
            <a:xfrm>
              <a:off x="9145636" y="2068892"/>
              <a:ext cx="46284" cy="85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69" extrusionOk="0">
                  <a:moveTo>
                    <a:pt x="19214" y="17209"/>
                  </a:moveTo>
                  <a:cubicBezTo>
                    <a:pt x="18925" y="16637"/>
                    <a:pt x="18604" y="16052"/>
                    <a:pt x="18213" y="15505"/>
                  </a:cubicBezTo>
                  <a:cubicBezTo>
                    <a:pt x="17978" y="14920"/>
                    <a:pt x="17704" y="14352"/>
                    <a:pt x="17336" y="13826"/>
                  </a:cubicBezTo>
                  <a:cubicBezTo>
                    <a:pt x="17070" y="13280"/>
                    <a:pt x="16976" y="12741"/>
                    <a:pt x="16600" y="12259"/>
                  </a:cubicBezTo>
                  <a:cubicBezTo>
                    <a:pt x="16561" y="11742"/>
                    <a:pt x="16170" y="11285"/>
                    <a:pt x="16100" y="10798"/>
                  </a:cubicBezTo>
                  <a:cubicBezTo>
                    <a:pt x="15411" y="8974"/>
                    <a:pt x="15067" y="6770"/>
                    <a:pt x="15020" y="4404"/>
                  </a:cubicBezTo>
                  <a:cubicBezTo>
                    <a:pt x="15074" y="1760"/>
                    <a:pt x="15113" y="0"/>
                    <a:pt x="15113" y="0"/>
                  </a:cubicBezTo>
                  <a:cubicBezTo>
                    <a:pt x="15113" y="0"/>
                    <a:pt x="11028" y="111"/>
                    <a:pt x="6951" y="2037"/>
                  </a:cubicBezTo>
                  <a:cubicBezTo>
                    <a:pt x="4791" y="2943"/>
                    <a:pt x="2866" y="4365"/>
                    <a:pt x="1449" y="6155"/>
                  </a:cubicBezTo>
                  <a:cubicBezTo>
                    <a:pt x="878" y="7077"/>
                    <a:pt x="236" y="8056"/>
                    <a:pt x="150" y="9128"/>
                  </a:cubicBezTo>
                  <a:cubicBezTo>
                    <a:pt x="-163" y="10187"/>
                    <a:pt x="72" y="11281"/>
                    <a:pt x="338" y="12365"/>
                  </a:cubicBezTo>
                  <a:cubicBezTo>
                    <a:pt x="690" y="13437"/>
                    <a:pt x="1418" y="14458"/>
                    <a:pt x="2169" y="15424"/>
                  </a:cubicBezTo>
                  <a:cubicBezTo>
                    <a:pt x="3100" y="16316"/>
                    <a:pt x="4110" y="17188"/>
                    <a:pt x="5245" y="17901"/>
                  </a:cubicBezTo>
                  <a:cubicBezTo>
                    <a:pt x="6450" y="18580"/>
                    <a:pt x="7702" y="19174"/>
                    <a:pt x="8900" y="19691"/>
                  </a:cubicBezTo>
                  <a:cubicBezTo>
                    <a:pt x="10183" y="20143"/>
                    <a:pt x="11513" y="20472"/>
                    <a:pt x="12711" y="20759"/>
                  </a:cubicBezTo>
                  <a:cubicBezTo>
                    <a:pt x="15004" y="21408"/>
                    <a:pt x="17391" y="21442"/>
                    <a:pt x="18909" y="21545"/>
                  </a:cubicBezTo>
                  <a:cubicBezTo>
                    <a:pt x="20490" y="21600"/>
                    <a:pt x="21437" y="21545"/>
                    <a:pt x="21437" y="21545"/>
                  </a:cubicBezTo>
                  <a:cubicBezTo>
                    <a:pt x="21437" y="21545"/>
                    <a:pt x="21265" y="20994"/>
                    <a:pt x="20881" y="20178"/>
                  </a:cubicBezTo>
                  <a:cubicBezTo>
                    <a:pt x="20560" y="19345"/>
                    <a:pt x="19762" y="18358"/>
                    <a:pt x="19214" y="1720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721283" y="2122991"/>
            <a:ext cx="1196605" cy="1562028"/>
            <a:chOff x="5735233" y="1742408"/>
            <a:chExt cx="1033278" cy="1348825"/>
          </a:xfrm>
        </p:grpSpPr>
        <p:sp>
          <p:nvSpPr>
            <p:cNvPr id="52" name="Shape 8"/>
            <p:cNvSpPr/>
            <p:nvPr/>
          </p:nvSpPr>
          <p:spPr>
            <a:xfrm>
              <a:off x="6111052" y="2303563"/>
              <a:ext cx="280997" cy="22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7929"/>
                  </a:lnTo>
                  <a:cubicBezTo>
                    <a:pt x="0" y="19957"/>
                    <a:pt x="4835" y="21600"/>
                    <a:pt x="10800" y="21600"/>
                  </a:cubicBezTo>
                  <a:cubicBezTo>
                    <a:pt x="16765" y="21600"/>
                    <a:pt x="21600" y="19957"/>
                    <a:pt x="21600" y="17929"/>
                  </a:cubicBezTo>
                  <a:lnTo>
                    <a:pt x="21600" y="0"/>
                  </a:lnTo>
                  <a:cubicBezTo>
                    <a:pt x="216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9"/>
            <p:cNvSpPr/>
            <p:nvPr/>
          </p:nvSpPr>
          <p:spPr>
            <a:xfrm>
              <a:off x="6041551" y="1824779"/>
              <a:ext cx="421506" cy="58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88" y="21448"/>
                  </a:moveTo>
                  <a:cubicBezTo>
                    <a:pt x="9577" y="21547"/>
                    <a:pt x="10182" y="21600"/>
                    <a:pt x="10800" y="21600"/>
                  </a:cubicBezTo>
                  <a:cubicBezTo>
                    <a:pt x="11418" y="21600"/>
                    <a:pt x="12023" y="21547"/>
                    <a:pt x="12612" y="21448"/>
                  </a:cubicBezTo>
                  <a:cubicBezTo>
                    <a:pt x="15311" y="20855"/>
                    <a:pt x="20737" y="15011"/>
                    <a:pt x="20739" y="15031"/>
                  </a:cubicBezTo>
                  <a:cubicBezTo>
                    <a:pt x="21293" y="13732"/>
                    <a:pt x="21600" y="12302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2302"/>
                    <a:pt x="307" y="13732"/>
                    <a:pt x="861" y="15031"/>
                  </a:cubicBezTo>
                  <a:cubicBezTo>
                    <a:pt x="863" y="15011"/>
                    <a:pt x="6289" y="20855"/>
                    <a:pt x="8988" y="2144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10"/>
            <p:cNvSpPr/>
            <p:nvPr/>
          </p:nvSpPr>
          <p:spPr>
            <a:xfrm>
              <a:off x="6010662" y="2051300"/>
              <a:ext cx="50400" cy="1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99" h="20500" extrusionOk="0">
                  <a:moveTo>
                    <a:pt x="18211" y="9145"/>
                  </a:moveTo>
                  <a:cubicBezTo>
                    <a:pt x="20299" y="14772"/>
                    <a:pt x="18091" y="19829"/>
                    <a:pt x="13280" y="20440"/>
                  </a:cubicBezTo>
                  <a:cubicBezTo>
                    <a:pt x="8468" y="21050"/>
                    <a:pt x="2875" y="16983"/>
                    <a:pt x="787" y="11355"/>
                  </a:cubicBezTo>
                  <a:cubicBezTo>
                    <a:pt x="-1301" y="5728"/>
                    <a:pt x="907" y="671"/>
                    <a:pt x="5718" y="60"/>
                  </a:cubicBezTo>
                  <a:cubicBezTo>
                    <a:pt x="10530" y="-550"/>
                    <a:pt x="16123" y="3517"/>
                    <a:pt x="18211" y="914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11"/>
            <p:cNvSpPr/>
            <p:nvPr/>
          </p:nvSpPr>
          <p:spPr>
            <a:xfrm>
              <a:off x="6440537" y="2051300"/>
              <a:ext cx="50399" cy="1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99" h="20500" extrusionOk="0">
                  <a:moveTo>
                    <a:pt x="788" y="9145"/>
                  </a:moveTo>
                  <a:cubicBezTo>
                    <a:pt x="-1300" y="14772"/>
                    <a:pt x="908" y="19829"/>
                    <a:pt x="5720" y="20440"/>
                  </a:cubicBezTo>
                  <a:cubicBezTo>
                    <a:pt x="10531" y="21050"/>
                    <a:pt x="16124" y="16983"/>
                    <a:pt x="18212" y="11355"/>
                  </a:cubicBezTo>
                  <a:cubicBezTo>
                    <a:pt x="20300" y="5728"/>
                    <a:pt x="18092" y="671"/>
                    <a:pt x="13280" y="60"/>
                  </a:cubicBezTo>
                  <a:cubicBezTo>
                    <a:pt x="8469" y="-550"/>
                    <a:pt x="2876" y="3517"/>
                    <a:pt x="788" y="914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12"/>
            <p:cNvSpPr/>
            <p:nvPr/>
          </p:nvSpPr>
          <p:spPr>
            <a:xfrm>
              <a:off x="6028680" y="1806761"/>
              <a:ext cx="447278" cy="320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7152"/>
                    <a:pt x="0" y="15975"/>
                  </a:cubicBezTo>
                  <a:cubicBezTo>
                    <a:pt x="0" y="16146"/>
                    <a:pt x="2" y="16317"/>
                    <a:pt x="6" y="16487"/>
                  </a:cubicBezTo>
                  <a:cubicBezTo>
                    <a:pt x="75" y="16502"/>
                    <a:pt x="753" y="16705"/>
                    <a:pt x="807" y="18986"/>
                  </a:cubicBezTo>
                  <a:cubicBezTo>
                    <a:pt x="839" y="20343"/>
                    <a:pt x="835" y="20765"/>
                    <a:pt x="825" y="20876"/>
                  </a:cubicBezTo>
                  <a:lnTo>
                    <a:pt x="1715" y="21600"/>
                  </a:lnTo>
                  <a:cubicBezTo>
                    <a:pt x="1715" y="21600"/>
                    <a:pt x="1829" y="12940"/>
                    <a:pt x="6183" y="12675"/>
                  </a:cubicBezTo>
                  <a:lnTo>
                    <a:pt x="10800" y="12675"/>
                  </a:lnTo>
                  <a:lnTo>
                    <a:pt x="15417" y="12675"/>
                  </a:lnTo>
                  <a:cubicBezTo>
                    <a:pt x="19771" y="12940"/>
                    <a:pt x="19885" y="21600"/>
                    <a:pt x="19885" y="21600"/>
                  </a:cubicBezTo>
                  <a:lnTo>
                    <a:pt x="20775" y="20876"/>
                  </a:lnTo>
                  <a:cubicBezTo>
                    <a:pt x="20765" y="20765"/>
                    <a:pt x="20761" y="20343"/>
                    <a:pt x="20793" y="18986"/>
                  </a:cubicBezTo>
                  <a:cubicBezTo>
                    <a:pt x="20847" y="16705"/>
                    <a:pt x="21525" y="16502"/>
                    <a:pt x="21594" y="16487"/>
                  </a:cubicBezTo>
                  <a:cubicBezTo>
                    <a:pt x="21598" y="16317"/>
                    <a:pt x="21600" y="16146"/>
                    <a:pt x="21600" y="15975"/>
                  </a:cubicBezTo>
                  <a:cubicBezTo>
                    <a:pt x="21600" y="7152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24210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3"/>
            <p:cNvSpPr/>
            <p:nvPr/>
          </p:nvSpPr>
          <p:spPr>
            <a:xfrm>
              <a:off x="6082737" y="2409101"/>
              <a:ext cx="337036" cy="58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0800" y="2426"/>
                  </a:lnTo>
                  <a:cubicBezTo>
                    <a:pt x="10800" y="24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1F1F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14"/>
            <p:cNvSpPr/>
            <p:nvPr/>
          </p:nvSpPr>
          <p:spPr>
            <a:xfrm>
              <a:off x="6201146" y="2476028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6"/>
                  </a:moveTo>
                  <a:lnTo>
                    <a:pt x="12087" y="2639"/>
                  </a:lnTo>
                  <a:lnTo>
                    <a:pt x="6218" y="3900"/>
                  </a:lnTo>
                  <a:lnTo>
                    <a:pt x="2798" y="14182"/>
                  </a:lnTo>
                  <a:lnTo>
                    <a:pt x="21600" y="21600"/>
                  </a:lnTo>
                  <a:lnTo>
                    <a:pt x="21600" y="3900"/>
                  </a:lnTo>
                  <a:lnTo>
                    <a:pt x="21600" y="2244"/>
                  </a:lnTo>
                  <a:lnTo>
                    <a:pt x="21600" y="0"/>
                  </a:lnTo>
                  <a:cubicBezTo>
                    <a:pt x="21600" y="0"/>
                    <a:pt x="0" y="1036"/>
                    <a:pt x="0" y="1036"/>
                  </a:cubicBezTo>
                  <a:close/>
                </a:path>
              </a:pathLst>
            </a:custGeom>
            <a:solidFill>
              <a:srgbClr val="FC762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5"/>
            <p:cNvSpPr/>
            <p:nvPr/>
          </p:nvSpPr>
          <p:spPr>
            <a:xfrm>
              <a:off x="6252628" y="2476028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"/>
                  </a:moveTo>
                  <a:lnTo>
                    <a:pt x="9513" y="2639"/>
                  </a:lnTo>
                  <a:lnTo>
                    <a:pt x="15381" y="3900"/>
                  </a:lnTo>
                  <a:lnTo>
                    <a:pt x="18802" y="14182"/>
                  </a:lnTo>
                  <a:lnTo>
                    <a:pt x="0" y="21600"/>
                  </a:lnTo>
                  <a:lnTo>
                    <a:pt x="0" y="3900"/>
                  </a:lnTo>
                  <a:lnTo>
                    <a:pt x="0" y="2244"/>
                  </a:lnTo>
                  <a:lnTo>
                    <a:pt x="0" y="0"/>
                  </a:lnTo>
                  <a:cubicBezTo>
                    <a:pt x="0" y="0"/>
                    <a:pt x="21600" y="1036"/>
                    <a:pt x="21600" y="1036"/>
                  </a:cubicBezTo>
                  <a:close/>
                </a:path>
              </a:pathLst>
            </a:custGeom>
            <a:solidFill>
              <a:srgbClr val="E5551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16"/>
            <p:cNvSpPr/>
            <p:nvPr/>
          </p:nvSpPr>
          <p:spPr>
            <a:xfrm>
              <a:off x="6201146" y="2476028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6"/>
                  </a:moveTo>
                  <a:lnTo>
                    <a:pt x="12087" y="2639"/>
                  </a:lnTo>
                  <a:lnTo>
                    <a:pt x="6218" y="3900"/>
                  </a:lnTo>
                  <a:lnTo>
                    <a:pt x="2798" y="14182"/>
                  </a:lnTo>
                  <a:lnTo>
                    <a:pt x="21600" y="21600"/>
                  </a:lnTo>
                  <a:lnTo>
                    <a:pt x="21600" y="3900"/>
                  </a:lnTo>
                  <a:lnTo>
                    <a:pt x="21600" y="2244"/>
                  </a:lnTo>
                  <a:lnTo>
                    <a:pt x="21600" y="0"/>
                  </a:lnTo>
                  <a:cubicBezTo>
                    <a:pt x="21600" y="0"/>
                    <a:pt x="0" y="1036"/>
                    <a:pt x="0" y="1036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17"/>
            <p:cNvSpPr/>
            <p:nvPr/>
          </p:nvSpPr>
          <p:spPr>
            <a:xfrm>
              <a:off x="6252628" y="2476028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"/>
                  </a:moveTo>
                  <a:lnTo>
                    <a:pt x="9513" y="2639"/>
                  </a:lnTo>
                  <a:lnTo>
                    <a:pt x="15381" y="3900"/>
                  </a:lnTo>
                  <a:lnTo>
                    <a:pt x="18802" y="14182"/>
                  </a:lnTo>
                  <a:lnTo>
                    <a:pt x="0" y="21600"/>
                  </a:lnTo>
                  <a:lnTo>
                    <a:pt x="0" y="3900"/>
                  </a:lnTo>
                  <a:lnTo>
                    <a:pt x="0" y="2244"/>
                  </a:lnTo>
                  <a:lnTo>
                    <a:pt x="0" y="0"/>
                  </a:lnTo>
                  <a:cubicBezTo>
                    <a:pt x="0" y="0"/>
                    <a:pt x="21600" y="1036"/>
                    <a:pt x="21600" y="103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18"/>
            <p:cNvSpPr/>
            <p:nvPr/>
          </p:nvSpPr>
          <p:spPr>
            <a:xfrm>
              <a:off x="6028680" y="2409101"/>
              <a:ext cx="223639" cy="170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365"/>
                  </a:moveTo>
                  <a:lnTo>
                    <a:pt x="5324" y="0"/>
                  </a:lnTo>
                  <a:lnTo>
                    <a:pt x="0" y="4869"/>
                  </a:lnTo>
                  <a:lnTo>
                    <a:pt x="6843" y="21600"/>
                  </a:lnTo>
                  <a:cubicBezTo>
                    <a:pt x="6843" y="21600"/>
                    <a:pt x="21600" y="8365"/>
                    <a:pt x="21600" y="8365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9"/>
            <p:cNvSpPr/>
            <p:nvPr/>
          </p:nvSpPr>
          <p:spPr>
            <a:xfrm>
              <a:off x="6252628" y="2409101"/>
              <a:ext cx="223639" cy="16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18"/>
                  </a:moveTo>
                  <a:lnTo>
                    <a:pt x="16276" y="0"/>
                  </a:lnTo>
                  <a:lnTo>
                    <a:pt x="21600" y="5075"/>
                  </a:lnTo>
                  <a:lnTo>
                    <a:pt x="14774" y="21600"/>
                  </a:lnTo>
                  <a:cubicBezTo>
                    <a:pt x="14774" y="21600"/>
                    <a:pt x="0" y="8718"/>
                    <a:pt x="0" y="8718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20"/>
            <p:cNvSpPr/>
            <p:nvPr/>
          </p:nvSpPr>
          <p:spPr>
            <a:xfrm>
              <a:off x="5735233" y="2447713"/>
              <a:ext cx="1033278" cy="64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4" y="21485"/>
                  </a:moveTo>
                  <a:lnTo>
                    <a:pt x="18044" y="21485"/>
                  </a:lnTo>
                  <a:lnTo>
                    <a:pt x="18371" y="15211"/>
                  </a:lnTo>
                  <a:lnTo>
                    <a:pt x="18524" y="21600"/>
                  </a:lnTo>
                  <a:lnTo>
                    <a:pt x="21600" y="21600"/>
                  </a:lnTo>
                  <a:cubicBezTo>
                    <a:pt x="21600" y="21600"/>
                    <a:pt x="21271" y="11814"/>
                    <a:pt x="21148" y="6534"/>
                  </a:cubicBezTo>
                  <a:cubicBezTo>
                    <a:pt x="21037" y="1781"/>
                    <a:pt x="19208" y="933"/>
                    <a:pt x="18844" y="811"/>
                  </a:cubicBezTo>
                  <a:lnTo>
                    <a:pt x="18844" y="792"/>
                  </a:lnTo>
                  <a:lnTo>
                    <a:pt x="15475" y="0"/>
                  </a:lnTo>
                  <a:lnTo>
                    <a:pt x="10800" y="15912"/>
                  </a:lnTo>
                  <a:lnTo>
                    <a:pt x="6125" y="0"/>
                  </a:lnTo>
                  <a:lnTo>
                    <a:pt x="2756" y="792"/>
                  </a:lnTo>
                  <a:lnTo>
                    <a:pt x="2756" y="811"/>
                  </a:lnTo>
                  <a:cubicBezTo>
                    <a:pt x="2392" y="933"/>
                    <a:pt x="563" y="1781"/>
                    <a:pt x="452" y="6534"/>
                  </a:cubicBezTo>
                  <a:cubicBezTo>
                    <a:pt x="329" y="11814"/>
                    <a:pt x="0" y="21600"/>
                    <a:pt x="0" y="21600"/>
                  </a:cubicBezTo>
                  <a:lnTo>
                    <a:pt x="3139" y="21600"/>
                  </a:lnTo>
                  <a:lnTo>
                    <a:pt x="3228" y="15239"/>
                  </a:lnTo>
                  <a:lnTo>
                    <a:pt x="3556" y="21534"/>
                  </a:lnTo>
                  <a:cubicBezTo>
                    <a:pt x="3556" y="21534"/>
                    <a:pt x="18044" y="21485"/>
                    <a:pt x="18044" y="2148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21"/>
            <p:cNvSpPr/>
            <p:nvPr/>
          </p:nvSpPr>
          <p:spPr>
            <a:xfrm>
              <a:off x="6013236" y="2447713"/>
              <a:ext cx="238790" cy="47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0" y="0"/>
                  </a:moveTo>
                  <a:lnTo>
                    <a:pt x="16210" y="10803"/>
                  </a:lnTo>
                  <a:lnTo>
                    <a:pt x="21600" y="21600"/>
                  </a:lnTo>
                  <a:lnTo>
                    <a:pt x="6966" y="13368"/>
                  </a:lnTo>
                  <a:lnTo>
                    <a:pt x="8172" y="10061"/>
                  </a:lnTo>
                  <a:lnTo>
                    <a:pt x="0" y="7497"/>
                  </a:lnTo>
                  <a:cubicBezTo>
                    <a:pt x="0" y="7497"/>
                    <a:pt x="1370" y="0"/>
                    <a:pt x="137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22"/>
            <p:cNvSpPr/>
            <p:nvPr/>
          </p:nvSpPr>
          <p:spPr>
            <a:xfrm>
              <a:off x="6252628" y="2447713"/>
              <a:ext cx="238790" cy="47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0" y="0"/>
                  </a:moveTo>
                  <a:lnTo>
                    <a:pt x="5390" y="10803"/>
                  </a:lnTo>
                  <a:lnTo>
                    <a:pt x="0" y="21600"/>
                  </a:lnTo>
                  <a:lnTo>
                    <a:pt x="14634" y="13368"/>
                  </a:lnTo>
                  <a:lnTo>
                    <a:pt x="13428" y="10061"/>
                  </a:lnTo>
                  <a:lnTo>
                    <a:pt x="21600" y="7497"/>
                  </a:lnTo>
                  <a:cubicBezTo>
                    <a:pt x="21600" y="7497"/>
                    <a:pt x="20230" y="0"/>
                    <a:pt x="2023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23"/>
            <p:cNvSpPr/>
            <p:nvPr/>
          </p:nvSpPr>
          <p:spPr>
            <a:xfrm>
              <a:off x="6407074" y="2782346"/>
              <a:ext cx="150988" cy="83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" y="0"/>
                  </a:moveTo>
                  <a:cubicBezTo>
                    <a:pt x="36" y="430"/>
                    <a:pt x="0" y="877"/>
                    <a:pt x="0" y="1341"/>
                  </a:cubicBezTo>
                  <a:lnTo>
                    <a:pt x="0" y="19961"/>
                  </a:lnTo>
                  <a:cubicBezTo>
                    <a:pt x="0" y="20863"/>
                    <a:pt x="408" y="21600"/>
                    <a:pt x="907" y="21600"/>
                  </a:cubicBezTo>
                  <a:lnTo>
                    <a:pt x="20693" y="21600"/>
                  </a:lnTo>
                  <a:cubicBezTo>
                    <a:pt x="21192" y="21600"/>
                    <a:pt x="21600" y="20862"/>
                    <a:pt x="21600" y="19961"/>
                  </a:cubicBezTo>
                  <a:lnTo>
                    <a:pt x="21600" y="1043"/>
                  </a:lnTo>
                  <a:cubicBezTo>
                    <a:pt x="21600" y="685"/>
                    <a:pt x="21579" y="337"/>
                    <a:pt x="21539" y="0"/>
                  </a:cubicBezTo>
                  <a:cubicBezTo>
                    <a:pt x="21539" y="0"/>
                    <a:pt x="98" y="0"/>
                    <a:pt x="98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24"/>
            <p:cNvSpPr/>
            <p:nvPr/>
          </p:nvSpPr>
          <p:spPr>
            <a:xfrm>
              <a:off x="6421747" y="2798392"/>
              <a:ext cx="38612" cy="4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25"/>
            <p:cNvSpPr/>
            <p:nvPr/>
          </p:nvSpPr>
          <p:spPr>
            <a:xfrm>
              <a:off x="6471427" y="2761754"/>
              <a:ext cx="19234" cy="3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60" y="0"/>
                    <a:pt x="0" y="3060"/>
                    <a:pt x="0" y="6800"/>
                  </a:cubicBezTo>
                  <a:lnTo>
                    <a:pt x="0" y="14799"/>
                  </a:lnTo>
                  <a:cubicBezTo>
                    <a:pt x="0" y="18540"/>
                    <a:pt x="4860" y="21600"/>
                    <a:pt x="10801" y="21600"/>
                  </a:cubicBezTo>
                  <a:cubicBezTo>
                    <a:pt x="16740" y="21600"/>
                    <a:pt x="21600" y="18540"/>
                    <a:pt x="21600" y="14799"/>
                  </a:cubicBezTo>
                  <a:lnTo>
                    <a:pt x="21600" y="6800"/>
                  </a:lnTo>
                  <a:cubicBezTo>
                    <a:pt x="21600" y="3060"/>
                    <a:pt x="16740" y="0"/>
                    <a:pt x="10801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26"/>
            <p:cNvSpPr/>
            <p:nvPr/>
          </p:nvSpPr>
          <p:spPr>
            <a:xfrm>
              <a:off x="6255202" y="3014016"/>
              <a:ext cx="32582" cy="3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Shape 27"/>
            <p:cNvSpPr/>
            <p:nvPr/>
          </p:nvSpPr>
          <p:spPr>
            <a:xfrm>
              <a:off x="6002939" y="1742408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9" y="4296"/>
                  </a:moveTo>
                  <a:cubicBezTo>
                    <a:pt x="4412" y="7727"/>
                    <a:pt x="25" y="14188"/>
                    <a:pt x="0" y="21600"/>
                  </a:cubicBezTo>
                  <a:lnTo>
                    <a:pt x="21600" y="21600"/>
                  </a:lnTo>
                  <a:lnTo>
                    <a:pt x="21600" y="13501"/>
                  </a:lnTo>
                  <a:lnTo>
                    <a:pt x="21600" y="1680"/>
                  </a:lnTo>
                  <a:lnTo>
                    <a:pt x="21600" y="0"/>
                  </a:lnTo>
                  <a:cubicBezTo>
                    <a:pt x="17381" y="0"/>
                    <a:pt x="13581" y="1653"/>
                    <a:pt x="10909" y="4296"/>
                  </a:cubicBezTo>
                  <a:close/>
                </a:path>
              </a:pathLst>
            </a:custGeom>
            <a:solidFill>
              <a:srgbClr val="FCE16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 28"/>
            <p:cNvSpPr/>
            <p:nvPr/>
          </p:nvSpPr>
          <p:spPr>
            <a:xfrm>
              <a:off x="6255202" y="1742408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1" y="4296"/>
                  </a:moveTo>
                  <a:cubicBezTo>
                    <a:pt x="17188" y="7727"/>
                    <a:pt x="21575" y="14188"/>
                    <a:pt x="21600" y="21600"/>
                  </a:cubicBezTo>
                  <a:lnTo>
                    <a:pt x="0" y="21600"/>
                  </a:lnTo>
                  <a:lnTo>
                    <a:pt x="0" y="13501"/>
                  </a:lnTo>
                  <a:lnTo>
                    <a:pt x="0" y="1680"/>
                  </a:lnTo>
                  <a:lnTo>
                    <a:pt x="0" y="0"/>
                  </a:lnTo>
                  <a:cubicBezTo>
                    <a:pt x="4219" y="0"/>
                    <a:pt x="8019" y="1653"/>
                    <a:pt x="10691" y="4296"/>
                  </a:cubicBezTo>
                  <a:close/>
                </a:path>
              </a:pathLst>
            </a:custGeom>
            <a:solidFill>
              <a:srgbClr val="F7C21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29"/>
            <p:cNvSpPr/>
            <p:nvPr/>
          </p:nvSpPr>
          <p:spPr>
            <a:xfrm>
              <a:off x="6002939" y="1742408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9" y="4296"/>
                  </a:moveTo>
                  <a:cubicBezTo>
                    <a:pt x="4412" y="7727"/>
                    <a:pt x="25" y="14188"/>
                    <a:pt x="0" y="21600"/>
                  </a:cubicBezTo>
                  <a:lnTo>
                    <a:pt x="21600" y="21600"/>
                  </a:lnTo>
                  <a:lnTo>
                    <a:pt x="21600" y="13501"/>
                  </a:lnTo>
                  <a:lnTo>
                    <a:pt x="21600" y="1680"/>
                  </a:lnTo>
                  <a:lnTo>
                    <a:pt x="21600" y="0"/>
                  </a:lnTo>
                  <a:cubicBezTo>
                    <a:pt x="17381" y="0"/>
                    <a:pt x="13581" y="1653"/>
                    <a:pt x="10909" y="42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 30"/>
            <p:cNvSpPr/>
            <p:nvPr/>
          </p:nvSpPr>
          <p:spPr>
            <a:xfrm>
              <a:off x="6255202" y="1742408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1" y="4296"/>
                  </a:moveTo>
                  <a:cubicBezTo>
                    <a:pt x="17188" y="7727"/>
                    <a:pt x="21575" y="14188"/>
                    <a:pt x="21600" y="21600"/>
                  </a:cubicBezTo>
                  <a:lnTo>
                    <a:pt x="0" y="21600"/>
                  </a:lnTo>
                  <a:lnTo>
                    <a:pt x="0" y="13501"/>
                  </a:lnTo>
                  <a:lnTo>
                    <a:pt x="0" y="1680"/>
                  </a:lnTo>
                  <a:lnTo>
                    <a:pt x="0" y="0"/>
                  </a:lnTo>
                  <a:cubicBezTo>
                    <a:pt x="4219" y="0"/>
                    <a:pt x="8019" y="1653"/>
                    <a:pt x="10691" y="429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 31"/>
            <p:cNvSpPr/>
            <p:nvPr/>
          </p:nvSpPr>
          <p:spPr>
            <a:xfrm>
              <a:off x="5995217" y="2004967"/>
              <a:ext cx="512805" cy="1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CE16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32"/>
            <p:cNvSpPr/>
            <p:nvPr/>
          </p:nvSpPr>
          <p:spPr>
            <a:xfrm>
              <a:off x="5995217" y="2022985"/>
              <a:ext cx="512805" cy="19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7C21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33"/>
            <p:cNvSpPr/>
            <p:nvPr/>
          </p:nvSpPr>
          <p:spPr>
            <a:xfrm>
              <a:off x="5995217" y="2004967"/>
              <a:ext cx="512805" cy="1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34"/>
            <p:cNvSpPr/>
            <p:nvPr/>
          </p:nvSpPr>
          <p:spPr>
            <a:xfrm>
              <a:off x="5995217" y="2022985"/>
              <a:ext cx="512805" cy="19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Freeform 78"/>
            <p:cNvSpPr/>
            <p:nvPr/>
          </p:nvSpPr>
          <p:spPr>
            <a:xfrm>
              <a:off x="6149663" y="2133672"/>
              <a:ext cx="203880" cy="173341"/>
            </a:xfrm>
            <a:custGeom>
              <a:avLst/>
              <a:gdLst>
                <a:gd name="connsiteX0" fmla="*/ 142997 w 203880"/>
                <a:gd name="connsiteY0" fmla="*/ 147357 h 173341"/>
                <a:gd name="connsiteX1" fmla="*/ 144653 w 203880"/>
                <a:gd name="connsiteY1" fmla="*/ 155784 h 173341"/>
                <a:gd name="connsiteX2" fmla="*/ 60918 w 203880"/>
                <a:gd name="connsiteY2" fmla="*/ 148396 h 173341"/>
                <a:gd name="connsiteX3" fmla="*/ 142997 w 203880"/>
                <a:gd name="connsiteY3" fmla="*/ 147357 h 173341"/>
                <a:gd name="connsiteX4" fmla="*/ 174015 w 203880"/>
                <a:gd name="connsiteY4" fmla="*/ 0 h 173341"/>
                <a:gd name="connsiteX5" fmla="*/ 203880 w 203880"/>
                <a:gd name="connsiteY5" fmla="*/ 29865 h 173341"/>
                <a:gd name="connsiteX6" fmla="*/ 174015 w 203880"/>
                <a:gd name="connsiteY6" fmla="*/ 59730 h 173341"/>
                <a:gd name="connsiteX7" fmla="*/ 144150 w 203880"/>
                <a:gd name="connsiteY7" fmla="*/ 29865 h 173341"/>
                <a:gd name="connsiteX8" fmla="*/ 174015 w 203880"/>
                <a:gd name="connsiteY8" fmla="*/ 0 h 173341"/>
                <a:gd name="connsiteX9" fmla="*/ 29865 w 203880"/>
                <a:gd name="connsiteY9" fmla="*/ 0 h 173341"/>
                <a:gd name="connsiteX10" fmla="*/ 59730 w 203880"/>
                <a:gd name="connsiteY10" fmla="*/ 29865 h 173341"/>
                <a:gd name="connsiteX11" fmla="*/ 29865 w 203880"/>
                <a:gd name="connsiteY11" fmla="*/ 59730 h 173341"/>
                <a:gd name="connsiteX12" fmla="*/ 0 w 203880"/>
                <a:gd name="connsiteY12" fmla="*/ 29865 h 173341"/>
                <a:gd name="connsiteX13" fmla="*/ 29865 w 203880"/>
                <a:gd name="connsiteY13" fmla="*/ 0 h 17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80" h="173341">
                  <a:moveTo>
                    <a:pt x="142997" y="147357"/>
                  </a:moveTo>
                  <a:cubicBezTo>
                    <a:pt x="148193" y="148396"/>
                    <a:pt x="149578" y="150858"/>
                    <a:pt x="144653" y="155784"/>
                  </a:cubicBezTo>
                  <a:cubicBezTo>
                    <a:pt x="124951" y="175486"/>
                    <a:pt x="36289" y="185337"/>
                    <a:pt x="60918" y="148396"/>
                  </a:cubicBezTo>
                  <a:cubicBezTo>
                    <a:pt x="77539" y="153937"/>
                    <a:pt x="127412" y="144240"/>
                    <a:pt x="142997" y="147357"/>
                  </a:cubicBezTo>
                  <a:close/>
                  <a:moveTo>
                    <a:pt x="174015" y="0"/>
                  </a:moveTo>
                  <a:cubicBezTo>
                    <a:pt x="190510" y="0"/>
                    <a:pt x="203880" y="13370"/>
                    <a:pt x="203880" y="29865"/>
                  </a:cubicBezTo>
                  <a:cubicBezTo>
                    <a:pt x="203880" y="46360"/>
                    <a:pt x="190510" y="59730"/>
                    <a:pt x="174015" y="59730"/>
                  </a:cubicBezTo>
                  <a:cubicBezTo>
                    <a:pt x="157520" y="59730"/>
                    <a:pt x="144150" y="46360"/>
                    <a:pt x="144150" y="29865"/>
                  </a:cubicBezTo>
                  <a:cubicBezTo>
                    <a:pt x="144150" y="13370"/>
                    <a:pt x="157520" y="0"/>
                    <a:pt x="174015" y="0"/>
                  </a:cubicBezTo>
                  <a:close/>
                  <a:moveTo>
                    <a:pt x="29865" y="0"/>
                  </a:moveTo>
                  <a:cubicBezTo>
                    <a:pt x="46360" y="0"/>
                    <a:pt x="59730" y="13370"/>
                    <a:pt x="59730" y="29865"/>
                  </a:cubicBezTo>
                  <a:cubicBezTo>
                    <a:pt x="59730" y="46360"/>
                    <a:pt x="46360" y="59730"/>
                    <a:pt x="29865" y="59730"/>
                  </a:cubicBezTo>
                  <a:cubicBezTo>
                    <a:pt x="13370" y="59730"/>
                    <a:pt x="0" y="46360"/>
                    <a:pt x="0" y="29865"/>
                  </a:cubicBezTo>
                  <a:cubicBezTo>
                    <a:pt x="0" y="13370"/>
                    <a:pt x="13370" y="0"/>
                    <a:pt x="29865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" name="Shape 6"/>
          <p:cNvSpPr/>
          <p:nvPr/>
        </p:nvSpPr>
        <p:spPr>
          <a:xfrm>
            <a:off x="8749928" y="3046588"/>
            <a:ext cx="823437" cy="1482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0"/>
                </a:lnTo>
                <a:cubicBezTo>
                  <a:pt x="21600" y="10800"/>
                  <a:pt x="0" y="0"/>
                  <a:pt x="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 7"/>
          <p:cNvSpPr/>
          <p:nvPr/>
        </p:nvSpPr>
        <p:spPr>
          <a:xfrm>
            <a:off x="6990319" y="3195176"/>
            <a:ext cx="1763705" cy="119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8102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8"/>
          <p:cNvSpPr/>
          <p:nvPr/>
        </p:nvSpPr>
        <p:spPr>
          <a:xfrm>
            <a:off x="6849551" y="3046588"/>
            <a:ext cx="823436" cy="1482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0"/>
                </a:lnTo>
                <a:cubicBezTo>
                  <a:pt x="21600" y="10800"/>
                  <a:pt x="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9"/>
          <p:cNvSpPr/>
          <p:nvPr/>
        </p:nvSpPr>
        <p:spPr>
          <a:xfrm>
            <a:off x="5089943" y="3195176"/>
            <a:ext cx="1763705" cy="119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8102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 10"/>
          <p:cNvSpPr/>
          <p:nvPr/>
        </p:nvSpPr>
        <p:spPr>
          <a:xfrm>
            <a:off x="4933533" y="3046588"/>
            <a:ext cx="823436" cy="1482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0"/>
                </a:lnTo>
                <a:cubicBezTo>
                  <a:pt x="21600" y="10800"/>
                  <a:pt x="0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11"/>
          <p:cNvSpPr/>
          <p:nvPr/>
        </p:nvSpPr>
        <p:spPr>
          <a:xfrm>
            <a:off x="3173924" y="3195176"/>
            <a:ext cx="1763705" cy="119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8102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-665932" y="2295821"/>
            <a:ext cx="4506883" cy="2981875"/>
            <a:chOff x="-665932" y="2295821"/>
            <a:chExt cx="4506883" cy="2981875"/>
          </a:xfrm>
        </p:grpSpPr>
        <p:sp>
          <p:nvSpPr>
            <p:cNvPr id="9" name="Shape 12"/>
            <p:cNvSpPr/>
            <p:nvPr/>
          </p:nvSpPr>
          <p:spPr>
            <a:xfrm>
              <a:off x="-665932" y="4157095"/>
              <a:ext cx="2318291" cy="112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4" y="0"/>
                  </a:moveTo>
                  <a:cubicBezTo>
                    <a:pt x="11490" y="4778"/>
                    <a:pt x="9564" y="10123"/>
                    <a:pt x="6781" y="10123"/>
                  </a:cubicBezTo>
                  <a:lnTo>
                    <a:pt x="0" y="10123"/>
                  </a:lnTo>
                  <a:lnTo>
                    <a:pt x="0" y="21600"/>
                  </a:lnTo>
                  <a:lnTo>
                    <a:pt x="6781" y="21600"/>
                  </a:lnTo>
                  <a:cubicBezTo>
                    <a:pt x="14736" y="21600"/>
                    <a:pt x="15403" y="4123"/>
                    <a:pt x="21600" y="4123"/>
                  </a:cubicBezTo>
                  <a:cubicBezTo>
                    <a:pt x="18723" y="3671"/>
                    <a:pt x="16546" y="3724"/>
                    <a:pt x="13934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3"/>
            <p:cNvSpPr/>
            <p:nvPr/>
          </p:nvSpPr>
          <p:spPr>
            <a:xfrm>
              <a:off x="-665932" y="2295821"/>
              <a:ext cx="2318291" cy="112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4" y="21600"/>
                  </a:moveTo>
                  <a:cubicBezTo>
                    <a:pt x="11490" y="16822"/>
                    <a:pt x="9564" y="11477"/>
                    <a:pt x="6781" y="11477"/>
                  </a:cubicBezTo>
                  <a:lnTo>
                    <a:pt x="0" y="11477"/>
                  </a:lnTo>
                  <a:lnTo>
                    <a:pt x="0" y="0"/>
                  </a:lnTo>
                  <a:lnTo>
                    <a:pt x="6781" y="0"/>
                  </a:lnTo>
                  <a:cubicBezTo>
                    <a:pt x="14736" y="0"/>
                    <a:pt x="15403" y="17477"/>
                    <a:pt x="21600" y="17477"/>
                  </a:cubicBezTo>
                  <a:cubicBezTo>
                    <a:pt x="18723" y="17929"/>
                    <a:pt x="16546" y="17876"/>
                    <a:pt x="13934" y="21600"/>
                  </a:cubicBez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4"/>
            <p:cNvSpPr/>
            <p:nvPr/>
          </p:nvSpPr>
          <p:spPr>
            <a:xfrm>
              <a:off x="1367393" y="3195176"/>
              <a:ext cx="1652982" cy="1190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5"/>
            <p:cNvSpPr/>
            <p:nvPr/>
          </p:nvSpPr>
          <p:spPr>
            <a:xfrm>
              <a:off x="3017515" y="3046588"/>
              <a:ext cx="823436" cy="1482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6"/>
            <p:cNvSpPr/>
            <p:nvPr/>
          </p:nvSpPr>
          <p:spPr>
            <a:xfrm>
              <a:off x="-665932" y="3109151"/>
              <a:ext cx="2036651" cy="127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524"/>
                  </a:moveTo>
                  <a:cubicBezTo>
                    <a:pt x="12999" y="11524"/>
                    <a:pt x="14359" y="0"/>
                    <a:pt x="6046" y="0"/>
                  </a:cubicBezTo>
                  <a:lnTo>
                    <a:pt x="0" y="0"/>
                  </a:lnTo>
                  <a:lnTo>
                    <a:pt x="0" y="10076"/>
                  </a:lnTo>
                  <a:lnTo>
                    <a:pt x="6046" y="10076"/>
                  </a:lnTo>
                  <a:cubicBezTo>
                    <a:pt x="14359" y="10076"/>
                    <a:pt x="12999" y="21600"/>
                    <a:pt x="21600" y="21600"/>
                  </a:cubicBezTo>
                  <a:cubicBezTo>
                    <a:pt x="21600" y="21600"/>
                    <a:pt x="21600" y="11524"/>
                    <a:pt x="21600" y="11524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7"/>
            <p:cNvSpPr/>
            <p:nvPr/>
          </p:nvSpPr>
          <p:spPr>
            <a:xfrm>
              <a:off x="209962" y="3437611"/>
              <a:ext cx="1024867" cy="67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88" y="0"/>
                  </a:moveTo>
                  <a:cubicBezTo>
                    <a:pt x="8149" y="512"/>
                    <a:pt x="7815" y="1024"/>
                    <a:pt x="7488" y="1529"/>
                  </a:cubicBezTo>
                  <a:cubicBezTo>
                    <a:pt x="5243" y="4995"/>
                    <a:pt x="3187" y="8149"/>
                    <a:pt x="0" y="9958"/>
                  </a:cubicBezTo>
                  <a:cubicBezTo>
                    <a:pt x="5004" y="12482"/>
                    <a:pt x="6914" y="17009"/>
                    <a:pt x="10175" y="21600"/>
                  </a:cubicBezTo>
                  <a:cubicBezTo>
                    <a:pt x="11922" y="18777"/>
                    <a:pt x="15911" y="12634"/>
                    <a:pt x="21600" y="11021"/>
                  </a:cubicBezTo>
                  <a:cubicBezTo>
                    <a:pt x="14849" y="9938"/>
                    <a:pt x="11679" y="4924"/>
                    <a:pt x="848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8"/>
            <p:cNvSpPr/>
            <p:nvPr/>
          </p:nvSpPr>
          <p:spPr>
            <a:xfrm>
              <a:off x="-665932" y="3195176"/>
              <a:ext cx="2036651" cy="127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76"/>
                  </a:moveTo>
                  <a:cubicBezTo>
                    <a:pt x="12999" y="10076"/>
                    <a:pt x="14359" y="21600"/>
                    <a:pt x="6046" y="21600"/>
                  </a:cubicBezTo>
                  <a:lnTo>
                    <a:pt x="0" y="21600"/>
                  </a:lnTo>
                  <a:lnTo>
                    <a:pt x="0" y="11524"/>
                  </a:lnTo>
                  <a:lnTo>
                    <a:pt x="6046" y="11524"/>
                  </a:lnTo>
                  <a:cubicBezTo>
                    <a:pt x="14359" y="11524"/>
                    <a:pt x="12999" y="0"/>
                    <a:pt x="21600" y="0"/>
                  </a:cubicBezTo>
                  <a:cubicBezTo>
                    <a:pt x="21600" y="0"/>
                    <a:pt x="21600" y="10076"/>
                    <a:pt x="21600" y="10076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250738" y="3535571"/>
            <a:ext cx="91303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3.5K</a:t>
            </a:r>
            <a:endParaRPr lang="en-US" sz="2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674252" y="3440666"/>
            <a:ext cx="53732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>
                <a:solidFill>
                  <a:srgbClr val="FEFEFE"/>
                </a:solidFill>
                <a:latin typeface="FontAwesome" charset="0"/>
              </a:rPr>
              <a:t></a:t>
            </a:r>
            <a:endParaRPr lang="en-US" sz="3500">
              <a:solidFill>
                <a:srgbClr val="FEFEFE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862678" y="3440666"/>
            <a:ext cx="60144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charset="0"/>
              </a:rPr>
              <a:t></a:t>
            </a:r>
            <a:endParaRPr lang="en-US" sz="3500" dirty="0">
              <a:solidFill>
                <a:srgbClr val="FEFEF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793004" y="3440666"/>
            <a:ext cx="63350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charset="0"/>
              </a:rPr>
              <a:t></a:t>
            </a:r>
            <a:endParaRPr lang="en-US" sz="3500" dirty="0">
              <a:solidFill>
                <a:srgbClr val="FEFEF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961023" y="3440666"/>
            <a:ext cx="63350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charset="0"/>
              </a:rPr>
              <a:t></a:t>
            </a:r>
            <a:endParaRPr lang="en-US" sz="3500" dirty="0">
              <a:solidFill>
                <a:srgbClr val="FEFEF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583789" y="3535571"/>
            <a:ext cx="761909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2K</a:t>
            </a:r>
            <a:endParaRPr lang="en-US" sz="2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463455" y="3535571"/>
            <a:ext cx="761909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4K</a:t>
            </a:r>
            <a:endParaRPr lang="en-US" sz="2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409239" y="3535571"/>
            <a:ext cx="761909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1K</a:t>
            </a:r>
            <a:endParaRPr lang="en-US" sz="2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H="1">
            <a:off x="2022363" y="4765017"/>
            <a:ext cx="7596199" cy="0"/>
          </a:xfrm>
          <a:prstGeom prst="line">
            <a:avLst/>
          </a:prstGeom>
          <a:ln w="15875">
            <a:solidFill>
              <a:schemeClr val="tx1">
                <a:alpha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1934041" y="4680851"/>
            <a:ext cx="157750" cy="15775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229310" y="4680851"/>
            <a:ext cx="157750" cy="15775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099530" y="4680851"/>
            <a:ext cx="157750" cy="15775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8064204" y="4680851"/>
            <a:ext cx="157750" cy="15775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890656" y="5264965"/>
            <a:ext cx="1170103" cy="5918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881437" y="4926101"/>
            <a:ext cx="1143766" cy="37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5%</a:t>
            </a:r>
            <a:endParaRPr lang="en-US" sz="2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944873" y="5264965"/>
            <a:ext cx="1045446" cy="5918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935654" y="4926101"/>
            <a:ext cx="1143766" cy="37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20%</a:t>
            </a:r>
            <a:endParaRPr lang="en-US" sz="2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112436" y="5264965"/>
            <a:ext cx="1134545" cy="5918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103216" y="4926101"/>
            <a:ext cx="1143766" cy="37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10%</a:t>
            </a:r>
            <a:endParaRPr lang="en-US" sz="20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854949" y="5264965"/>
            <a:ext cx="1177384" cy="5918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9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90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45729" y="4926101"/>
            <a:ext cx="1143766" cy="37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17.5%</a:t>
            </a:r>
            <a:endParaRPr lang="en-US" sz="2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9888661" y="3083109"/>
            <a:ext cx="1453074" cy="1315268"/>
            <a:chOff x="9899822" y="2229918"/>
            <a:chExt cx="2076278" cy="1879368"/>
          </a:xfrm>
        </p:grpSpPr>
        <p:sp>
          <p:nvSpPr>
            <p:cNvPr id="121" name="Shape 6"/>
            <p:cNvSpPr/>
            <p:nvPr/>
          </p:nvSpPr>
          <p:spPr>
            <a:xfrm>
              <a:off x="10854966" y="2659196"/>
              <a:ext cx="1121134" cy="71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8" h="19504" extrusionOk="0">
                  <a:moveTo>
                    <a:pt x="1526" y="0"/>
                  </a:moveTo>
                  <a:cubicBezTo>
                    <a:pt x="2926" y="1960"/>
                    <a:pt x="6884" y="-1770"/>
                    <a:pt x="10502" y="1518"/>
                  </a:cubicBezTo>
                  <a:cubicBezTo>
                    <a:pt x="14121" y="4806"/>
                    <a:pt x="14460" y="8768"/>
                    <a:pt x="19945" y="9442"/>
                  </a:cubicBezTo>
                  <a:cubicBezTo>
                    <a:pt x="20510" y="9442"/>
                    <a:pt x="20793" y="9948"/>
                    <a:pt x="19040" y="10538"/>
                  </a:cubicBezTo>
                  <a:cubicBezTo>
                    <a:pt x="17287" y="11128"/>
                    <a:pt x="14178" y="11466"/>
                    <a:pt x="10333" y="10791"/>
                  </a:cubicBezTo>
                  <a:cubicBezTo>
                    <a:pt x="6488" y="10117"/>
                    <a:pt x="3604" y="18041"/>
                    <a:pt x="608" y="19474"/>
                  </a:cubicBezTo>
                  <a:cubicBezTo>
                    <a:pt x="-807" y="19830"/>
                    <a:pt x="565" y="17198"/>
                    <a:pt x="1526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Shape 7"/>
            <p:cNvSpPr/>
            <p:nvPr/>
          </p:nvSpPr>
          <p:spPr>
            <a:xfrm>
              <a:off x="9899822" y="4051014"/>
              <a:ext cx="893213" cy="58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77" h="13488" extrusionOk="0">
                  <a:moveTo>
                    <a:pt x="335" y="1540"/>
                  </a:moveTo>
                  <a:cubicBezTo>
                    <a:pt x="-291" y="4420"/>
                    <a:pt x="-1856" y="20980"/>
                    <a:pt x="15862" y="9460"/>
                  </a:cubicBezTo>
                  <a:cubicBezTo>
                    <a:pt x="19744" y="5140"/>
                    <a:pt x="17928" y="5140"/>
                    <a:pt x="13295" y="2260"/>
                  </a:cubicBezTo>
                  <a:cubicBezTo>
                    <a:pt x="8662" y="-620"/>
                    <a:pt x="1650" y="-620"/>
                    <a:pt x="335" y="154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Shape 8"/>
            <p:cNvSpPr/>
            <p:nvPr/>
          </p:nvSpPr>
          <p:spPr>
            <a:xfrm>
              <a:off x="9996407" y="2310407"/>
              <a:ext cx="950277" cy="1093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0030" extrusionOk="0">
                  <a:moveTo>
                    <a:pt x="0" y="1375"/>
                  </a:moveTo>
                  <a:cubicBezTo>
                    <a:pt x="2174" y="-50"/>
                    <a:pt x="5751" y="-962"/>
                    <a:pt x="10099" y="1717"/>
                  </a:cubicBezTo>
                  <a:cubicBezTo>
                    <a:pt x="14447" y="4395"/>
                    <a:pt x="17813" y="6903"/>
                    <a:pt x="19706" y="6504"/>
                  </a:cubicBezTo>
                  <a:cubicBezTo>
                    <a:pt x="21600" y="6105"/>
                    <a:pt x="21530" y="6162"/>
                    <a:pt x="21319" y="8841"/>
                  </a:cubicBezTo>
                  <a:cubicBezTo>
                    <a:pt x="21109" y="11519"/>
                    <a:pt x="20758" y="18890"/>
                    <a:pt x="20618" y="19403"/>
                  </a:cubicBezTo>
                  <a:cubicBezTo>
                    <a:pt x="20197" y="20087"/>
                    <a:pt x="16200" y="20638"/>
                    <a:pt x="11010" y="18643"/>
                  </a:cubicBezTo>
                  <a:cubicBezTo>
                    <a:pt x="5821" y="16649"/>
                    <a:pt x="1894" y="17788"/>
                    <a:pt x="210" y="18415"/>
                  </a:cubicBezTo>
                  <a:cubicBezTo>
                    <a:pt x="281" y="14141"/>
                    <a:pt x="0" y="1375"/>
                    <a:pt x="0" y="13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Shape 9"/>
            <p:cNvSpPr/>
            <p:nvPr/>
          </p:nvSpPr>
          <p:spPr>
            <a:xfrm>
              <a:off x="9910554" y="2229918"/>
              <a:ext cx="107422" cy="185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09"/>
                  </a:moveTo>
                  <a:cubicBezTo>
                    <a:pt x="21600" y="2142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425"/>
                    <a:pt x="0" y="21209"/>
                  </a:cubicBezTo>
                  <a:lnTo>
                    <a:pt x="0" y="391"/>
                  </a:lnTo>
                  <a:cubicBezTo>
                    <a:pt x="0" y="17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175"/>
                    <a:pt x="21600" y="391"/>
                  </a:cubicBezTo>
                  <a:cubicBezTo>
                    <a:pt x="21600" y="391"/>
                    <a:pt x="21600" y="21209"/>
                    <a:pt x="21600" y="21209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Shape 10"/>
            <p:cNvSpPr/>
            <p:nvPr/>
          </p:nvSpPr>
          <p:spPr>
            <a:xfrm>
              <a:off x="9900745" y="2321138"/>
              <a:ext cx="126124" cy="101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292" extrusionOk="0">
                  <a:moveTo>
                    <a:pt x="154" y="733"/>
                  </a:moveTo>
                  <a:cubicBezTo>
                    <a:pt x="2554" y="-308"/>
                    <a:pt x="18394" y="-178"/>
                    <a:pt x="20794" y="733"/>
                  </a:cubicBezTo>
                  <a:lnTo>
                    <a:pt x="19834" y="20381"/>
                  </a:lnTo>
                  <a:cubicBezTo>
                    <a:pt x="19834" y="21162"/>
                    <a:pt x="19834" y="20706"/>
                    <a:pt x="16474" y="20381"/>
                  </a:cubicBezTo>
                  <a:cubicBezTo>
                    <a:pt x="13114" y="20056"/>
                    <a:pt x="1114" y="19926"/>
                    <a:pt x="2074" y="21292"/>
                  </a:cubicBezTo>
                  <a:cubicBezTo>
                    <a:pt x="-806" y="21227"/>
                    <a:pt x="154" y="20121"/>
                    <a:pt x="154" y="18039"/>
                  </a:cubicBezTo>
                  <a:cubicBezTo>
                    <a:pt x="154" y="18039"/>
                    <a:pt x="154" y="733"/>
                    <a:pt x="154" y="73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Shape 11"/>
            <p:cNvSpPr/>
            <p:nvPr/>
          </p:nvSpPr>
          <p:spPr>
            <a:xfrm>
              <a:off x="10258503" y="2685467"/>
              <a:ext cx="414444" cy="394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4137" y="7110"/>
                  </a:lnTo>
                  <a:lnTo>
                    <a:pt x="21600" y="8250"/>
                  </a:lnTo>
                  <a:lnTo>
                    <a:pt x="16200" y="13785"/>
                  </a:lnTo>
                  <a:lnTo>
                    <a:pt x="17475" y="21600"/>
                  </a:lnTo>
                  <a:lnTo>
                    <a:pt x="10800" y="17910"/>
                  </a:lnTo>
                  <a:lnTo>
                    <a:pt x="4125" y="21600"/>
                  </a:lnTo>
                  <a:lnTo>
                    <a:pt x="5400" y="13785"/>
                  </a:lnTo>
                  <a:lnTo>
                    <a:pt x="0" y="8250"/>
                  </a:lnTo>
                  <a:lnTo>
                    <a:pt x="7463" y="7110"/>
                  </a:lnTo>
                  <a:cubicBezTo>
                    <a:pt x="7463" y="711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9777926" y="5006965"/>
            <a:ext cx="1690544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He </a:t>
            </a:r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his male air bring is Signs </a:t>
            </a:r>
            <a:r>
              <a:rPr lang="en-US" sz="1000" dirty="0" smtClean="0">
                <a:latin typeface="Montserrat" charset="0"/>
                <a:ea typeface="Montserrat" charset="0"/>
                <a:cs typeface="Montserrat" charset="0"/>
              </a:rPr>
              <a:t>first creepier.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777926" y="4497677"/>
            <a:ext cx="1426368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25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Result</a:t>
            </a:r>
            <a:endParaRPr lang="en-US" sz="25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9568913" y="4680851"/>
            <a:ext cx="157750" cy="15775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3305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7" grpId="0"/>
      <p:bldP spid="98" grpId="0"/>
      <p:bldP spid="99" grpId="0"/>
      <p:bldP spid="100" grpId="0"/>
      <p:bldP spid="101" grpId="0"/>
      <p:bldP spid="103" grpId="0"/>
      <p:bldP spid="104" grpId="0"/>
      <p:bldP spid="105" grpId="0"/>
      <p:bldP spid="108" grpId="0" animBg="1"/>
      <p:bldP spid="109" grpId="0" animBg="1"/>
      <p:bldP spid="110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60" grpId="0"/>
      <p:bldP spid="161" grpId="0"/>
      <p:bldP spid="1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884649" y="4258785"/>
            <a:ext cx="4332751" cy="1356101"/>
            <a:chOff x="7884649" y="4258785"/>
            <a:chExt cx="4332751" cy="1356101"/>
          </a:xfrm>
        </p:grpSpPr>
        <p:sp>
          <p:nvSpPr>
            <p:cNvPr id="31" name="Rectangle 30"/>
            <p:cNvSpPr/>
            <p:nvPr/>
          </p:nvSpPr>
          <p:spPr>
            <a:xfrm>
              <a:off x="9636124" y="4258785"/>
              <a:ext cx="2581276" cy="1245521"/>
            </a:xfrm>
            <a:prstGeom prst="rect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 rot="1350682">
              <a:off x="7884649" y="4515906"/>
              <a:ext cx="1238479" cy="1051158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985" h="698754">
                  <a:moveTo>
                    <a:pt x="0" y="0"/>
                  </a:moveTo>
                  <a:lnTo>
                    <a:pt x="866627" y="232212"/>
                  </a:lnTo>
                  <a:lnTo>
                    <a:pt x="1135985" y="698754"/>
                  </a:lnTo>
                  <a:lnTo>
                    <a:pt x="271265" y="467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20104068" flipV="1">
              <a:off x="8610665" y="4488256"/>
              <a:ext cx="1337776" cy="1126630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0 h 698754"/>
                <a:gd name="connsiteX1" fmla="*/ 738664 w 1135985"/>
                <a:gd name="connsiteY1" fmla="*/ 18986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59503 h 758257"/>
                <a:gd name="connsiteX1" fmla="*/ 689426 w 1135985"/>
                <a:gd name="connsiteY1" fmla="*/ 0 h 758257"/>
                <a:gd name="connsiteX2" fmla="*/ 1135985 w 1135985"/>
                <a:gd name="connsiteY2" fmla="*/ 758257 h 758257"/>
                <a:gd name="connsiteX3" fmla="*/ 271265 w 1135985"/>
                <a:gd name="connsiteY3" fmla="*/ 526556 h 758257"/>
                <a:gd name="connsiteX4" fmla="*/ 0 w 1135985"/>
                <a:gd name="connsiteY4" fmla="*/ 59503 h 758257"/>
                <a:gd name="connsiteX0" fmla="*/ 0 w 1133207"/>
                <a:gd name="connsiteY0" fmla="*/ 59503 h 759284"/>
                <a:gd name="connsiteX1" fmla="*/ 689426 w 1133207"/>
                <a:gd name="connsiteY1" fmla="*/ 0 h 759284"/>
                <a:gd name="connsiteX2" fmla="*/ 1133207 w 1133207"/>
                <a:gd name="connsiteY2" fmla="*/ 759284 h 759284"/>
                <a:gd name="connsiteX3" fmla="*/ 271265 w 1133207"/>
                <a:gd name="connsiteY3" fmla="*/ 526556 h 759284"/>
                <a:gd name="connsiteX4" fmla="*/ 0 w 1133207"/>
                <a:gd name="connsiteY4" fmla="*/ 59503 h 75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07" h="759284">
                  <a:moveTo>
                    <a:pt x="0" y="59503"/>
                  </a:moveTo>
                  <a:lnTo>
                    <a:pt x="689426" y="0"/>
                  </a:lnTo>
                  <a:lnTo>
                    <a:pt x="1133207" y="759284"/>
                  </a:lnTo>
                  <a:lnTo>
                    <a:pt x="271265" y="526556"/>
                  </a:lnTo>
                  <a:lnTo>
                    <a:pt x="0" y="595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84649" y="2734785"/>
            <a:ext cx="4332751" cy="1356101"/>
            <a:chOff x="7884649" y="2734785"/>
            <a:chExt cx="4332751" cy="1356101"/>
          </a:xfrm>
        </p:grpSpPr>
        <p:sp>
          <p:nvSpPr>
            <p:cNvPr id="28" name="Rectangle 27"/>
            <p:cNvSpPr/>
            <p:nvPr/>
          </p:nvSpPr>
          <p:spPr>
            <a:xfrm>
              <a:off x="9636124" y="2734785"/>
              <a:ext cx="2581276" cy="1245521"/>
            </a:xfrm>
            <a:prstGeom prst="rect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350682">
              <a:off x="7884649" y="2991906"/>
              <a:ext cx="1238479" cy="1051158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985" h="698754">
                  <a:moveTo>
                    <a:pt x="0" y="0"/>
                  </a:moveTo>
                  <a:lnTo>
                    <a:pt x="866627" y="232212"/>
                  </a:lnTo>
                  <a:lnTo>
                    <a:pt x="1135985" y="698754"/>
                  </a:lnTo>
                  <a:lnTo>
                    <a:pt x="271265" y="467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20104068" flipV="1">
              <a:off x="8610665" y="2964256"/>
              <a:ext cx="1337776" cy="1126630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0 h 698754"/>
                <a:gd name="connsiteX1" fmla="*/ 738664 w 1135985"/>
                <a:gd name="connsiteY1" fmla="*/ 18986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59503 h 758257"/>
                <a:gd name="connsiteX1" fmla="*/ 689426 w 1135985"/>
                <a:gd name="connsiteY1" fmla="*/ 0 h 758257"/>
                <a:gd name="connsiteX2" fmla="*/ 1135985 w 1135985"/>
                <a:gd name="connsiteY2" fmla="*/ 758257 h 758257"/>
                <a:gd name="connsiteX3" fmla="*/ 271265 w 1135985"/>
                <a:gd name="connsiteY3" fmla="*/ 526556 h 758257"/>
                <a:gd name="connsiteX4" fmla="*/ 0 w 1135985"/>
                <a:gd name="connsiteY4" fmla="*/ 59503 h 758257"/>
                <a:gd name="connsiteX0" fmla="*/ 0 w 1133207"/>
                <a:gd name="connsiteY0" fmla="*/ 59503 h 759284"/>
                <a:gd name="connsiteX1" fmla="*/ 689426 w 1133207"/>
                <a:gd name="connsiteY1" fmla="*/ 0 h 759284"/>
                <a:gd name="connsiteX2" fmla="*/ 1133207 w 1133207"/>
                <a:gd name="connsiteY2" fmla="*/ 759284 h 759284"/>
                <a:gd name="connsiteX3" fmla="*/ 271265 w 1133207"/>
                <a:gd name="connsiteY3" fmla="*/ 526556 h 759284"/>
                <a:gd name="connsiteX4" fmla="*/ 0 w 1133207"/>
                <a:gd name="connsiteY4" fmla="*/ 59503 h 75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07" h="759284">
                  <a:moveTo>
                    <a:pt x="0" y="59503"/>
                  </a:moveTo>
                  <a:lnTo>
                    <a:pt x="689426" y="0"/>
                  </a:lnTo>
                  <a:lnTo>
                    <a:pt x="1133207" y="759284"/>
                  </a:lnTo>
                  <a:lnTo>
                    <a:pt x="271265" y="526556"/>
                  </a:lnTo>
                  <a:lnTo>
                    <a:pt x="0" y="595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2701" y="2259175"/>
            <a:ext cx="4432685" cy="1356100"/>
            <a:chOff x="-12701" y="2259175"/>
            <a:chExt cx="4432685" cy="1356100"/>
          </a:xfrm>
        </p:grpSpPr>
        <p:sp>
          <p:nvSpPr>
            <p:cNvPr id="37" name="Rectangle 36"/>
            <p:cNvSpPr/>
            <p:nvPr/>
          </p:nvSpPr>
          <p:spPr>
            <a:xfrm rot="10800000">
              <a:off x="-12701" y="2369754"/>
              <a:ext cx="2681209" cy="1245521"/>
            </a:xfrm>
            <a:prstGeom prst="rect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12150682">
              <a:off x="3181505" y="2306997"/>
              <a:ext cx="1238479" cy="1051158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985" h="698754">
                  <a:moveTo>
                    <a:pt x="0" y="0"/>
                  </a:moveTo>
                  <a:lnTo>
                    <a:pt x="866627" y="232212"/>
                  </a:lnTo>
                  <a:lnTo>
                    <a:pt x="1135985" y="698754"/>
                  </a:lnTo>
                  <a:lnTo>
                    <a:pt x="271265" y="467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 rot="9304068" flipV="1">
              <a:off x="2356192" y="2259175"/>
              <a:ext cx="1337776" cy="1126630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0 h 698754"/>
                <a:gd name="connsiteX1" fmla="*/ 738664 w 1135985"/>
                <a:gd name="connsiteY1" fmla="*/ 18986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59503 h 758257"/>
                <a:gd name="connsiteX1" fmla="*/ 689426 w 1135985"/>
                <a:gd name="connsiteY1" fmla="*/ 0 h 758257"/>
                <a:gd name="connsiteX2" fmla="*/ 1135985 w 1135985"/>
                <a:gd name="connsiteY2" fmla="*/ 758257 h 758257"/>
                <a:gd name="connsiteX3" fmla="*/ 271265 w 1135985"/>
                <a:gd name="connsiteY3" fmla="*/ 526556 h 758257"/>
                <a:gd name="connsiteX4" fmla="*/ 0 w 1135985"/>
                <a:gd name="connsiteY4" fmla="*/ 59503 h 758257"/>
                <a:gd name="connsiteX0" fmla="*/ 0 w 1133207"/>
                <a:gd name="connsiteY0" fmla="*/ 59503 h 759284"/>
                <a:gd name="connsiteX1" fmla="*/ 689426 w 1133207"/>
                <a:gd name="connsiteY1" fmla="*/ 0 h 759284"/>
                <a:gd name="connsiteX2" fmla="*/ 1133207 w 1133207"/>
                <a:gd name="connsiteY2" fmla="*/ 759284 h 759284"/>
                <a:gd name="connsiteX3" fmla="*/ 271265 w 1133207"/>
                <a:gd name="connsiteY3" fmla="*/ 526556 h 759284"/>
                <a:gd name="connsiteX4" fmla="*/ 0 w 1133207"/>
                <a:gd name="connsiteY4" fmla="*/ 59503 h 75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07" h="759284">
                  <a:moveTo>
                    <a:pt x="0" y="59503"/>
                  </a:moveTo>
                  <a:lnTo>
                    <a:pt x="689426" y="0"/>
                  </a:lnTo>
                  <a:lnTo>
                    <a:pt x="1133207" y="759284"/>
                  </a:lnTo>
                  <a:lnTo>
                    <a:pt x="271265" y="526556"/>
                  </a:lnTo>
                  <a:lnTo>
                    <a:pt x="0" y="595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12" name="Hexagon 11"/>
          <p:cNvSpPr/>
          <p:nvPr/>
        </p:nvSpPr>
        <p:spPr>
          <a:xfrm rot="1800000">
            <a:off x="5389768" y="4801216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/>
          <p:cNvSpPr/>
          <p:nvPr/>
        </p:nvSpPr>
        <p:spPr>
          <a:xfrm rot="1800000">
            <a:off x="5383612" y="1753478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1800000">
            <a:off x="6713535" y="2516952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1800000">
            <a:off x="6713535" y="4043900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1800000">
            <a:off x="4059847" y="2516953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1800000">
            <a:off x="4059846" y="4043900"/>
            <a:ext cx="1526787" cy="1316194"/>
          </a:xfrm>
          <a:prstGeom prst="hexagon">
            <a:avLst>
              <a:gd name="adj" fmla="val 2904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-12701" y="3783175"/>
            <a:ext cx="4432685" cy="1356100"/>
            <a:chOff x="-12701" y="3831943"/>
            <a:chExt cx="4432685" cy="1356100"/>
          </a:xfrm>
        </p:grpSpPr>
        <p:sp>
          <p:nvSpPr>
            <p:cNvPr id="34" name="Rectangle 33"/>
            <p:cNvSpPr/>
            <p:nvPr/>
          </p:nvSpPr>
          <p:spPr>
            <a:xfrm rot="10800000">
              <a:off x="-12701" y="3942522"/>
              <a:ext cx="2681209" cy="1245521"/>
            </a:xfrm>
            <a:prstGeom prst="rect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2150682">
              <a:off x="3181505" y="3879765"/>
              <a:ext cx="1238479" cy="1051158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985" h="698754">
                  <a:moveTo>
                    <a:pt x="0" y="0"/>
                  </a:moveTo>
                  <a:lnTo>
                    <a:pt x="866627" y="232212"/>
                  </a:lnTo>
                  <a:lnTo>
                    <a:pt x="1135985" y="698754"/>
                  </a:lnTo>
                  <a:lnTo>
                    <a:pt x="271265" y="467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9304068" flipV="1">
              <a:off x="2356192" y="3831943"/>
              <a:ext cx="1337776" cy="1126630"/>
            </a:xfrm>
            <a:custGeom>
              <a:avLst/>
              <a:gdLst>
                <a:gd name="connsiteX0" fmla="*/ 0 w 1135985"/>
                <a:gd name="connsiteY0" fmla="*/ 0 h 698754"/>
                <a:gd name="connsiteX1" fmla="*/ 866627 w 1135985"/>
                <a:gd name="connsiteY1" fmla="*/ 232212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0 h 698754"/>
                <a:gd name="connsiteX1" fmla="*/ 738664 w 1135985"/>
                <a:gd name="connsiteY1" fmla="*/ 18986 h 698754"/>
                <a:gd name="connsiteX2" fmla="*/ 1135985 w 1135985"/>
                <a:gd name="connsiteY2" fmla="*/ 698754 h 698754"/>
                <a:gd name="connsiteX3" fmla="*/ 271265 w 1135985"/>
                <a:gd name="connsiteY3" fmla="*/ 467053 h 698754"/>
                <a:gd name="connsiteX4" fmla="*/ 0 w 1135985"/>
                <a:gd name="connsiteY4" fmla="*/ 0 h 698754"/>
                <a:gd name="connsiteX0" fmla="*/ 0 w 1135985"/>
                <a:gd name="connsiteY0" fmla="*/ 59503 h 758257"/>
                <a:gd name="connsiteX1" fmla="*/ 689426 w 1135985"/>
                <a:gd name="connsiteY1" fmla="*/ 0 h 758257"/>
                <a:gd name="connsiteX2" fmla="*/ 1135985 w 1135985"/>
                <a:gd name="connsiteY2" fmla="*/ 758257 h 758257"/>
                <a:gd name="connsiteX3" fmla="*/ 271265 w 1135985"/>
                <a:gd name="connsiteY3" fmla="*/ 526556 h 758257"/>
                <a:gd name="connsiteX4" fmla="*/ 0 w 1135985"/>
                <a:gd name="connsiteY4" fmla="*/ 59503 h 758257"/>
                <a:gd name="connsiteX0" fmla="*/ 0 w 1133207"/>
                <a:gd name="connsiteY0" fmla="*/ 59503 h 759284"/>
                <a:gd name="connsiteX1" fmla="*/ 689426 w 1133207"/>
                <a:gd name="connsiteY1" fmla="*/ 0 h 759284"/>
                <a:gd name="connsiteX2" fmla="*/ 1133207 w 1133207"/>
                <a:gd name="connsiteY2" fmla="*/ 759284 h 759284"/>
                <a:gd name="connsiteX3" fmla="*/ 271265 w 1133207"/>
                <a:gd name="connsiteY3" fmla="*/ 526556 h 759284"/>
                <a:gd name="connsiteX4" fmla="*/ 0 w 1133207"/>
                <a:gd name="connsiteY4" fmla="*/ 59503 h 75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07" h="759284">
                  <a:moveTo>
                    <a:pt x="0" y="59503"/>
                  </a:moveTo>
                  <a:lnTo>
                    <a:pt x="689426" y="0"/>
                  </a:lnTo>
                  <a:lnTo>
                    <a:pt x="1133207" y="759284"/>
                  </a:lnTo>
                  <a:lnTo>
                    <a:pt x="271265" y="526556"/>
                  </a:lnTo>
                  <a:lnTo>
                    <a:pt x="0" y="595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6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49" name="Freeform 48"/>
          <p:cNvSpPr/>
          <p:nvPr/>
        </p:nvSpPr>
        <p:spPr>
          <a:xfrm>
            <a:off x="5944136" y="3418518"/>
            <a:ext cx="462198" cy="291914"/>
          </a:xfrm>
          <a:custGeom>
            <a:avLst/>
            <a:gdLst>
              <a:gd name="connsiteX0" fmla="*/ 0 w 1010093"/>
              <a:gd name="connsiteY0" fmla="*/ 308344 h 637953"/>
              <a:gd name="connsiteX1" fmla="*/ 287079 w 1010093"/>
              <a:gd name="connsiteY1" fmla="*/ 637953 h 637953"/>
              <a:gd name="connsiteX2" fmla="*/ 1010093 w 1010093"/>
              <a:gd name="connsiteY2" fmla="*/ 0 h 63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093" h="637953">
                <a:moveTo>
                  <a:pt x="0" y="308344"/>
                </a:moveTo>
                <a:lnTo>
                  <a:pt x="287079" y="637953"/>
                </a:lnTo>
                <a:lnTo>
                  <a:pt x="1010093" y="0"/>
                </a:lnTo>
              </a:path>
            </a:pathLst>
          </a:custGeom>
          <a:noFill/>
          <a:ln w="152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1538" y="3862644"/>
            <a:ext cx="13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RESULTS</a:t>
            </a:r>
            <a:endParaRPr lang="en-US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25598" y="4833008"/>
            <a:ext cx="1068220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014149" y="2589159"/>
            <a:ext cx="1124672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42818" y="4149543"/>
            <a:ext cx="1068220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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94754" y="1818268"/>
            <a:ext cx="101176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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345574" y="4060382"/>
            <a:ext cx="955310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349339" y="2581150"/>
            <a:ext cx="955310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40371" y="3177168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0371" y="4739268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94171" y="5488568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2551" y="4726217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52551" y="3189517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85895" y="2435010"/>
            <a:ext cx="113366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10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</a:t>
            </a:r>
            <a:r>
              <a:rPr lang="en-US" sz="10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land.</a:t>
            </a:r>
            <a:endParaRPr lang="en-US" sz="10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Half Frame 63"/>
          <p:cNvSpPr/>
          <p:nvPr/>
        </p:nvSpPr>
        <p:spPr>
          <a:xfrm rot="8100000">
            <a:off x="2140412" y="2863651"/>
            <a:ext cx="216392" cy="216392"/>
          </a:xfrm>
          <a:prstGeom prst="halfFrame">
            <a:avLst>
              <a:gd name="adj1" fmla="val 20855"/>
              <a:gd name="adj2" fmla="val 2224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99393" y="2825565"/>
            <a:ext cx="1518377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Creepiest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god air fish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land darkness. Sample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a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ir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saying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fruitful.</a:t>
            </a:r>
            <a:endParaRPr lang="en-US" sz="9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7098" y="2516975"/>
            <a:ext cx="1360673" cy="29238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7" name="Half Frame 66"/>
          <p:cNvSpPr/>
          <p:nvPr/>
        </p:nvSpPr>
        <p:spPr>
          <a:xfrm rot="8100000">
            <a:off x="2140412" y="4412035"/>
            <a:ext cx="216392" cy="216392"/>
          </a:xfrm>
          <a:prstGeom prst="halfFrame">
            <a:avLst>
              <a:gd name="adj1" fmla="val 20855"/>
              <a:gd name="adj2" fmla="val 22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9393" y="4373949"/>
            <a:ext cx="1518377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Creepiest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god air fish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land darkness. Sample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a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ir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saying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fruitful.</a:t>
            </a:r>
            <a:endParaRPr lang="en-US" sz="9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7098" y="4065359"/>
            <a:ext cx="1360673" cy="29238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0113" y="3191325"/>
            <a:ext cx="1518377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Creepiest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god air fish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land darkness. Sample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a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ir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saying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fruitful.</a:t>
            </a:r>
            <a:endParaRPr lang="en-US" sz="9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170113" y="2882735"/>
            <a:ext cx="1360673" cy="29238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170113" y="4739709"/>
            <a:ext cx="1518377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Creepiest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god air fish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land darkness. Sample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a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ir </a:t>
            </a: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saying </a:t>
            </a:r>
            <a:r>
              <a:rPr lang="en-US" sz="900" dirty="0" smtClean="0">
                <a:latin typeface="Montserrat Light" charset="0"/>
                <a:ea typeface="Montserrat Light" charset="0"/>
                <a:cs typeface="Montserrat Light" charset="0"/>
              </a:rPr>
              <a:t>fruitful.</a:t>
            </a:r>
            <a:endParaRPr lang="en-US" sz="9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170113" y="4431119"/>
            <a:ext cx="1360673" cy="29238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4" name="Half Frame 73"/>
          <p:cNvSpPr/>
          <p:nvPr/>
        </p:nvSpPr>
        <p:spPr>
          <a:xfrm rot="13500000" flipH="1">
            <a:off x="9881724" y="3251163"/>
            <a:ext cx="200756" cy="216392"/>
          </a:xfrm>
          <a:prstGeom prst="halfFrame">
            <a:avLst>
              <a:gd name="adj1" fmla="val 20855"/>
              <a:gd name="adj2" fmla="val 222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Half Frame 74"/>
          <p:cNvSpPr/>
          <p:nvPr/>
        </p:nvSpPr>
        <p:spPr>
          <a:xfrm rot="13500000" flipH="1">
            <a:off x="9881724" y="4799547"/>
            <a:ext cx="200756" cy="216392"/>
          </a:xfrm>
          <a:prstGeom prst="halfFrame">
            <a:avLst>
              <a:gd name="adj1" fmla="val 20855"/>
              <a:gd name="adj2" fmla="val 222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0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0" grpId="0" animBg="1"/>
      <p:bldP spid="11" grpId="0" animBg="1"/>
      <p:bldP spid="14" grpId="0" animBg="1"/>
      <p:bldP spid="15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 animBg="1"/>
      <p:bldP spid="65" grpId="0"/>
      <p:bldP spid="66" grpId="0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rc 110"/>
          <p:cNvSpPr/>
          <p:nvPr/>
        </p:nvSpPr>
        <p:spPr>
          <a:xfrm>
            <a:off x="3472459" y="1909908"/>
            <a:ext cx="6863732" cy="6863732"/>
          </a:xfrm>
          <a:prstGeom prst="arc">
            <a:avLst>
              <a:gd name="adj1" fmla="val 12491685"/>
              <a:gd name="adj2" fmla="val 14686437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c 109"/>
          <p:cNvSpPr/>
          <p:nvPr/>
        </p:nvSpPr>
        <p:spPr>
          <a:xfrm>
            <a:off x="3472459" y="1921483"/>
            <a:ext cx="6863732" cy="6863732"/>
          </a:xfrm>
          <a:prstGeom prst="arc">
            <a:avLst>
              <a:gd name="adj1" fmla="val 15997329"/>
              <a:gd name="adj2" fmla="val 17904821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c 111"/>
          <p:cNvSpPr/>
          <p:nvPr/>
        </p:nvSpPr>
        <p:spPr>
          <a:xfrm>
            <a:off x="3472516" y="1933058"/>
            <a:ext cx="6863732" cy="6863732"/>
          </a:xfrm>
          <a:prstGeom prst="arc">
            <a:avLst>
              <a:gd name="adj1" fmla="val 9238251"/>
              <a:gd name="adj2" fmla="val 10879871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Here is your custom footer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Process 7</a:t>
            </a:r>
            <a:endParaRPr lang="en-US" sz="3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542977" y="1759932"/>
            <a:ext cx="1106046" cy="1095028"/>
            <a:chOff x="5617975" y="2301745"/>
            <a:chExt cx="996690" cy="986762"/>
          </a:xfrm>
        </p:grpSpPr>
        <p:sp>
          <p:nvSpPr>
            <p:cNvPr id="26" name="Oval 25"/>
            <p:cNvSpPr/>
            <p:nvPr/>
          </p:nvSpPr>
          <p:spPr>
            <a:xfrm>
              <a:off x="5658615" y="2332457"/>
              <a:ext cx="956050" cy="956050"/>
            </a:xfrm>
            <a:prstGeom prst="ellipse">
              <a:avLst/>
            </a:prstGeom>
            <a:solidFill>
              <a:srgbClr val="010101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617975" y="2301745"/>
              <a:ext cx="956050" cy="9560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707120" y="1989904"/>
            <a:ext cx="873760" cy="865056"/>
            <a:chOff x="5617975" y="2301745"/>
            <a:chExt cx="996690" cy="986762"/>
          </a:xfrm>
        </p:grpSpPr>
        <p:sp>
          <p:nvSpPr>
            <p:cNvPr id="29" name="Oval 28"/>
            <p:cNvSpPr/>
            <p:nvPr/>
          </p:nvSpPr>
          <p:spPr>
            <a:xfrm>
              <a:off x="5658615" y="2332457"/>
              <a:ext cx="956050" cy="956050"/>
            </a:xfrm>
            <a:prstGeom prst="ellipse">
              <a:avLst/>
            </a:prstGeom>
            <a:solidFill>
              <a:srgbClr val="01010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617975" y="2301745"/>
              <a:ext cx="956050" cy="95605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75492" y="1989904"/>
            <a:ext cx="873760" cy="865056"/>
            <a:chOff x="5617975" y="2301745"/>
            <a:chExt cx="996690" cy="986762"/>
          </a:xfrm>
        </p:grpSpPr>
        <p:sp>
          <p:nvSpPr>
            <p:cNvPr id="32" name="Oval 31"/>
            <p:cNvSpPr/>
            <p:nvPr/>
          </p:nvSpPr>
          <p:spPr>
            <a:xfrm>
              <a:off x="5658615" y="2332457"/>
              <a:ext cx="956050" cy="956050"/>
            </a:xfrm>
            <a:prstGeom prst="ellipse">
              <a:avLst/>
            </a:prstGeom>
            <a:solidFill>
              <a:srgbClr val="01010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17975" y="2301745"/>
              <a:ext cx="956050" cy="95605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6096000" y="3517900"/>
            <a:ext cx="0" cy="243872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88825" y="2930580"/>
            <a:ext cx="233680" cy="873760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040214" y="3881839"/>
            <a:ext cx="1277786" cy="1300204"/>
            <a:chOff x="4128865" y="1641169"/>
            <a:chExt cx="1571446" cy="1599016"/>
          </a:xfrm>
        </p:grpSpPr>
        <p:sp>
          <p:nvSpPr>
            <p:cNvPr id="48" name="Freeform 47"/>
            <p:cNvSpPr/>
            <p:nvPr/>
          </p:nvSpPr>
          <p:spPr>
            <a:xfrm>
              <a:off x="4184059" y="1723941"/>
              <a:ext cx="1516252" cy="1516244"/>
            </a:xfrm>
            <a:custGeom>
              <a:avLst/>
              <a:gdLst>
                <a:gd name="connsiteX0" fmla="*/ 1112643 w 1516252"/>
                <a:gd name="connsiteY0" fmla="*/ 90208 h 1516244"/>
                <a:gd name="connsiteX1" fmla="*/ 1124652 w 1516252"/>
                <a:gd name="connsiteY1" fmla="*/ 96588 h 1516244"/>
                <a:gd name="connsiteX2" fmla="*/ 1124646 w 1516252"/>
                <a:gd name="connsiteY2" fmla="*/ 96586 h 1516244"/>
                <a:gd name="connsiteX3" fmla="*/ 733247 w 1516252"/>
                <a:gd name="connsiteY3" fmla="*/ 411 h 1516244"/>
                <a:gd name="connsiteX4" fmla="*/ 1020505 w 1516252"/>
                <a:gd name="connsiteY4" fmla="*/ 46490 h 1516244"/>
                <a:gd name="connsiteX5" fmla="*/ 1121389 w 1516252"/>
                <a:gd name="connsiteY5" fmla="*/ 95357 h 1516244"/>
                <a:gd name="connsiteX6" fmla="*/ 1124646 w 1516252"/>
                <a:gd name="connsiteY6" fmla="*/ 96586 h 1516244"/>
                <a:gd name="connsiteX7" fmla="*/ 1132086 w 1516252"/>
                <a:gd name="connsiteY7" fmla="*/ 100538 h 1516244"/>
                <a:gd name="connsiteX8" fmla="*/ 1154638 w 1516252"/>
                <a:gd name="connsiteY8" fmla="*/ 111462 h 1516244"/>
                <a:gd name="connsiteX9" fmla="*/ 1177494 w 1516252"/>
                <a:gd name="connsiteY9" fmla="*/ 128906 h 1516244"/>
                <a:gd name="connsiteX10" fmla="*/ 1181343 w 1516252"/>
                <a:gd name="connsiteY10" fmla="*/ 131133 h 1516244"/>
                <a:gd name="connsiteX11" fmla="*/ 1177937 w 1516252"/>
                <a:gd name="connsiteY11" fmla="*/ 129245 h 1516244"/>
                <a:gd name="connsiteX12" fmla="*/ 1184232 w 1516252"/>
                <a:gd name="connsiteY12" fmla="*/ 134049 h 1516244"/>
                <a:gd name="connsiteX13" fmla="*/ 1184311 w 1516252"/>
                <a:gd name="connsiteY13" fmla="*/ 134102 h 1516244"/>
                <a:gd name="connsiteX14" fmla="*/ 1184278 w 1516252"/>
                <a:gd name="connsiteY14" fmla="*/ 134084 h 1516244"/>
                <a:gd name="connsiteX15" fmla="*/ 1193499 w 1516252"/>
                <a:gd name="connsiteY15" fmla="*/ 141121 h 1516244"/>
                <a:gd name="connsiteX16" fmla="*/ 1200390 w 1516252"/>
                <a:gd name="connsiteY16" fmla="*/ 145938 h 1516244"/>
                <a:gd name="connsiteX17" fmla="*/ 1199151 w 1516252"/>
                <a:gd name="connsiteY17" fmla="*/ 145436 h 1516244"/>
                <a:gd name="connsiteX18" fmla="*/ 1276646 w 1516252"/>
                <a:gd name="connsiteY18" fmla="*/ 204581 h 1516244"/>
                <a:gd name="connsiteX19" fmla="*/ 1311626 w 1516252"/>
                <a:gd name="connsiteY19" fmla="*/ 1276646 h 1516244"/>
                <a:gd name="connsiteX20" fmla="*/ 239711 w 1516252"/>
                <a:gd name="connsiteY20" fmla="*/ 1311780 h 1516244"/>
                <a:gd name="connsiteX21" fmla="*/ 204421 w 1516252"/>
                <a:gd name="connsiteY21" fmla="*/ 239715 h 1516244"/>
                <a:gd name="connsiteX22" fmla="*/ 733247 w 1516252"/>
                <a:gd name="connsiteY22" fmla="*/ 411 h 151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6252" h="1516244">
                  <a:moveTo>
                    <a:pt x="1112643" y="90208"/>
                  </a:moveTo>
                  <a:cubicBezTo>
                    <a:pt x="1116682" y="92269"/>
                    <a:pt x="1120644" y="94478"/>
                    <a:pt x="1124652" y="96588"/>
                  </a:cubicBezTo>
                  <a:lnTo>
                    <a:pt x="1124646" y="96586"/>
                  </a:lnTo>
                  <a:close/>
                  <a:moveTo>
                    <a:pt x="733247" y="411"/>
                  </a:moveTo>
                  <a:cubicBezTo>
                    <a:pt x="830323" y="-2771"/>
                    <a:pt x="928007" y="12525"/>
                    <a:pt x="1020505" y="46490"/>
                  </a:cubicBezTo>
                  <a:lnTo>
                    <a:pt x="1121389" y="95357"/>
                  </a:lnTo>
                  <a:lnTo>
                    <a:pt x="1124646" y="96586"/>
                  </a:lnTo>
                  <a:lnTo>
                    <a:pt x="1132086" y="100538"/>
                  </a:lnTo>
                  <a:lnTo>
                    <a:pt x="1154638" y="111462"/>
                  </a:lnTo>
                  <a:lnTo>
                    <a:pt x="1177494" y="128906"/>
                  </a:lnTo>
                  <a:lnTo>
                    <a:pt x="1181343" y="131133"/>
                  </a:lnTo>
                  <a:lnTo>
                    <a:pt x="1177937" y="129245"/>
                  </a:lnTo>
                  <a:lnTo>
                    <a:pt x="1184232" y="134049"/>
                  </a:lnTo>
                  <a:lnTo>
                    <a:pt x="1184311" y="134102"/>
                  </a:lnTo>
                  <a:lnTo>
                    <a:pt x="1184278" y="134084"/>
                  </a:lnTo>
                  <a:lnTo>
                    <a:pt x="1193499" y="141121"/>
                  </a:lnTo>
                  <a:lnTo>
                    <a:pt x="1200390" y="145938"/>
                  </a:lnTo>
                  <a:lnTo>
                    <a:pt x="1199151" y="145436"/>
                  </a:lnTo>
                  <a:lnTo>
                    <a:pt x="1276646" y="204581"/>
                  </a:lnTo>
                  <a:cubicBezTo>
                    <a:pt x="1581897" y="490397"/>
                    <a:pt x="1597599" y="971241"/>
                    <a:pt x="1311626" y="1276646"/>
                  </a:cubicBezTo>
                  <a:cubicBezTo>
                    <a:pt x="1025808" y="1581817"/>
                    <a:pt x="544962" y="1597596"/>
                    <a:pt x="239711" y="1311780"/>
                  </a:cubicBezTo>
                  <a:cubicBezTo>
                    <a:pt x="-65540" y="1025886"/>
                    <a:pt x="-81397" y="545042"/>
                    <a:pt x="204421" y="239715"/>
                  </a:cubicBezTo>
                  <a:cubicBezTo>
                    <a:pt x="347369" y="87052"/>
                    <a:pt x="539094" y="6775"/>
                    <a:pt x="733247" y="411"/>
                  </a:cubicBezTo>
                  <a:close/>
                </a:path>
              </a:pathLst>
            </a:custGeom>
            <a:solidFill>
              <a:srgbClr val="010101">
                <a:alpha val="18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128865" y="1641169"/>
              <a:ext cx="1516226" cy="1516219"/>
              <a:chOff x="4184047" y="1723935"/>
              <a:chExt cx="1516226" cy="1516219"/>
            </a:xfrm>
          </p:grpSpPr>
          <p:sp>
            <p:nvSpPr>
              <p:cNvPr id="50" name="Shape 10"/>
              <p:cNvSpPr/>
              <p:nvPr/>
            </p:nvSpPr>
            <p:spPr>
              <a:xfrm>
                <a:off x="4184047" y="1723935"/>
                <a:ext cx="1516226" cy="1516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06" h="19506" extrusionOk="0">
                    <a:moveTo>
                      <a:pt x="16424" y="2632"/>
                    </a:moveTo>
                    <a:cubicBezTo>
                      <a:pt x="12496" y="-1047"/>
                      <a:pt x="6308" y="-844"/>
                      <a:pt x="2630" y="3084"/>
                    </a:cubicBezTo>
                    <a:cubicBezTo>
                      <a:pt x="-1047" y="7012"/>
                      <a:pt x="-843" y="13198"/>
                      <a:pt x="3084" y="16876"/>
                    </a:cubicBezTo>
                    <a:cubicBezTo>
                      <a:pt x="7011" y="20553"/>
                      <a:pt x="13197" y="20350"/>
                      <a:pt x="16874" y="16424"/>
                    </a:cubicBezTo>
                    <a:cubicBezTo>
                      <a:pt x="20553" y="12495"/>
                      <a:pt x="20351" y="6309"/>
                      <a:pt x="16424" y="2632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259232" y="1733959"/>
                <a:ext cx="1430593" cy="1155301"/>
              </a:xfrm>
              <a:custGeom>
                <a:avLst/>
                <a:gdLst>
                  <a:gd name="connsiteX0" fmla="*/ 2968066 w 3625039"/>
                  <a:gd name="connsiteY0" fmla="*/ 2768600 h 2927466"/>
                  <a:gd name="connsiteX1" fmla="*/ 2973325 w 3625039"/>
                  <a:gd name="connsiteY1" fmla="*/ 2777877 h 2927466"/>
                  <a:gd name="connsiteX2" fmla="*/ 2975589 w 3625039"/>
                  <a:gd name="connsiteY2" fmla="*/ 2776122 h 2927466"/>
                  <a:gd name="connsiteX3" fmla="*/ 2980846 w 3625039"/>
                  <a:gd name="connsiteY3" fmla="*/ 2785417 h 2927466"/>
                  <a:gd name="connsiteX4" fmla="*/ 2970812 w 3625039"/>
                  <a:gd name="connsiteY4" fmla="*/ 2787484 h 2927466"/>
                  <a:gd name="connsiteX5" fmla="*/ 2959661 w 3625039"/>
                  <a:gd name="connsiteY5" fmla="*/ 2776045 h 2927466"/>
                  <a:gd name="connsiteX6" fmla="*/ 2959087 w 3625039"/>
                  <a:gd name="connsiteY6" fmla="*/ 2775553 h 2927466"/>
                  <a:gd name="connsiteX7" fmla="*/ 2968066 w 3625039"/>
                  <a:gd name="connsiteY7" fmla="*/ 2768600 h 2927466"/>
                  <a:gd name="connsiteX8" fmla="*/ 152387 w 3625039"/>
                  <a:gd name="connsiteY8" fmla="*/ 2527300 h 2927466"/>
                  <a:gd name="connsiteX9" fmla="*/ 155698 w 3625039"/>
                  <a:gd name="connsiteY9" fmla="*/ 2530860 h 2927466"/>
                  <a:gd name="connsiteX10" fmla="*/ 152846 w 3625039"/>
                  <a:gd name="connsiteY10" fmla="*/ 2531851 h 2927466"/>
                  <a:gd name="connsiteX11" fmla="*/ 152387 w 3625039"/>
                  <a:gd name="connsiteY11" fmla="*/ 2527300 h 2927466"/>
                  <a:gd name="connsiteX12" fmla="*/ 139688 w 3625039"/>
                  <a:gd name="connsiteY12" fmla="*/ 2514600 h 2927466"/>
                  <a:gd name="connsiteX13" fmla="*/ 142999 w 3625039"/>
                  <a:gd name="connsiteY13" fmla="*/ 2518160 h 2927466"/>
                  <a:gd name="connsiteX14" fmla="*/ 140147 w 3625039"/>
                  <a:gd name="connsiteY14" fmla="*/ 2519151 h 2927466"/>
                  <a:gd name="connsiteX15" fmla="*/ 139688 w 3625039"/>
                  <a:gd name="connsiteY15" fmla="*/ 2514600 h 2927466"/>
                  <a:gd name="connsiteX16" fmla="*/ 139742 w 3625039"/>
                  <a:gd name="connsiteY16" fmla="*/ 2501900 h 2927466"/>
                  <a:gd name="connsiteX17" fmla="*/ 139743 w 3625039"/>
                  <a:gd name="connsiteY17" fmla="*/ 2501902 h 2927466"/>
                  <a:gd name="connsiteX18" fmla="*/ 139743 w 3625039"/>
                  <a:gd name="connsiteY18" fmla="*/ 2501900 h 2927466"/>
                  <a:gd name="connsiteX19" fmla="*/ 140487 w 3625039"/>
                  <a:gd name="connsiteY19" fmla="*/ 2503691 h 2927466"/>
                  <a:gd name="connsiteX20" fmla="*/ 140069 w 3625039"/>
                  <a:gd name="connsiteY20" fmla="*/ 2501932 h 2927466"/>
                  <a:gd name="connsiteX21" fmla="*/ 140071 w 3625039"/>
                  <a:gd name="connsiteY21" fmla="*/ 2501935 h 2927466"/>
                  <a:gd name="connsiteX22" fmla="*/ 140070 w 3625039"/>
                  <a:gd name="connsiteY22" fmla="*/ 2501931 h 2927466"/>
                  <a:gd name="connsiteX23" fmla="*/ 142303 w 3625039"/>
                  <a:gd name="connsiteY23" fmla="*/ 2507894 h 2927466"/>
                  <a:gd name="connsiteX24" fmla="*/ 142347 w 3625039"/>
                  <a:gd name="connsiteY24" fmla="*/ 2508170 h 2927466"/>
                  <a:gd name="connsiteX25" fmla="*/ 143009 w 3625039"/>
                  <a:gd name="connsiteY25" fmla="*/ 2509763 h 2927466"/>
                  <a:gd name="connsiteX26" fmla="*/ 142802 w 3625039"/>
                  <a:gd name="connsiteY26" fmla="*/ 2510006 h 2927466"/>
                  <a:gd name="connsiteX27" fmla="*/ 142802 w 3625039"/>
                  <a:gd name="connsiteY27" fmla="*/ 2510006 h 2927466"/>
                  <a:gd name="connsiteX28" fmla="*/ 142801 w 3625039"/>
                  <a:gd name="connsiteY28" fmla="*/ 2510006 h 2927466"/>
                  <a:gd name="connsiteX29" fmla="*/ 142571 w 3625039"/>
                  <a:gd name="connsiteY29" fmla="*/ 2509575 h 2927466"/>
                  <a:gd name="connsiteX30" fmla="*/ 142641 w 3625039"/>
                  <a:gd name="connsiteY30" fmla="*/ 2510012 h 2927466"/>
                  <a:gd name="connsiteX31" fmla="*/ 142640 w 3625039"/>
                  <a:gd name="connsiteY31" fmla="*/ 2510010 h 2927466"/>
                  <a:gd name="connsiteX32" fmla="*/ 142641 w 3625039"/>
                  <a:gd name="connsiteY32" fmla="*/ 2510011 h 2927466"/>
                  <a:gd name="connsiteX33" fmla="*/ 142152 w 3625039"/>
                  <a:gd name="connsiteY33" fmla="*/ 2508788 h 2927466"/>
                  <a:gd name="connsiteX34" fmla="*/ 141132 w 3625039"/>
                  <a:gd name="connsiteY34" fmla="*/ 2506875 h 2927466"/>
                  <a:gd name="connsiteX35" fmla="*/ 139742 w 3625039"/>
                  <a:gd name="connsiteY35" fmla="*/ 2504054 h 2927466"/>
                  <a:gd name="connsiteX36" fmla="*/ 139742 w 3625039"/>
                  <a:gd name="connsiteY36" fmla="*/ 2501900 h 2927466"/>
                  <a:gd name="connsiteX37" fmla="*/ 139687 w 3625039"/>
                  <a:gd name="connsiteY37" fmla="*/ 2476500 h 2927466"/>
                  <a:gd name="connsiteX38" fmla="*/ 145354 w 3625039"/>
                  <a:gd name="connsiteY38" fmla="*/ 2494947 h 2927466"/>
                  <a:gd name="connsiteX39" fmla="*/ 139687 w 3625039"/>
                  <a:gd name="connsiteY39" fmla="*/ 2476500 h 2927466"/>
                  <a:gd name="connsiteX40" fmla="*/ 126988 w 3625039"/>
                  <a:gd name="connsiteY40" fmla="*/ 2476500 h 2927466"/>
                  <a:gd name="connsiteX41" fmla="*/ 132655 w 3625039"/>
                  <a:gd name="connsiteY41" fmla="*/ 2494947 h 2927466"/>
                  <a:gd name="connsiteX42" fmla="*/ 126988 w 3625039"/>
                  <a:gd name="connsiteY42" fmla="*/ 2476500 h 2927466"/>
                  <a:gd name="connsiteX43" fmla="*/ 139687 w 3625039"/>
                  <a:gd name="connsiteY43" fmla="*/ 2463800 h 2927466"/>
                  <a:gd name="connsiteX44" fmla="*/ 144693 w 3625039"/>
                  <a:gd name="connsiteY44" fmla="*/ 2487299 h 2927466"/>
                  <a:gd name="connsiteX45" fmla="*/ 139687 w 3625039"/>
                  <a:gd name="connsiteY45" fmla="*/ 2463800 h 2927466"/>
                  <a:gd name="connsiteX46" fmla="*/ 126988 w 3625039"/>
                  <a:gd name="connsiteY46" fmla="*/ 2463800 h 2927466"/>
                  <a:gd name="connsiteX47" fmla="*/ 131993 w 3625039"/>
                  <a:gd name="connsiteY47" fmla="*/ 2487299 h 2927466"/>
                  <a:gd name="connsiteX48" fmla="*/ 126988 w 3625039"/>
                  <a:gd name="connsiteY48" fmla="*/ 2463800 h 2927466"/>
                  <a:gd name="connsiteX49" fmla="*/ 158919 w 3625039"/>
                  <a:gd name="connsiteY49" fmla="*/ 2438400 h 2927466"/>
                  <a:gd name="connsiteX50" fmla="*/ 152388 w 3625039"/>
                  <a:gd name="connsiteY50" fmla="*/ 2445431 h 2927466"/>
                  <a:gd name="connsiteX51" fmla="*/ 158919 w 3625039"/>
                  <a:gd name="connsiteY51" fmla="*/ 2438400 h 2927466"/>
                  <a:gd name="connsiteX52" fmla="*/ 146219 w 3625039"/>
                  <a:gd name="connsiteY52" fmla="*/ 2425700 h 2927466"/>
                  <a:gd name="connsiteX53" fmla="*/ 139688 w 3625039"/>
                  <a:gd name="connsiteY53" fmla="*/ 2432731 h 2927466"/>
                  <a:gd name="connsiteX54" fmla="*/ 146219 w 3625039"/>
                  <a:gd name="connsiteY54" fmla="*/ 2425700 h 2927466"/>
                  <a:gd name="connsiteX55" fmla="*/ 2743167 w 3625039"/>
                  <a:gd name="connsiteY55" fmla="*/ 2338735 h 2927466"/>
                  <a:gd name="connsiteX56" fmla="*/ 2715551 w 3625039"/>
                  <a:gd name="connsiteY56" fmla="*/ 2343912 h 2927466"/>
                  <a:gd name="connsiteX57" fmla="*/ 2743167 w 3625039"/>
                  <a:gd name="connsiteY57" fmla="*/ 2338735 h 2927466"/>
                  <a:gd name="connsiteX58" fmla="*/ 2744395 w 3625039"/>
                  <a:gd name="connsiteY58" fmla="*/ 2338552 h 2927466"/>
                  <a:gd name="connsiteX59" fmla="*/ 2743216 w 3625039"/>
                  <a:gd name="connsiteY59" fmla="*/ 2338735 h 2927466"/>
                  <a:gd name="connsiteX60" fmla="*/ 2744395 w 3625039"/>
                  <a:gd name="connsiteY60" fmla="*/ 2338552 h 2927466"/>
                  <a:gd name="connsiteX61" fmla="*/ 159941 w 3625039"/>
                  <a:gd name="connsiteY61" fmla="*/ 2293397 h 2927466"/>
                  <a:gd name="connsiteX62" fmla="*/ 159808 w 3625039"/>
                  <a:gd name="connsiteY62" fmla="*/ 2293804 h 2927466"/>
                  <a:gd name="connsiteX63" fmla="*/ 159935 w 3625039"/>
                  <a:gd name="connsiteY63" fmla="*/ 2293845 h 2927466"/>
                  <a:gd name="connsiteX64" fmla="*/ 159941 w 3625039"/>
                  <a:gd name="connsiteY64" fmla="*/ 2293397 h 2927466"/>
                  <a:gd name="connsiteX65" fmla="*/ 152648 w 3625039"/>
                  <a:gd name="connsiteY65" fmla="*/ 2273300 h 2927466"/>
                  <a:gd name="connsiteX66" fmla="*/ 157860 w 3625039"/>
                  <a:gd name="connsiteY66" fmla="*/ 2274783 h 2927466"/>
                  <a:gd name="connsiteX67" fmla="*/ 165056 w 3625039"/>
                  <a:gd name="connsiteY67" fmla="*/ 2277514 h 2927466"/>
                  <a:gd name="connsiteX68" fmla="*/ 163670 w 3625039"/>
                  <a:gd name="connsiteY68" fmla="*/ 2281818 h 2927466"/>
                  <a:gd name="connsiteX69" fmla="*/ 165383 w 3625039"/>
                  <a:gd name="connsiteY69" fmla="*/ 2282307 h 2927466"/>
                  <a:gd name="connsiteX70" fmla="*/ 172579 w 3625039"/>
                  <a:gd name="connsiteY70" fmla="*/ 2285039 h 2927466"/>
                  <a:gd name="connsiteX71" fmla="*/ 167330 w 3625039"/>
                  <a:gd name="connsiteY71" fmla="*/ 2301328 h 2927466"/>
                  <a:gd name="connsiteX72" fmla="*/ 174063 w 3625039"/>
                  <a:gd name="connsiteY72" fmla="*/ 2303404 h 2927466"/>
                  <a:gd name="connsiteX73" fmla="*/ 174522 w 3625039"/>
                  <a:gd name="connsiteY73" fmla="*/ 2353359 h 2927466"/>
                  <a:gd name="connsiteX74" fmla="*/ 166990 w 3625039"/>
                  <a:gd name="connsiteY74" fmla="*/ 2344872 h 2927466"/>
                  <a:gd name="connsiteX75" fmla="*/ 167000 w 3625039"/>
                  <a:gd name="connsiteY75" fmla="*/ 2345839 h 2927466"/>
                  <a:gd name="connsiteX76" fmla="*/ 152648 w 3625039"/>
                  <a:gd name="connsiteY76" fmla="*/ 2273300 h 2927466"/>
                  <a:gd name="connsiteX77" fmla="*/ 586862 w 3625039"/>
                  <a:gd name="connsiteY77" fmla="*/ 2212280 h 2927466"/>
                  <a:gd name="connsiteX78" fmla="*/ 557900 w 3625039"/>
                  <a:gd name="connsiteY78" fmla="*/ 2215659 h 2927466"/>
                  <a:gd name="connsiteX79" fmla="*/ 589917 w 3625039"/>
                  <a:gd name="connsiteY79" fmla="*/ 2232686 h 2927466"/>
                  <a:gd name="connsiteX80" fmla="*/ 600017 w 3625039"/>
                  <a:gd name="connsiteY80" fmla="*/ 2247782 h 2927466"/>
                  <a:gd name="connsiteX81" fmla="*/ 606279 w 3625039"/>
                  <a:gd name="connsiteY81" fmla="*/ 2242077 h 2927466"/>
                  <a:gd name="connsiteX82" fmla="*/ 625872 w 3625039"/>
                  <a:gd name="connsiteY82" fmla="*/ 2246816 h 2927466"/>
                  <a:gd name="connsiteX83" fmla="*/ 628094 w 3625039"/>
                  <a:gd name="connsiteY83" fmla="*/ 2214693 h 2927466"/>
                  <a:gd name="connsiteX84" fmla="*/ 586862 w 3625039"/>
                  <a:gd name="connsiteY84" fmla="*/ 2212280 h 2927466"/>
                  <a:gd name="connsiteX85" fmla="*/ 2019042 w 3625039"/>
                  <a:gd name="connsiteY85" fmla="*/ 2194682 h 2927466"/>
                  <a:gd name="connsiteX86" fmla="*/ 2019547 w 3625039"/>
                  <a:gd name="connsiteY86" fmla="*/ 2197315 h 2927466"/>
                  <a:gd name="connsiteX87" fmla="*/ 2020658 w 3625039"/>
                  <a:gd name="connsiteY87" fmla="*/ 2199334 h 2927466"/>
                  <a:gd name="connsiteX88" fmla="*/ 2021163 w 3625039"/>
                  <a:gd name="connsiteY88" fmla="*/ 2199509 h 2927466"/>
                  <a:gd name="connsiteX89" fmla="*/ 2019042 w 3625039"/>
                  <a:gd name="connsiteY89" fmla="*/ 2194682 h 2927466"/>
                  <a:gd name="connsiteX90" fmla="*/ 2052620 w 3625039"/>
                  <a:gd name="connsiteY90" fmla="*/ 1917700 h 2927466"/>
                  <a:gd name="connsiteX91" fmla="*/ 2056861 w 3625039"/>
                  <a:gd name="connsiteY91" fmla="*/ 1925746 h 2927466"/>
                  <a:gd name="connsiteX92" fmla="*/ 2060144 w 3625039"/>
                  <a:gd name="connsiteY92" fmla="*/ 1925222 h 2927466"/>
                  <a:gd name="connsiteX93" fmla="*/ 2014111 w 3625039"/>
                  <a:gd name="connsiteY93" fmla="*/ 1961536 h 2927466"/>
                  <a:gd name="connsiteX94" fmla="*/ 2022386 w 3625039"/>
                  <a:gd name="connsiteY94" fmla="*/ 1953356 h 2927466"/>
                  <a:gd name="connsiteX95" fmla="*/ 2006587 w 3625039"/>
                  <a:gd name="connsiteY95" fmla="*/ 1954014 h 2927466"/>
                  <a:gd name="connsiteX96" fmla="*/ 2052620 w 3625039"/>
                  <a:gd name="connsiteY96" fmla="*/ 1917700 h 2927466"/>
                  <a:gd name="connsiteX97" fmla="*/ 1901057 w 3625039"/>
                  <a:gd name="connsiteY97" fmla="*/ 1917700 h 2927466"/>
                  <a:gd name="connsiteX98" fmla="*/ 1879979 w 3625039"/>
                  <a:gd name="connsiteY98" fmla="*/ 1938015 h 2927466"/>
                  <a:gd name="connsiteX99" fmla="*/ 1908578 w 3625039"/>
                  <a:gd name="connsiteY99" fmla="*/ 1925221 h 2927466"/>
                  <a:gd name="connsiteX100" fmla="*/ 1798208 w 3625039"/>
                  <a:gd name="connsiteY100" fmla="*/ 2051162 h 2927466"/>
                  <a:gd name="connsiteX101" fmla="*/ 1801674 w 3625039"/>
                  <a:gd name="connsiteY101" fmla="*/ 2033880 h 2927466"/>
                  <a:gd name="connsiteX102" fmla="*/ 1790687 w 3625039"/>
                  <a:gd name="connsiteY102" fmla="*/ 2043641 h 2927466"/>
                  <a:gd name="connsiteX103" fmla="*/ 1806744 w 3625039"/>
                  <a:gd name="connsiteY103" fmla="*/ 1996947 h 2927466"/>
                  <a:gd name="connsiteX104" fmla="*/ 1811864 w 3625039"/>
                  <a:gd name="connsiteY104" fmla="*/ 1986484 h 2927466"/>
                  <a:gd name="connsiteX105" fmla="*/ 1813649 w 3625039"/>
                  <a:gd name="connsiteY105" fmla="*/ 1983949 h 2927466"/>
                  <a:gd name="connsiteX106" fmla="*/ 1901057 w 3625039"/>
                  <a:gd name="connsiteY106" fmla="*/ 1917700 h 2927466"/>
                  <a:gd name="connsiteX107" fmla="*/ 1928174 w 3625039"/>
                  <a:gd name="connsiteY107" fmla="*/ 1905205 h 2927466"/>
                  <a:gd name="connsiteX108" fmla="*/ 1944077 w 3625039"/>
                  <a:gd name="connsiteY108" fmla="*/ 1913719 h 2927466"/>
                  <a:gd name="connsiteX109" fmla="*/ 1954915 w 3625039"/>
                  <a:gd name="connsiteY109" fmla="*/ 1927511 h 2927466"/>
                  <a:gd name="connsiteX110" fmla="*/ 1912509 w 3625039"/>
                  <a:gd name="connsiteY110" fmla="*/ 1925312 h 2927466"/>
                  <a:gd name="connsiteX111" fmla="*/ 1928724 w 3625039"/>
                  <a:gd name="connsiteY111" fmla="*/ 1914951 h 2927466"/>
                  <a:gd name="connsiteX112" fmla="*/ 1904987 w 3625039"/>
                  <a:gd name="connsiteY112" fmla="*/ 1917788 h 2927466"/>
                  <a:gd name="connsiteX113" fmla="*/ 1928174 w 3625039"/>
                  <a:gd name="connsiteY113" fmla="*/ 1905205 h 2927466"/>
                  <a:gd name="connsiteX114" fmla="*/ 2042624 w 3625039"/>
                  <a:gd name="connsiteY114" fmla="*/ 1854493 h 2927466"/>
                  <a:gd name="connsiteX115" fmla="*/ 2041686 w 3625039"/>
                  <a:gd name="connsiteY115" fmla="*/ 1866380 h 2927466"/>
                  <a:gd name="connsiteX116" fmla="*/ 2050146 w 3625039"/>
                  <a:gd name="connsiteY116" fmla="*/ 1862015 h 2927466"/>
                  <a:gd name="connsiteX117" fmla="*/ 2005280 w 3625039"/>
                  <a:gd name="connsiteY117" fmla="*/ 1930421 h 2927466"/>
                  <a:gd name="connsiteX118" fmla="*/ 2005898 w 3625039"/>
                  <a:gd name="connsiteY118" fmla="*/ 1915966 h 2927466"/>
                  <a:gd name="connsiteX119" fmla="*/ 1997758 w 3625039"/>
                  <a:gd name="connsiteY119" fmla="*/ 1922900 h 2927466"/>
                  <a:gd name="connsiteX120" fmla="*/ 1996861 w 3625039"/>
                  <a:gd name="connsiteY120" fmla="*/ 1915378 h 2927466"/>
                  <a:gd name="connsiteX121" fmla="*/ 1964294 w 3625039"/>
                  <a:gd name="connsiteY121" fmla="*/ 1928515 h 2927466"/>
                  <a:gd name="connsiteX122" fmla="*/ 1964072 w 3625039"/>
                  <a:gd name="connsiteY122" fmla="*/ 1923008 h 2927466"/>
                  <a:gd name="connsiteX123" fmla="*/ 1956771 w 3625039"/>
                  <a:gd name="connsiteY123" fmla="*/ 1920990 h 2927466"/>
                  <a:gd name="connsiteX124" fmla="*/ 1955931 w 3625039"/>
                  <a:gd name="connsiteY124" fmla="*/ 1900146 h 2927466"/>
                  <a:gd name="connsiteX125" fmla="*/ 1955895 w 3625039"/>
                  <a:gd name="connsiteY125" fmla="*/ 1899242 h 2927466"/>
                  <a:gd name="connsiteX126" fmla="*/ 2042624 w 3625039"/>
                  <a:gd name="connsiteY126" fmla="*/ 1854493 h 2927466"/>
                  <a:gd name="connsiteX127" fmla="*/ 2146919 w 3625039"/>
                  <a:gd name="connsiteY127" fmla="*/ 1828927 h 2927466"/>
                  <a:gd name="connsiteX128" fmla="*/ 2146919 w 3625039"/>
                  <a:gd name="connsiteY128" fmla="*/ 1828927 h 2927466"/>
                  <a:gd name="connsiteX129" fmla="*/ 2079558 w 3625039"/>
                  <a:gd name="connsiteY129" fmla="*/ 1790700 h 2927466"/>
                  <a:gd name="connsiteX130" fmla="*/ 2082042 w 3625039"/>
                  <a:gd name="connsiteY130" fmla="*/ 1801172 h 2927466"/>
                  <a:gd name="connsiteX131" fmla="*/ 2070087 w 3625039"/>
                  <a:gd name="connsiteY131" fmla="*/ 1800800 h 2927466"/>
                  <a:gd name="connsiteX132" fmla="*/ 2079558 w 3625039"/>
                  <a:gd name="connsiteY132" fmla="*/ 1790700 h 2927466"/>
                  <a:gd name="connsiteX133" fmla="*/ 2066857 w 3625039"/>
                  <a:gd name="connsiteY133" fmla="*/ 1790700 h 2927466"/>
                  <a:gd name="connsiteX134" fmla="*/ 2069341 w 3625039"/>
                  <a:gd name="connsiteY134" fmla="*/ 1801171 h 2927466"/>
                  <a:gd name="connsiteX135" fmla="*/ 2057387 w 3625039"/>
                  <a:gd name="connsiteY135" fmla="*/ 1800799 h 2927466"/>
                  <a:gd name="connsiteX136" fmla="*/ 2066857 w 3625039"/>
                  <a:gd name="connsiteY136" fmla="*/ 1790700 h 2927466"/>
                  <a:gd name="connsiteX137" fmla="*/ 2021151 w 3625039"/>
                  <a:gd name="connsiteY137" fmla="*/ 1778000 h 2927466"/>
                  <a:gd name="connsiteX138" fmla="*/ 2021086 w 3625039"/>
                  <a:gd name="connsiteY138" fmla="*/ 1788784 h 2927466"/>
                  <a:gd name="connsiteX139" fmla="*/ 2028673 w 3625039"/>
                  <a:gd name="connsiteY139" fmla="*/ 1785523 h 2927466"/>
                  <a:gd name="connsiteX140" fmla="*/ 2014111 w 3625039"/>
                  <a:gd name="connsiteY140" fmla="*/ 1801160 h 2927466"/>
                  <a:gd name="connsiteX141" fmla="*/ 2015676 w 3625039"/>
                  <a:gd name="connsiteY141" fmla="*/ 1791658 h 2927466"/>
                  <a:gd name="connsiteX142" fmla="*/ 2006587 w 3625039"/>
                  <a:gd name="connsiteY142" fmla="*/ 1793638 h 2927466"/>
                  <a:gd name="connsiteX143" fmla="*/ 2008250 w 3625039"/>
                  <a:gd name="connsiteY143" fmla="*/ 1783548 h 2927466"/>
                  <a:gd name="connsiteX144" fmla="*/ 2082131 w 3625039"/>
                  <a:gd name="connsiteY144" fmla="*/ 1752633 h 2927466"/>
                  <a:gd name="connsiteX145" fmla="*/ 2088163 w 3625039"/>
                  <a:gd name="connsiteY145" fmla="*/ 1756485 h 2927466"/>
                  <a:gd name="connsiteX146" fmla="*/ 2070087 w 3625039"/>
                  <a:gd name="connsiteY146" fmla="*/ 1770877 h 2927466"/>
                  <a:gd name="connsiteX147" fmla="*/ 2079970 w 3625039"/>
                  <a:gd name="connsiteY147" fmla="*/ 1753463 h 2927466"/>
                  <a:gd name="connsiteX148" fmla="*/ 2082131 w 3625039"/>
                  <a:gd name="connsiteY148" fmla="*/ 1752633 h 2927466"/>
                  <a:gd name="connsiteX149" fmla="*/ 2094830 w 3625039"/>
                  <a:gd name="connsiteY149" fmla="*/ 1752632 h 2927466"/>
                  <a:gd name="connsiteX150" fmla="*/ 2100862 w 3625039"/>
                  <a:gd name="connsiteY150" fmla="*/ 1756484 h 2927466"/>
                  <a:gd name="connsiteX151" fmla="*/ 2082787 w 3625039"/>
                  <a:gd name="connsiteY151" fmla="*/ 1770877 h 2927466"/>
                  <a:gd name="connsiteX152" fmla="*/ 2092670 w 3625039"/>
                  <a:gd name="connsiteY152" fmla="*/ 1753462 h 2927466"/>
                  <a:gd name="connsiteX153" fmla="*/ 2094830 w 3625039"/>
                  <a:gd name="connsiteY153" fmla="*/ 1752632 h 2927466"/>
                  <a:gd name="connsiteX154" fmla="*/ 931695 w 3625039"/>
                  <a:gd name="connsiteY154" fmla="*/ 1740661 h 2927466"/>
                  <a:gd name="connsiteX155" fmla="*/ 936341 w 3625039"/>
                  <a:gd name="connsiteY155" fmla="*/ 1746278 h 2927466"/>
                  <a:gd name="connsiteX156" fmla="*/ 959267 w 3625039"/>
                  <a:gd name="connsiteY156" fmla="*/ 1755054 h 2927466"/>
                  <a:gd name="connsiteX157" fmla="*/ 958257 w 3625039"/>
                  <a:gd name="connsiteY157" fmla="*/ 1756195 h 2927466"/>
                  <a:gd name="connsiteX158" fmla="*/ 966438 w 3625039"/>
                  <a:gd name="connsiteY158" fmla="*/ 1747506 h 2927466"/>
                  <a:gd name="connsiteX159" fmla="*/ 931695 w 3625039"/>
                  <a:gd name="connsiteY159" fmla="*/ 1740661 h 2927466"/>
                  <a:gd name="connsiteX160" fmla="*/ 2171956 w 3625039"/>
                  <a:gd name="connsiteY160" fmla="*/ 1739900 h 2927466"/>
                  <a:gd name="connsiteX161" fmla="*/ 2197844 w 3625039"/>
                  <a:gd name="connsiteY161" fmla="*/ 1750154 h 2927466"/>
                  <a:gd name="connsiteX162" fmla="*/ 2195682 w 3625039"/>
                  <a:gd name="connsiteY162" fmla="*/ 1756851 h 2927466"/>
                  <a:gd name="connsiteX163" fmla="*/ 2205368 w 3625039"/>
                  <a:gd name="connsiteY163" fmla="*/ 1757676 h 2927466"/>
                  <a:gd name="connsiteX164" fmla="*/ 2150285 w 3625039"/>
                  <a:gd name="connsiteY164" fmla="*/ 1827702 h 2927466"/>
                  <a:gd name="connsiteX165" fmla="*/ 2103011 w 3625039"/>
                  <a:gd name="connsiteY165" fmla="*/ 1863637 h 2927466"/>
                  <a:gd name="connsiteX166" fmla="*/ 2107599 w 3625039"/>
                  <a:gd name="connsiteY166" fmla="*/ 1832193 h 2927466"/>
                  <a:gd name="connsiteX167" fmla="*/ 2095487 w 3625039"/>
                  <a:gd name="connsiteY167" fmla="*/ 1856116 h 2927466"/>
                  <a:gd name="connsiteX168" fmla="*/ 2171956 w 3625039"/>
                  <a:gd name="connsiteY168" fmla="*/ 1739900 h 2927466"/>
                  <a:gd name="connsiteX169" fmla="*/ 656879 w 3625039"/>
                  <a:gd name="connsiteY169" fmla="*/ 1717227 h 2927466"/>
                  <a:gd name="connsiteX170" fmla="*/ 612035 w 3625039"/>
                  <a:gd name="connsiteY170" fmla="*/ 1791390 h 2927466"/>
                  <a:gd name="connsiteX171" fmla="*/ 620519 w 3625039"/>
                  <a:gd name="connsiteY171" fmla="*/ 1793321 h 2927466"/>
                  <a:gd name="connsiteX172" fmla="*/ 656879 w 3625039"/>
                  <a:gd name="connsiteY172" fmla="*/ 1717227 h 2927466"/>
                  <a:gd name="connsiteX173" fmla="*/ 551840 w 3625039"/>
                  <a:gd name="connsiteY173" fmla="*/ 1702394 h 2927466"/>
                  <a:gd name="connsiteX174" fmla="*/ 493261 w 3625039"/>
                  <a:gd name="connsiteY174" fmla="*/ 1742504 h 2927466"/>
                  <a:gd name="connsiteX175" fmla="*/ 506593 w 3625039"/>
                  <a:gd name="connsiteY175" fmla="*/ 1745927 h 2927466"/>
                  <a:gd name="connsiteX176" fmla="*/ 504371 w 3625039"/>
                  <a:gd name="connsiteY176" fmla="*/ 1750929 h 2927466"/>
                  <a:gd name="connsiteX177" fmla="*/ 514168 w 3625039"/>
                  <a:gd name="connsiteY177" fmla="*/ 1753475 h 2927466"/>
                  <a:gd name="connsiteX178" fmla="*/ 495988 w 3625039"/>
                  <a:gd name="connsiteY178" fmla="*/ 1793584 h 2927466"/>
                  <a:gd name="connsiteX179" fmla="*/ 502957 w 3625039"/>
                  <a:gd name="connsiteY179" fmla="*/ 1791215 h 2927466"/>
                  <a:gd name="connsiteX180" fmla="*/ 494877 w 3625039"/>
                  <a:gd name="connsiteY180" fmla="*/ 1795954 h 2927466"/>
                  <a:gd name="connsiteX181" fmla="*/ 492958 w 3625039"/>
                  <a:gd name="connsiteY181" fmla="*/ 1800255 h 2927466"/>
                  <a:gd name="connsiteX182" fmla="*/ 502957 w 3625039"/>
                  <a:gd name="connsiteY182" fmla="*/ 1791215 h 2927466"/>
                  <a:gd name="connsiteX183" fmla="*/ 551840 w 3625039"/>
                  <a:gd name="connsiteY183" fmla="*/ 1702394 h 2927466"/>
                  <a:gd name="connsiteX184" fmla="*/ 2253565 w 3625039"/>
                  <a:gd name="connsiteY184" fmla="*/ 1701800 h 2927466"/>
                  <a:gd name="connsiteX185" fmla="*/ 2235365 w 3625039"/>
                  <a:gd name="connsiteY185" fmla="*/ 1724956 h 2927466"/>
                  <a:gd name="connsiteX186" fmla="*/ 2253565 w 3625039"/>
                  <a:gd name="connsiteY186" fmla="*/ 1701800 h 2927466"/>
                  <a:gd name="connsiteX187" fmla="*/ 2253567 w 3625039"/>
                  <a:gd name="connsiteY187" fmla="*/ 1689100 h 2927466"/>
                  <a:gd name="connsiteX188" fmla="*/ 2235365 w 3625039"/>
                  <a:gd name="connsiteY188" fmla="*/ 1712255 h 2927466"/>
                  <a:gd name="connsiteX189" fmla="*/ 2253567 w 3625039"/>
                  <a:gd name="connsiteY189" fmla="*/ 1689100 h 2927466"/>
                  <a:gd name="connsiteX190" fmla="*/ 907354 w 3625039"/>
                  <a:gd name="connsiteY190" fmla="*/ 1677643 h 2927466"/>
                  <a:gd name="connsiteX191" fmla="*/ 898567 w 3625039"/>
                  <a:gd name="connsiteY191" fmla="*/ 1695109 h 2927466"/>
                  <a:gd name="connsiteX192" fmla="*/ 903718 w 3625039"/>
                  <a:gd name="connsiteY192" fmla="*/ 1704764 h 2927466"/>
                  <a:gd name="connsiteX193" fmla="*/ 945734 w 3625039"/>
                  <a:gd name="connsiteY193" fmla="*/ 1710117 h 2927466"/>
                  <a:gd name="connsiteX194" fmla="*/ 951592 w 3625039"/>
                  <a:gd name="connsiteY194" fmla="*/ 1699322 h 2927466"/>
                  <a:gd name="connsiteX195" fmla="*/ 994112 w 3625039"/>
                  <a:gd name="connsiteY195" fmla="*/ 1717929 h 2927466"/>
                  <a:gd name="connsiteX196" fmla="*/ 1001283 w 3625039"/>
                  <a:gd name="connsiteY196" fmla="*/ 1710205 h 2927466"/>
                  <a:gd name="connsiteX197" fmla="*/ 998657 w 3625039"/>
                  <a:gd name="connsiteY197" fmla="*/ 1706694 h 2927466"/>
                  <a:gd name="connsiteX198" fmla="*/ 997344 w 3625039"/>
                  <a:gd name="connsiteY198" fmla="*/ 1708011 h 2927466"/>
                  <a:gd name="connsiteX199" fmla="*/ 990678 w 3625039"/>
                  <a:gd name="connsiteY199" fmla="*/ 1698532 h 2927466"/>
                  <a:gd name="connsiteX200" fmla="*/ 907354 w 3625039"/>
                  <a:gd name="connsiteY200" fmla="*/ 1677643 h 2927466"/>
                  <a:gd name="connsiteX201" fmla="*/ 369942 w 3625039"/>
                  <a:gd name="connsiteY201" fmla="*/ 1674484 h 2927466"/>
                  <a:gd name="connsiteX202" fmla="*/ 370043 w 3625039"/>
                  <a:gd name="connsiteY202" fmla="*/ 1675098 h 2927466"/>
                  <a:gd name="connsiteX203" fmla="*/ 376709 w 3625039"/>
                  <a:gd name="connsiteY203" fmla="*/ 1676239 h 2927466"/>
                  <a:gd name="connsiteX204" fmla="*/ 378022 w 3625039"/>
                  <a:gd name="connsiteY204" fmla="*/ 1685894 h 2927466"/>
                  <a:gd name="connsiteX205" fmla="*/ 362974 w 3625039"/>
                  <a:gd name="connsiteY205" fmla="*/ 1678170 h 2927466"/>
                  <a:gd name="connsiteX206" fmla="*/ 343481 w 3625039"/>
                  <a:gd name="connsiteY206" fmla="*/ 1714769 h 2927466"/>
                  <a:gd name="connsiteX207" fmla="*/ 364387 w 3625039"/>
                  <a:gd name="connsiteY207" fmla="*/ 1708976 h 2927466"/>
                  <a:gd name="connsiteX208" fmla="*/ 360550 w 3625039"/>
                  <a:gd name="connsiteY208" fmla="*/ 1715910 h 2927466"/>
                  <a:gd name="connsiteX209" fmla="*/ 371861 w 3625039"/>
                  <a:gd name="connsiteY209" fmla="*/ 1716524 h 2927466"/>
                  <a:gd name="connsiteX210" fmla="*/ 356510 w 3625039"/>
                  <a:gd name="connsiteY210" fmla="*/ 1751017 h 2927466"/>
                  <a:gd name="connsiteX211" fmla="*/ 376002 w 3625039"/>
                  <a:gd name="connsiteY211" fmla="*/ 1715471 h 2927466"/>
                  <a:gd name="connsiteX212" fmla="*/ 376709 w 3625039"/>
                  <a:gd name="connsiteY212" fmla="*/ 1715559 h 2927466"/>
                  <a:gd name="connsiteX213" fmla="*/ 377315 w 3625039"/>
                  <a:gd name="connsiteY213" fmla="*/ 1735746 h 2927466"/>
                  <a:gd name="connsiteX214" fmla="*/ 378426 w 3625039"/>
                  <a:gd name="connsiteY214" fmla="*/ 1733639 h 2927466"/>
                  <a:gd name="connsiteX215" fmla="*/ 391556 w 3625039"/>
                  <a:gd name="connsiteY215" fmla="*/ 1688527 h 2927466"/>
                  <a:gd name="connsiteX216" fmla="*/ 436601 w 3625039"/>
                  <a:gd name="connsiteY216" fmla="*/ 1694231 h 2927466"/>
                  <a:gd name="connsiteX217" fmla="*/ 369942 w 3625039"/>
                  <a:gd name="connsiteY217" fmla="*/ 1674484 h 2927466"/>
                  <a:gd name="connsiteX218" fmla="*/ 3077996 w 3625039"/>
                  <a:gd name="connsiteY218" fmla="*/ 1613570 h 2927466"/>
                  <a:gd name="connsiteX219" fmla="*/ 3104482 w 3625039"/>
                  <a:gd name="connsiteY219" fmla="*/ 1617651 h 2927466"/>
                  <a:gd name="connsiteX220" fmla="*/ 3104531 w 3625039"/>
                  <a:gd name="connsiteY220" fmla="*/ 1617651 h 2927466"/>
                  <a:gd name="connsiteX221" fmla="*/ 3120943 w 3625039"/>
                  <a:gd name="connsiteY221" fmla="*/ 1631660 h 2927466"/>
                  <a:gd name="connsiteX222" fmla="*/ 3085956 w 3625039"/>
                  <a:gd name="connsiteY222" fmla="*/ 2468955 h 2927466"/>
                  <a:gd name="connsiteX223" fmla="*/ 3115833 w 3625039"/>
                  <a:gd name="connsiteY223" fmla="*/ 2484303 h 2927466"/>
                  <a:gd name="connsiteX224" fmla="*/ 3115145 w 3625039"/>
                  <a:gd name="connsiteY224" fmla="*/ 2487897 h 2927466"/>
                  <a:gd name="connsiteX225" fmla="*/ 3123351 w 3625039"/>
                  <a:gd name="connsiteY225" fmla="*/ 2491795 h 2927466"/>
                  <a:gd name="connsiteX226" fmla="*/ 3064630 w 3625039"/>
                  <a:gd name="connsiteY226" fmla="*/ 2675187 h 2927466"/>
                  <a:gd name="connsiteX227" fmla="*/ 3085711 w 3625039"/>
                  <a:gd name="connsiteY227" fmla="*/ 2664772 h 2927466"/>
                  <a:gd name="connsiteX228" fmla="*/ 3084237 w 3625039"/>
                  <a:gd name="connsiteY228" fmla="*/ 2674457 h 2927466"/>
                  <a:gd name="connsiteX229" fmla="*/ 3093229 w 3625039"/>
                  <a:gd name="connsiteY229" fmla="*/ 2672325 h 2927466"/>
                  <a:gd name="connsiteX230" fmla="*/ 3069642 w 3625039"/>
                  <a:gd name="connsiteY230" fmla="*/ 2754794 h 2927466"/>
                  <a:gd name="connsiteX231" fmla="*/ 3066498 w 3625039"/>
                  <a:gd name="connsiteY231" fmla="*/ 2760945 h 2927466"/>
                  <a:gd name="connsiteX232" fmla="*/ 3094752 w 3625039"/>
                  <a:gd name="connsiteY232" fmla="*/ 2765757 h 2927466"/>
                  <a:gd name="connsiteX233" fmla="*/ 3094900 w 3625039"/>
                  <a:gd name="connsiteY233" fmla="*/ 2772518 h 2927466"/>
                  <a:gd name="connsiteX234" fmla="*/ 3102270 w 3625039"/>
                  <a:gd name="connsiteY234" fmla="*/ 2773309 h 2927466"/>
                  <a:gd name="connsiteX235" fmla="*/ 3104482 w 3625039"/>
                  <a:gd name="connsiteY235" fmla="*/ 2870335 h 2927466"/>
                  <a:gd name="connsiteX236" fmla="*/ 3137847 w 3625039"/>
                  <a:gd name="connsiteY236" fmla="*/ 2866863 h 2927466"/>
                  <a:gd name="connsiteX237" fmla="*/ 3126643 w 3625039"/>
                  <a:gd name="connsiteY237" fmla="*/ 2878618 h 2927466"/>
                  <a:gd name="connsiteX238" fmla="*/ 3145365 w 3625039"/>
                  <a:gd name="connsiteY238" fmla="*/ 2874355 h 2927466"/>
                  <a:gd name="connsiteX239" fmla="*/ 3068512 w 3625039"/>
                  <a:gd name="connsiteY239" fmla="*/ 2927466 h 2927466"/>
                  <a:gd name="connsiteX240" fmla="*/ 3075637 w 3625039"/>
                  <a:gd name="connsiteY240" fmla="*/ 2919548 h 2927466"/>
                  <a:gd name="connsiteX241" fmla="*/ 3055147 w 3625039"/>
                  <a:gd name="connsiteY241" fmla="*/ 2922167 h 2927466"/>
                  <a:gd name="connsiteX242" fmla="*/ 3026008 w 3625039"/>
                  <a:gd name="connsiteY242" fmla="*/ 2903103 h 2927466"/>
                  <a:gd name="connsiteX243" fmla="*/ 3005468 w 3625039"/>
                  <a:gd name="connsiteY243" fmla="*/ 2858702 h 2927466"/>
                  <a:gd name="connsiteX244" fmla="*/ 3003011 w 3625039"/>
                  <a:gd name="connsiteY244" fmla="*/ 2860712 h 2927466"/>
                  <a:gd name="connsiteX245" fmla="*/ 2998048 w 3625039"/>
                  <a:gd name="connsiteY245" fmla="*/ 2851088 h 2927466"/>
                  <a:gd name="connsiteX246" fmla="*/ 2995493 w 3625039"/>
                  <a:gd name="connsiteY246" fmla="*/ 2853220 h 2927466"/>
                  <a:gd name="connsiteX247" fmla="*/ 2979621 w 3625039"/>
                  <a:gd name="connsiteY247" fmla="*/ 2812351 h 2927466"/>
                  <a:gd name="connsiteX248" fmla="*/ 2999571 w 3625039"/>
                  <a:gd name="connsiteY248" fmla="*/ 2816127 h 2927466"/>
                  <a:gd name="connsiteX249" fmla="*/ 2809160 w 3625039"/>
                  <a:gd name="connsiteY249" fmla="*/ 2514148 h 2927466"/>
                  <a:gd name="connsiteX250" fmla="*/ 2727443 w 3625039"/>
                  <a:gd name="connsiteY250" fmla="*/ 2445993 h 2927466"/>
                  <a:gd name="connsiteX251" fmla="*/ 2363229 w 3625039"/>
                  <a:gd name="connsiteY251" fmla="*/ 2375340 h 2927466"/>
                  <a:gd name="connsiteX252" fmla="*/ 2342148 w 3625039"/>
                  <a:gd name="connsiteY252" fmla="*/ 2348358 h 2927466"/>
                  <a:gd name="connsiteX253" fmla="*/ 2342591 w 3625039"/>
                  <a:gd name="connsiteY253" fmla="*/ 2347932 h 2927466"/>
                  <a:gd name="connsiteX254" fmla="*/ 2341411 w 3625039"/>
                  <a:gd name="connsiteY254" fmla="*/ 2346226 h 2927466"/>
                  <a:gd name="connsiteX255" fmla="*/ 2341903 w 3625039"/>
                  <a:gd name="connsiteY255" fmla="*/ 2345678 h 2927466"/>
                  <a:gd name="connsiteX256" fmla="*/ 2342984 w 3625039"/>
                  <a:gd name="connsiteY256" fmla="*/ 2347505 h 2927466"/>
                  <a:gd name="connsiteX257" fmla="*/ 2344900 w 3625039"/>
                  <a:gd name="connsiteY257" fmla="*/ 2345495 h 2927466"/>
                  <a:gd name="connsiteX258" fmla="*/ 2343819 w 3625039"/>
                  <a:gd name="connsiteY258" fmla="*/ 2343729 h 2927466"/>
                  <a:gd name="connsiteX259" fmla="*/ 2341903 w 3625039"/>
                  <a:gd name="connsiteY259" fmla="*/ 2345678 h 2927466"/>
                  <a:gd name="connsiteX260" fmla="*/ 2227263 w 3625039"/>
                  <a:gd name="connsiteY260" fmla="*/ 2175868 h 2927466"/>
                  <a:gd name="connsiteX261" fmla="*/ 2179205 w 3625039"/>
                  <a:gd name="connsiteY261" fmla="*/ 2140785 h 2927466"/>
                  <a:gd name="connsiteX262" fmla="*/ 2181318 w 3625039"/>
                  <a:gd name="connsiteY262" fmla="*/ 2139141 h 2927466"/>
                  <a:gd name="connsiteX263" fmla="*/ 2174166 w 3625039"/>
                  <a:gd name="connsiteY263" fmla="*/ 2134753 h 2927466"/>
                  <a:gd name="connsiteX264" fmla="*/ 2153810 w 3625039"/>
                  <a:gd name="connsiteY264" fmla="*/ 2149363 h 2927466"/>
                  <a:gd name="connsiteX265" fmla="*/ 2161557 w 3625039"/>
                  <a:gd name="connsiteY265" fmla="*/ 2130883 h 2927466"/>
                  <a:gd name="connsiteX266" fmla="*/ 2146287 w 3625039"/>
                  <a:gd name="connsiteY266" fmla="*/ 2141841 h 2927466"/>
                  <a:gd name="connsiteX267" fmla="*/ 2171518 w 3625039"/>
                  <a:gd name="connsiteY267" fmla="*/ 2123733 h 2927466"/>
                  <a:gd name="connsiteX268" fmla="*/ 2162709 w 3625039"/>
                  <a:gd name="connsiteY268" fmla="*/ 2130052 h 2927466"/>
                  <a:gd name="connsiteX269" fmla="*/ 2174316 w 3625039"/>
                  <a:gd name="connsiteY269" fmla="*/ 2130907 h 2927466"/>
                  <a:gd name="connsiteX270" fmla="*/ 2198643 w 3625039"/>
                  <a:gd name="connsiteY270" fmla="*/ 2109380 h 2927466"/>
                  <a:gd name="connsiteX271" fmla="*/ 2255959 w 3625039"/>
                  <a:gd name="connsiteY271" fmla="*/ 1925599 h 2927466"/>
                  <a:gd name="connsiteX272" fmla="*/ 2259891 w 3625039"/>
                  <a:gd name="connsiteY272" fmla="*/ 1937415 h 2927466"/>
                  <a:gd name="connsiteX273" fmla="*/ 2263478 w 3625039"/>
                  <a:gd name="connsiteY273" fmla="*/ 1933152 h 2927466"/>
                  <a:gd name="connsiteX274" fmla="*/ 2272863 w 3625039"/>
                  <a:gd name="connsiteY274" fmla="*/ 1961230 h 2927466"/>
                  <a:gd name="connsiteX275" fmla="*/ 2290258 w 3625039"/>
                  <a:gd name="connsiteY275" fmla="*/ 1974569 h 2927466"/>
                  <a:gd name="connsiteX276" fmla="*/ 2303771 w 3625039"/>
                  <a:gd name="connsiteY276" fmla="*/ 1893136 h 2927466"/>
                  <a:gd name="connsiteX277" fmla="*/ 2445683 w 3625039"/>
                  <a:gd name="connsiteY277" fmla="*/ 1772051 h 2927466"/>
                  <a:gd name="connsiteX278" fmla="*/ 2553296 w 3625039"/>
                  <a:gd name="connsiteY278" fmla="*/ 1749638 h 2927466"/>
                  <a:gd name="connsiteX279" fmla="*/ 2568824 w 3625039"/>
                  <a:gd name="connsiteY279" fmla="*/ 1757982 h 2927466"/>
                  <a:gd name="connsiteX280" fmla="*/ 2587742 w 3625039"/>
                  <a:gd name="connsiteY280" fmla="*/ 1752013 h 2927466"/>
                  <a:gd name="connsiteX281" fmla="*/ 2748228 w 3625039"/>
                  <a:gd name="connsiteY281" fmla="*/ 1657363 h 2927466"/>
                  <a:gd name="connsiteX282" fmla="*/ 2815253 w 3625039"/>
                  <a:gd name="connsiteY282" fmla="*/ 1698293 h 2927466"/>
                  <a:gd name="connsiteX283" fmla="*/ 2829356 w 3625039"/>
                  <a:gd name="connsiteY283" fmla="*/ 1732766 h 2927466"/>
                  <a:gd name="connsiteX284" fmla="*/ 3077996 w 3625039"/>
                  <a:gd name="connsiteY284" fmla="*/ 1613570 h 2927466"/>
                  <a:gd name="connsiteX285" fmla="*/ 3619515 w 3625039"/>
                  <a:gd name="connsiteY285" fmla="*/ 1613095 h 2927466"/>
                  <a:gd name="connsiteX286" fmla="*/ 3625039 w 3625039"/>
                  <a:gd name="connsiteY286" fmla="*/ 1790236 h 2927466"/>
                  <a:gd name="connsiteX287" fmla="*/ 3619515 w 3625039"/>
                  <a:gd name="connsiteY287" fmla="*/ 1613095 h 2927466"/>
                  <a:gd name="connsiteX288" fmla="*/ 3113236 w 3625039"/>
                  <a:gd name="connsiteY288" fmla="*/ 1600203 h 2927466"/>
                  <a:gd name="connsiteX289" fmla="*/ 3086849 w 3625039"/>
                  <a:gd name="connsiteY289" fmla="*/ 1605012 h 2927466"/>
                  <a:gd name="connsiteX290" fmla="*/ 3113236 w 3625039"/>
                  <a:gd name="connsiteY290" fmla="*/ 1600203 h 2927466"/>
                  <a:gd name="connsiteX291" fmla="*/ 1324073 w 3625039"/>
                  <a:gd name="connsiteY291" fmla="*/ 1576008 h 2927466"/>
                  <a:gd name="connsiteX292" fmla="*/ 1310842 w 3625039"/>
                  <a:gd name="connsiteY292" fmla="*/ 1644994 h 2927466"/>
                  <a:gd name="connsiteX293" fmla="*/ 1324073 w 3625039"/>
                  <a:gd name="connsiteY293" fmla="*/ 1576008 h 2927466"/>
                  <a:gd name="connsiteX294" fmla="*/ 293056 w 3625039"/>
                  <a:gd name="connsiteY294" fmla="*/ 1562103 h 2927466"/>
                  <a:gd name="connsiteX295" fmla="*/ 293056 w 3625039"/>
                  <a:gd name="connsiteY295" fmla="*/ 1562103 h 2927466"/>
                  <a:gd name="connsiteX296" fmla="*/ 1707588 w 3625039"/>
                  <a:gd name="connsiteY296" fmla="*/ 1537202 h 2927466"/>
                  <a:gd name="connsiteX297" fmla="*/ 1712551 w 3625039"/>
                  <a:gd name="connsiteY297" fmla="*/ 1545225 h 2927466"/>
                  <a:gd name="connsiteX298" fmla="*/ 1728277 w 3625039"/>
                  <a:gd name="connsiteY298" fmla="*/ 1576770 h 2927466"/>
                  <a:gd name="connsiteX299" fmla="*/ 1709328 w 3625039"/>
                  <a:gd name="connsiteY299" fmla="*/ 1573331 h 2927466"/>
                  <a:gd name="connsiteX300" fmla="*/ 1709401 w 3625039"/>
                  <a:gd name="connsiteY300" fmla="*/ 1567185 h 2927466"/>
                  <a:gd name="connsiteX301" fmla="*/ 1701805 w 3625039"/>
                  <a:gd name="connsiteY301" fmla="*/ 1565808 h 2927466"/>
                  <a:gd name="connsiteX302" fmla="*/ 1707588 w 3625039"/>
                  <a:gd name="connsiteY302" fmla="*/ 1537202 h 2927466"/>
                  <a:gd name="connsiteX303" fmla="*/ 1501830 w 3625039"/>
                  <a:gd name="connsiteY303" fmla="*/ 1526771 h 2927466"/>
                  <a:gd name="connsiteX304" fmla="*/ 1440928 w 3625039"/>
                  <a:gd name="connsiteY304" fmla="*/ 1622964 h 2927466"/>
                  <a:gd name="connsiteX305" fmla="*/ 1501830 w 3625039"/>
                  <a:gd name="connsiteY305" fmla="*/ 1526771 h 2927466"/>
                  <a:gd name="connsiteX306" fmla="*/ 1503951 w 3625039"/>
                  <a:gd name="connsiteY306" fmla="*/ 1523874 h 2927466"/>
                  <a:gd name="connsiteX307" fmla="*/ 1503951 w 3625039"/>
                  <a:gd name="connsiteY307" fmla="*/ 1523962 h 2927466"/>
                  <a:gd name="connsiteX308" fmla="*/ 1503951 w 3625039"/>
                  <a:gd name="connsiteY308" fmla="*/ 1523874 h 2927466"/>
                  <a:gd name="connsiteX309" fmla="*/ 1412333 w 3625039"/>
                  <a:gd name="connsiteY309" fmla="*/ 1488767 h 2927466"/>
                  <a:gd name="connsiteX310" fmla="*/ 1419819 w 3625039"/>
                  <a:gd name="connsiteY310" fmla="*/ 1493156 h 2927466"/>
                  <a:gd name="connsiteX311" fmla="*/ 1177121 w 3625039"/>
                  <a:gd name="connsiteY311" fmla="*/ 1683260 h 2927466"/>
                  <a:gd name="connsiteX312" fmla="*/ 1322255 w 3625039"/>
                  <a:gd name="connsiteY312" fmla="*/ 1555910 h 2927466"/>
                  <a:gd name="connsiteX313" fmla="*/ 1316599 w 3625039"/>
                  <a:gd name="connsiteY313" fmla="*/ 1568460 h 2927466"/>
                  <a:gd name="connsiteX314" fmla="*/ 1313468 w 3625039"/>
                  <a:gd name="connsiteY314" fmla="*/ 1576360 h 2927466"/>
                  <a:gd name="connsiteX315" fmla="*/ 1329830 w 3625039"/>
                  <a:gd name="connsiteY315" fmla="*/ 1563458 h 2927466"/>
                  <a:gd name="connsiteX316" fmla="*/ 1325285 w 3625039"/>
                  <a:gd name="connsiteY316" fmla="*/ 1573288 h 2927466"/>
                  <a:gd name="connsiteX317" fmla="*/ 1331648 w 3625039"/>
                  <a:gd name="connsiteY317" fmla="*/ 1581099 h 2927466"/>
                  <a:gd name="connsiteX318" fmla="*/ 1334375 w 3625039"/>
                  <a:gd name="connsiteY318" fmla="*/ 1583205 h 2927466"/>
                  <a:gd name="connsiteX319" fmla="*/ 1388914 w 3625039"/>
                  <a:gd name="connsiteY319" fmla="*/ 1595317 h 2927466"/>
                  <a:gd name="connsiteX320" fmla="*/ 1403357 w 3625039"/>
                  <a:gd name="connsiteY320" fmla="*/ 1567144 h 2927466"/>
                  <a:gd name="connsiteX321" fmla="*/ 1424061 w 3625039"/>
                  <a:gd name="connsiteY321" fmla="*/ 1582591 h 2927466"/>
                  <a:gd name="connsiteX322" fmla="*/ 1405175 w 3625039"/>
                  <a:gd name="connsiteY322" fmla="*/ 1516063 h 2927466"/>
                  <a:gd name="connsiteX323" fmla="*/ 1443453 w 3625039"/>
                  <a:gd name="connsiteY323" fmla="*/ 1497895 h 2927466"/>
                  <a:gd name="connsiteX324" fmla="*/ 1419819 w 3625039"/>
                  <a:gd name="connsiteY324" fmla="*/ 1493156 h 2927466"/>
                  <a:gd name="connsiteX325" fmla="*/ 1443251 w 3625039"/>
                  <a:gd name="connsiteY325" fmla="*/ 1494209 h 2927466"/>
                  <a:gd name="connsiteX326" fmla="*/ 1442948 w 3625039"/>
                  <a:gd name="connsiteY326" fmla="*/ 1493331 h 2927466"/>
                  <a:gd name="connsiteX327" fmla="*/ 1412333 w 3625039"/>
                  <a:gd name="connsiteY327" fmla="*/ 1488767 h 2927466"/>
                  <a:gd name="connsiteX328" fmla="*/ 1524757 w 3625039"/>
                  <a:gd name="connsiteY328" fmla="*/ 1439530 h 2927466"/>
                  <a:gd name="connsiteX329" fmla="*/ 1528897 w 3625039"/>
                  <a:gd name="connsiteY329" fmla="*/ 1449272 h 2927466"/>
                  <a:gd name="connsiteX330" fmla="*/ 1491831 w 3625039"/>
                  <a:gd name="connsiteY330" fmla="*/ 1482009 h 2927466"/>
                  <a:gd name="connsiteX331" fmla="*/ 1478196 w 3625039"/>
                  <a:gd name="connsiteY331" fmla="*/ 1519047 h 2927466"/>
                  <a:gd name="connsiteX332" fmla="*/ 1532634 w 3625039"/>
                  <a:gd name="connsiteY332" fmla="*/ 1440846 h 2927466"/>
                  <a:gd name="connsiteX333" fmla="*/ 1524757 w 3625039"/>
                  <a:gd name="connsiteY333" fmla="*/ 1439530 h 2927466"/>
                  <a:gd name="connsiteX334" fmla="*/ 533762 w 3625039"/>
                  <a:gd name="connsiteY334" fmla="*/ 1396963 h 2927466"/>
                  <a:gd name="connsiteX335" fmla="*/ 516895 w 3625039"/>
                  <a:gd name="connsiteY335" fmla="*/ 1402316 h 2927466"/>
                  <a:gd name="connsiteX336" fmla="*/ 501038 w 3625039"/>
                  <a:gd name="connsiteY336" fmla="*/ 1444971 h 2927466"/>
                  <a:gd name="connsiteX337" fmla="*/ 533762 w 3625039"/>
                  <a:gd name="connsiteY337" fmla="*/ 1396963 h 2927466"/>
                  <a:gd name="connsiteX338" fmla="*/ 335312 w 3625039"/>
                  <a:gd name="connsiteY338" fmla="*/ 1333500 h 2927466"/>
                  <a:gd name="connsiteX339" fmla="*/ 330187 w 3625039"/>
                  <a:gd name="connsiteY339" fmla="*/ 1348297 h 2927466"/>
                  <a:gd name="connsiteX340" fmla="*/ 335312 w 3625039"/>
                  <a:gd name="connsiteY340" fmla="*/ 1333500 h 2927466"/>
                  <a:gd name="connsiteX341" fmla="*/ 322612 w 3625039"/>
                  <a:gd name="connsiteY341" fmla="*/ 1333500 h 2927466"/>
                  <a:gd name="connsiteX342" fmla="*/ 317487 w 3625039"/>
                  <a:gd name="connsiteY342" fmla="*/ 1348297 h 2927466"/>
                  <a:gd name="connsiteX343" fmla="*/ 322612 w 3625039"/>
                  <a:gd name="connsiteY343" fmla="*/ 1333500 h 2927466"/>
                  <a:gd name="connsiteX344" fmla="*/ 317487 w 3625039"/>
                  <a:gd name="connsiteY344" fmla="*/ 1320984 h 2927466"/>
                  <a:gd name="connsiteX345" fmla="*/ 317698 w 3625039"/>
                  <a:gd name="connsiteY345" fmla="*/ 1320984 h 2927466"/>
                  <a:gd name="connsiteX346" fmla="*/ 317487 w 3625039"/>
                  <a:gd name="connsiteY346" fmla="*/ 1321195 h 2927466"/>
                  <a:gd name="connsiteX347" fmla="*/ 317487 w 3625039"/>
                  <a:gd name="connsiteY347" fmla="*/ 1320984 h 2927466"/>
                  <a:gd name="connsiteX348" fmla="*/ 317409 w 3625039"/>
                  <a:gd name="connsiteY348" fmla="*/ 1320800 h 2927466"/>
                  <a:gd name="connsiteX349" fmla="*/ 317409 w 3625039"/>
                  <a:gd name="connsiteY349" fmla="*/ 1320800 h 2927466"/>
                  <a:gd name="connsiteX350" fmla="*/ 498548 w 3625039"/>
                  <a:gd name="connsiteY350" fmla="*/ 1269999 h 2927466"/>
                  <a:gd name="connsiteX351" fmla="*/ 477439 w 3625039"/>
                  <a:gd name="connsiteY351" fmla="*/ 1274690 h 2927466"/>
                  <a:gd name="connsiteX352" fmla="*/ 463296 w 3625039"/>
                  <a:gd name="connsiteY352" fmla="*/ 1273739 h 2927466"/>
                  <a:gd name="connsiteX353" fmla="*/ 498548 w 3625039"/>
                  <a:gd name="connsiteY353" fmla="*/ 1269999 h 2927466"/>
                  <a:gd name="connsiteX354" fmla="*/ 412541 w 3625039"/>
                  <a:gd name="connsiteY354" fmla="*/ 1244600 h 2927466"/>
                  <a:gd name="connsiteX355" fmla="*/ 414984 w 3625039"/>
                  <a:gd name="connsiteY355" fmla="*/ 1246167 h 2927466"/>
                  <a:gd name="connsiteX356" fmla="*/ 406387 w 3625039"/>
                  <a:gd name="connsiteY356" fmla="*/ 1258576 h 2927466"/>
                  <a:gd name="connsiteX357" fmla="*/ 412541 w 3625039"/>
                  <a:gd name="connsiteY357" fmla="*/ 1244600 h 2927466"/>
                  <a:gd name="connsiteX358" fmla="*/ 319832 w 3625039"/>
                  <a:gd name="connsiteY358" fmla="*/ 1244600 h 2927466"/>
                  <a:gd name="connsiteX359" fmla="*/ 317129 w 3625039"/>
                  <a:gd name="connsiteY359" fmla="*/ 1256735 h 2927466"/>
                  <a:gd name="connsiteX360" fmla="*/ 327355 w 3625039"/>
                  <a:gd name="connsiteY360" fmla="*/ 1252122 h 2927466"/>
                  <a:gd name="connsiteX361" fmla="*/ 327956 w 3625039"/>
                  <a:gd name="connsiteY361" fmla="*/ 1281535 h 2927466"/>
                  <a:gd name="connsiteX362" fmla="*/ 397220 w 3625039"/>
                  <a:gd name="connsiteY362" fmla="*/ 1246627 h 2927466"/>
                  <a:gd name="connsiteX363" fmla="*/ 389646 w 3625039"/>
                  <a:gd name="connsiteY363" fmla="*/ 1263184 h 2927466"/>
                  <a:gd name="connsiteX364" fmla="*/ 404743 w 3625039"/>
                  <a:gd name="connsiteY364" fmla="*/ 1254148 h 2927466"/>
                  <a:gd name="connsiteX365" fmla="*/ 381861 w 3625039"/>
                  <a:gd name="connsiteY365" fmla="*/ 1302997 h 2927466"/>
                  <a:gd name="connsiteX366" fmla="*/ 379527 w 3625039"/>
                  <a:gd name="connsiteY366" fmla="*/ 1303272 h 2927466"/>
                  <a:gd name="connsiteX367" fmla="*/ 371438 w 3625039"/>
                  <a:gd name="connsiteY367" fmla="*/ 1318462 h 2927466"/>
                  <a:gd name="connsiteX368" fmla="*/ 372325 w 3625039"/>
                  <a:gd name="connsiteY368" fmla="*/ 1316190 h 2927466"/>
                  <a:gd name="connsiteX369" fmla="*/ 378676 w 3625039"/>
                  <a:gd name="connsiteY369" fmla="*/ 1303372 h 2927466"/>
                  <a:gd name="connsiteX370" fmla="*/ 370625 w 3625039"/>
                  <a:gd name="connsiteY370" fmla="*/ 1304320 h 2927466"/>
                  <a:gd name="connsiteX371" fmla="*/ 369935 w 3625039"/>
                  <a:gd name="connsiteY371" fmla="*/ 1304404 h 2927466"/>
                  <a:gd name="connsiteX372" fmla="*/ 339064 w 3625039"/>
                  <a:gd name="connsiteY372" fmla="*/ 1321318 h 2927466"/>
                  <a:gd name="connsiteX373" fmla="*/ 343615 w 3625039"/>
                  <a:gd name="connsiteY373" fmla="*/ 1313868 h 2927466"/>
                  <a:gd name="connsiteX374" fmla="*/ 331663 w 3625039"/>
                  <a:gd name="connsiteY374" fmla="*/ 1324376 h 2927466"/>
                  <a:gd name="connsiteX375" fmla="*/ 335216 w 3625039"/>
                  <a:gd name="connsiteY375" fmla="*/ 1310674 h 2927466"/>
                  <a:gd name="connsiteX376" fmla="*/ 331541 w 3625039"/>
                  <a:gd name="connsiteY376" fmla="*/ 1313791 h 2927466"/>
                  <a:gd name="connsiteX377" fmla="*/ 333484 w 3625039"/>
                  <a:gd name="connsiteY377" fmla="*/ 1310614 h 2927466"/>
                  <a:gd name="connsiteX378" fmla="*/ 332666 w 3625039"/>
                  <a:gd name="connsiteY378" fmla="*/ 1311222 h 2927466"/>
                  <a:gd name="connsiteX379" fmla="*/ 333484 w 3625039"/>
                  <a:gd name="connsiteY379" fmla="*/ 1310608 h 2927466"/>
                  <a:gd name="connsiteX380" fmla="*/ 335485 w 3625039"/>
                  <a:gd name="connsiteY380" fmla="*/ 1307342 h 2927466"/>
                  <a:gd name="connsiteX381" fmla="*/ 335440 w 3625039"/>
                  <a:gd name="connsiteY381" fmla="*/ 1306919 h 2927466"/>
                  <a:gd name="connsiteX382" fmla="*/ 324140 w 3625039"/>
                  <a:gd name="connsiteY382" fmla="*/ 1316854 h 2927466"/>
                  <a:gd name="connsiteX383" fmla="*/ 327304 w 3625039"/>
                  <a:gd name="connsiteY383" fmla="*/ 1304684 h 2927466"/>
                  <a:gd name="connsiteX384" fmla="*/ 312719 w 3625039"/>
                  <a:gd name="connsiteY384" fmla="*/ 1312176 h 2927466"/>
                  <a:gd name="connsiteX385" fmla="*/ 311575 w 3625039"/>
                  <a:gd name="connsiteY385" fmla="*/ 1302771 h 2927466"/>
                  <a:gd name="connsiteX386" fmla="*/ 308820 w 3625039"/>
                  <a:gd name="connsiteY386" fmla="*/ 1303587 h 2927466"/>
                  <a:gd name="connsiteX387" fmla="*/ 305292 w 3625039"/>
                  <a:gd name="connsiteY387" fmla="*/ 1319965 h 2927466"/>
                  <a:gd name="connsiteX388" fmla="*/ 309785 w 3625039"/>
                  <a:gd name="connsiteY388" fmla="*/ 1314125 h 2927466"/>
                  <a:gd name="connsiteX389" fmla="*/ 303451 w 3625039"/>
                  <a:gd name="connsiteY389" fmla="*/ 1328500 h 2927466"/>
                  <a:gd name="connsiteX390" fmla="*/ 298869 w 3625039"/>
                  <a:gd name="connsiteY390" fmla="*/ 1349808 h 2927466"/>
                  <a:gd name="connsiteX391" fmla="*/ 281944 w 3625039"/>
                  <a:gd name="connsiteY391" fmla="*/ 1365775 h 2927466"/>
                  <a:gd name="connsiteX392" fmla="*/ 274210 w 3625039"/>
                  <a:gd name="connsiteY392" fmla="*/ 1373338 h 2927466"/>
                  <a:gd name="connsiteX393" fmla="*/ 285485 w 3625039"/>
                  <a:gd name="connsiteY393" fmla="*/ 1345069 h 2927466"/>
                  <a:gd name="connsiteX394" fmla="*/ 274421 w 3625039"/>
                  <a:gd name="connsiteY394" fmla="*/ 1358253 h 2927466"/>
                  <a:gd name="connsiteX395" fmla="*/ 266687 w 3625039"/>
                  <a:gd name="connsiteY395" fmla="*/ 1365816 h 2927466"/>
                  <a:gd name="connsiteX396" fmla="*/ 319832 w 3625039"/>
                  <a:gd name="connsiteY396" fmla="*/ 1244600 h 2927466"/>
                  <a:gd name="connsiteX397" fmla="*/ 480229 w 3625039"/>
                  <a:gd name="connsiteY397" fmla="*/ 1181632 h 2927466"/>
                  <a:gd name="connsiteX398" fmla="*/ 472649 w 3625039"/>
                  <a:gd name="connsiteY398" fmla="*/ 1203698 h 2927466"/>
                  <a:gd name="connsiteX399" fmla="*/ 475708 w 3625039"/>
                  <a:gd name="connsiteY399" fmla="*/ 1183138 h 2927466"/>
                  <a:gd name="connsiteX400" fmla="*/ 480229 w 3625039"/>
                  <a:gd name="connsiteY400" fmla="*/ 1181632 h 2927466"/>
                  <a:gd name="connsiteX401" fmla="*/ 467528 w 3625039"/>
                  <a:gd name="connsiteY401" fmla="*/ 1181632 h 2927466"/>
                  <a:gd name="connsiteX402" fmla="*/ 459950 w 3625039"/>
                  <a:gd name="connsiteY402" fmla="*/ 1203698 h 2927466"/>
                  <a:gd name="connsiteX403" fmla="*/ 463008 w 3625039"/>
                  <a:gd name="connsiteY403" fmla="*/ 1183138 h 2927466"/>
                  <a:gd name="connsiteX404" fmla="*/ 467528 w 3625039"/>
                  <a:gd name="connsiteY404" fmla="*/ 1181632 h 2927466"/>
                  <a:gd name="connsiteX405" fmla="*/ 1016261 w 3625039"/>
                  <a:gd name="connsiteY405" fmla="*/ 1173646 h 2927466"/>
                  <a:gd name="connsiteX406" fmla="*/ 1016140 w 3625039"/>
                  <a:gd name="connsiteY406" fmla="*/ 1173979 h 2927466"/>
                  <a:gd name="connsiteX407" fmla="*/ 1016242 w 3625039"/>
                  <a:gd name="connsiteY407" fmla="*/ 1173864 h 2927466"/>
                  <a:gd name="connsiteX408" fmla="*/ 413917 w 3625039"/>
                  <a:gd name="connsiteY408" fmla="*/ 1169325 h 2927466"/>
                  <a:gd name="connsiteX409" fmla="*/ 417787 w 3625039"/>
                  <a:gd name="connsiteY409" fmla="*/ 1178639 h 2927466"/>
                  <a:gd name="connsiteX410" fmla="*/ 408274 w 3625039"/>
                  <a:gd name="connsiteY410" fmla="*/ 1236050 h 2927466"/>
                  <a:gd name="connsiteX411" fmla="*/ 398292 w 3625039"/>
                  <a:gd name="connsiteY411" fmla="*/ 1237169 h 2927466"/>
                  <a:gd name="connsiteX412" fmla="*/ 394598 w 3625039"/>
                  <a:gd name="connsiteY412" fmla="*/ 1242501 h 2927466"/>
                  <a:gd name="connsiteX413" fmla="*/ 398244 w 3625039"/>
                  <a:gd name="connsiteY413" fmla="*/ 1234220 h 2927466"/>
                  <a:gd name="connsiteX414" fmla="*/ 399594 w 3625039"/>
                  <a:gd name="connsiteY414" fmla="*/ 1228587 h 2927466"/>
                  <a:gd name="connsiteX415" fmla="*/ 390369 w 3625039"/>
                  <a:gd name="connsiteY415" fmla="*/ 1229718 h 2927466"/>
                  <a:gd name="connsiteX416" fmla="*/ 391080 w 3625039"/>
                  <a:gd name="connsiteY416" fmla="*/ 1223628 h 2927466"/>
                  <a:gd name="connsiteX417" fmla="*/ 388510 w 3625039"/>
                  <a:gd name="connsiteY417" fmla="*/ 1222980 h 2927466"/>
                  <a:gd name="connsiteX418" fmla="*/ 390313 w 3625039"/>
                  <a:gd name="connsiteY418" fmla="*/ 1217457 h 2927466"/>
                  <a:gd name="connsiteX419" fmla="*/ 380987 w 3625039"/>
                  <a:gd name="connsiteY419" fmla="*/ 1215457 h 2927466"/>
                  <a:gd name="connsiteX420" fmla="*/ 391370 w 3625039"/>
                  <a:gd name="connsiteY420" fmla="*/ 1187327 h 2927466"/>
                  <a:gd name="connsiteX421" fmla="*/ 393841 w 3625039"/>
                  <a:gd name="connsiteY421" fmla="*/ 1184920 h 2927466"/>
                  <a:gd name="connsiteX422" fmla="*/ 413917 w 3625039"/>
                  <a:gd name="connsiteY422" fmla="*/ 1169325 h 2927466"/>
                  <a:gd name="connsiteX423" fmla="*/ 1029732 w 3625039"/>
                  <a:gd name="connsiteY423" fmla="*/ 1168412 h 2927466"/>
                  <a:gd name="connsiteX424" fmla="*/ 1029732 w 3625039"/>
                  <a:gd name="connsiteY424" fmla="*/ 1168412 h 2927466"/>
                  <a:gd name="connsiteX425" fmla="*/ 1018151 w 3625039"/>
                  <a:gd name="connsiteY425" fmla="*/ 1155700 h 2927466"/>
                  <a:gd name="connsiteX426" fmla="*/ 1021583 w 3625039"/>
                  <a:gd name="connsiteY426" fmla="*/ 1158927 h 2927466"/>
                  <a:gd name="connsiteX427" fmla="*/ 1016578 w 3625039"/>
                  <a:gd name="connsiteY427" fmla="*/ 1172769 h 2927466"/>
                  <a:gd name="connsiteX428" fmla="*/ 1016493 w 3625039"/>
                  <a:gd name="connsiteY428" fmla="*/ 1173581 h 2927466"/>
                  <a:gd name="connsiteX429" fmla="*/ 1025674 w 3625039"/>
                  <a:gd name="connsiteY429" fmla="*/ 1163222 h 2927466"/>
                  <a:gd name="connsiteX430" fmla="*/ 1029104 w 3625039"/>
                  <a:gd name="connsiteY430" fmla="*/ 1166452 h 2927466"/>
                  <a:gd name="connsiteX431" fmla="*/ 998134 w 3625039"/>
                  <a:gd name="connsiteY431" fmla="*/ 1208674 h 2927466"/>
                  <a:gd name="connsiteX432" fmla="*/ 1006253 w 3625039"/>
                  <a:gd name="connsiteY432" fmla="*/ 1187649 h 2927466"/>
                  <a:gd name="connsiteX433" fmla="*/ 990612 w 3625039"/>
                  <a:gd name="connsiteY433" fmla="*/ 1201152 h 2927466"/>
                  <a:gd name="connsiteX434" fmla="*/ 1018151 w 3625039"/>
                  <a:gd name="connsiteY434" fmla="*/ 1155700 h 2927466"/>
                  <a:gd name="connsiteX435" fmla="*/ 375676 w 3625039"/>
                  <a:gd name="connsiteY435" fmla="*/ 1143993 h 2927466"/>
                  <a:gd name="connsiteX436" fmla="*/ 378124 w 3625039"/>
                  <a:gd name="connsiteY436" fmla="*/ 1145312 h 2927466"/>
                  <a:gd name="connsiteX437" fmla="*/ 376847 w 3625039"/>
                  <a:gd name="connsiteY437" fmla="*/ 1147857 h 2927466"/>
                  <a:gd name="connsiteX438" fmla="*/ 378429 w 3625039"/>
                  <a:gd name="connsiteY438" fmla="*/ 1146184 h 2927466"/>
                  <a:gd name="connsiteX439" fmla="*/ 368783 w 3625039"/>
                  <a:gd name="connsiteY439" fmla="*/ 1170651 h 2927466"/>
                  <a:gd name="connsiteX440" fmla="*/ 375108 w 3625039"/>
                  <a:gd name="connsiteY440" fmla="*/ 1176081 h 2927466"/>
                  <a:gd name="connsiteX441" fmla="*/ 374284 w 3625039"/>
                  <a:gd name="connsiteY441" fmla="*/ 1177349 h 2927466"/>
                  <a:gd name="connsiteX442" fmla="*/ 382628 w 3625039"/>
                  <a:gd name="connsiteY442" fmla="*/ 1183603 h 2927466"/>
                  <a:gd name="connsiteX443" fmla="*/ 359347 w 3625039"/>
                  <a:gd name="connsiteY443" fmla="*/ 1219625 h 2927466"/>
                  <a:gd name="connsiteX444" fmla="*/ 359618 w 3625039"/>
                  <a:gd name="connsiteY444" fmla="*/ 1219361 h 2927466"/>
                  <a:gd name="connsiteX445" fmla="*/ 359268 w 3625039"/>
                  <a:gd name="connsiteY445" fmla="*/ 1219746 h 2927466"/>
                  <a:gd name="connsiteX446" fmla="*/ 359217 w 3625039"/>
                  <a:gd name="connsiteY446" fmla="*/ 1219825 h 2927466"/>
                  <a:gd name="connsiteX447" fmla="*/ 359188 w 3625039"/>
                  <a:gd name="connsiteY447" fmla="*/ 1219835 h 2927466"/>
                  <a:gd name="connsiteX448" fmla="*/ 355741 w 3625039"/>
                  <a:gd name="connsiteY448" fmla="*/ 1223621 h 2927466"/>
                  <a:gd name="connsiteX449" fmla="*/ 357610 w 3625039"/>
                  <a:gd name="connsiteY449" fmla="*/ 1221308 h 2927466"/>
                  <a:gd name="connsiteX450" fmla="*/ 359100 w 3625039"/>
                  <a:gd name="connsiteY450" fmla="*/ 1219864 h 2927466"/>
                  <a:gd name="connsiteX451" fmla="*/ 355402 w 3625039"/>
                  <a:gd name="connsiteY451" fmla="*/ 1221103 h 2927466"/>
                  <a:gd name="connsiteX452" fmla="*/ 350410 w 3625039"/>
                  <a:gd name="connsiteY452" fmla="*/ 1214159 h 2927466"/>
                  <a:gd name="connsiteX453" fmla="*/ 350823 w 3625039"/>
                  <a:gd name="connsiteY453" fmla="*/ 1212815 h 2927466"/>
                  <a:gd name="connsiteX454" fmla="*/ 342887 w 3625039"/>
                  <a:gd name="connsiteY454" fmla="*/ 1206638 h 2927466"/>
                  <a:gd name="connsiteX455" fmla="*/ 354207 w 3625039"/>
                  <a:gd name="connsiteY455" fmla="*/ 1179216 h 2927466"/>
                  <a:gd name="connsiteX456" fmla="*/ 348544 w 3625039"/>
                  <a:gd name="connsiteY456" fmla="*/ 1181445 h 2927466"/>
                  <a:gd name="connsiteX457" fmla="*/ 351831 w 3625039"/>
                  <a:gd name="connsiteY457" fmla="*/ 1177152 h 2927466"/>
                  <a:gd name="connsiteX458" fmla="*/ 342887 w 3625039"/>
                  <a:gd name="connsiteY458" fmla="*/ 1181625 h 2927466"/>
                  <a:gd name="connsiteX459" fmla="*/ 375676 w 3625039"/>
                  <a:gd name="connsiteY459" fmla="*/ 1143993 h 2927466"/>
                  <a:gd name="connsiteX460" fmla="*/ 574649 w 3625039"/>
                  <a:gd name="connsiteY460" fmla="*/ 1143390 h 2927466"/>
                  <a:gd name="connsiteX461" fmla="*/ 579343 w 3625039"/>
                  <a:gd name="connsiteY461" fmla="*/ 1150866 h 2927466"/>
                  <a:gd name="connsiteX462" fmla="*/ 587975 w 3625039"/>
                  <a:gd name="connsiteY462" fmla="*/ 1170290 h 2927466"/>
                  <a:gd name="connsiteX463" fmla="*/ 604361 w 3625039"/>
                  <a:gd name="connsiteY463" fmla="*/ 1167562 h 2927466"/>
                  <a:gd name="connsiteX464" fmla="*/ 608496 w 3625039"/>
                  <a:gd name="connsiteY464" fmla="*/ 1174320 h 2927466"/>
                  <a:gd name="connsiteX465" fmla="*/ 611881 w 3625039"/>
                  <a:gd name="connsiteY465" fmla="*/ 1175084 h 2927466"/>
                  <a:gd name="connsiteX466" fmla="*/ 620736 w 3625039"/>
                  <a:gd name="connsiteY466" fmla="*/ 1189562 h 2927466"/>
                  <a:gd name="connsiteX467" fmla="*/ 597987 w 3625039"/>
                  <a:gd name="connsiteY467" fmla="*/ 1245394 h 2927466"/>
                  <a:gd name="connsiteX468" fmla="*/ 530994 w 3625039"/>
                  <a:gd name="connsiteY468" fmla="*/ 1211297 h 2927466"/>
                  <a:gd name="connsiteX469" fmla="*/ 549147 w 3625039"/>
                  <a:gd name="connsiteY469" fmla="*/ 1171078 h 2927466"/>
                  <a:gd name="connsiteX470" fmla="*/ 564865 w 3625039"/>
                  <a:gd name="connsiteY470" fmla="*/ 1146850 h 2927466"/>
                  <a:gd name="connsiteX471" fmla="*/ 574649 w 3625039"/>
                  <a:gd name="connsiteY471" fmla="*/ 1143390 h 2927466"/>
                  <a:gd name="connsiteX472" fmla="*/ 1100672 w 3625039"/>
                  <a:gd name="connsiteY472" fmla="*/ 1143161 h 2927466"/>
                  <a:gd name="connsiteX473" fmla="*/ 1092674 w 3625039"/>
                  <a:gd name="connsiteY473" fmla="*/ 1150181 h 2927466"/>
                  <a:gd name="connsiteX474" fmla="*/ 1100672 w 3625039"/>
                  <a:gd name="connsiteY474" fmla="*/ 1143161 h 2927466"/>
                  <a:gd name="connsiteX475" fmla="*/ 1006393 w 3625039"/>
                  <a:gd name="connsiteY475" fmla="*/ 1120326 h 2927466"/>
                  <a:gd name="connsiteX476" fmla="*/ 1003516 w 3625039"/>
                  <a:gd name="connsiteY476" fmla="*/ 1121219 h 2927466"/>
                  <a:gd name="connsiteX477" fmla="*/ 1003038 w 3625039"/>
                  <a:gd name="connsiteY477" fmla="*/ 1121839 h 2927466"/>
                  <a:gd name="connsiteX478" fmla="*/ 1006393 w 3625039"/>
                  <a:gd name="connsiteY478" fmla="*/ 1120326 h 2927466"/>
                  <a:gd name="connsiteX479" fmla="*/ 1073692 w 3625039"/>
                  <a:gd name="connsiteY479" fmla="*/ 1118235 h 2927466"/>
                  <a:gd name="connsiteX480" fmla="*/ 1081547 w 3625039"/>
                  <a:gd name="connsiteY480" fmla="*/ 1126129 h 2927466"/>
                  <a:gd name="connsiteX481" fmla="*/ 1082355 w 3625039"/>
                  <a:gd name="connsiteY481" fmla="*/ 1148461 h 2927466"/>
                  <a:gd name="connsiteX482" fmla="*/ 1062130 w 3625039"/>
                  <a:gd name="connsiteY482" fmla="*/ 1150730 h 2927466"/>
                  <a:gd name="connsiteX483" fmla="*/ 1062653 w 3625039"/>
                  <a:gd name="connsiteY483" fmla="*/ 1143447 h 2927466"/>
                  <a:gd name="connsiteX484" fmla="*/ 1054607 w 3625039"/>
                  <a:gd name="connsiteY484" fmla="*/ 1143209 h 2927466"/>
                  <a:gd name="connsiteX485" fmla="*/ 1063916 w 3625039"/>
                  <a:gd name="connsiteY485" fmla="*/ 1120054 h 2927466"/>
                  <a:gd name="connsiteX486" fmla="*/ 1073692 w 3625039"/>
                  <a:gd name="connsiteY486" fmla="*/ 1118235 h 2927466"/>
                  <a:gd name="connsiteX487" fmla="*/ 428080 w 3625039"/>
                  <a:gd name="connsiteY487" fmla="*/ 1117764 h 2927466"/>
                  <a:gd name="connsiteX488" fmla="*/ 443404 w 3625039"/>
                  <a:gd name="connsiteY488" fmla="*/ 1122196 h 2927466"/>
                  <a:gd name="connsiteX489" fmla="*/ 442903 w 3625039"/>
                  <a:gd name="connsiteY489" fmla="*/ 1127399 h 2927466"/>
                  <a:gd name="connsiteX490" fmla="*/ 450926 w 3625039"/>
                  <a:gd name="connsiteY490" fmla="*/ 1129718 h 2927466"/>
                  <a:gd name="connsiteX491" fmla="*/ 450385 w 3625039"/>
                  <a:gd name="connsiteY491" fmla="*/ 1135339 h 2927466"/>
                  <a:gd name="connsiteX492" fmla="*/ 448107 w 3625039"/>
                  <a:gd name="connsiteY492" fmla="*/ 1137620 h 2927466"/>
                  <a:gd name="connsiteX493" fmla="*/ 426609 w 3625039"/>
                  <a:gd name="connsiteY493" fmla="*/ 1133851 h 2927466"/>
                  <a:gd name="connsiteX494" fmla="*/ 427013 w 3625039"/>
                  <a:gd name="connsiteY494" fmla="*/ 1133464 h 2927466"/>
                  <a:gd name="connsiteX495" fmla="*/ 419087 w 3625039"/>
                  <a:gd name="connsiteY495" fmla="*/ 1126329 h 2927466"/>
                  <a:gd name="connsiteX496" fmla="*/ 428080 w 3625039"/>
                  <a:gd name="connsiteY496" fmla="*/ 1117764 h 2927466"/>
                  <a:gd name="connsiteX497" fmla="*/ 1018508 w 3625039"/>
                  <a:gd name="connsiteY497" fmla="*/ 1104900 h 2927466"/>
                  <a:gd name="connsiteX498" fmla="*/ 1012780 w 3625039"/>
                  <a:gd name="connsiteY498" fmla="*/ 1117449 h 2927466"/>
                  <a:gd name="connsiteX499" fmla="*/ 1026033 w 3625039"/>
                  <a:gd name="connsiteY499" fmla="*/ 1112421 h 2927466"/>
                  <a:gd name="connsiteX500" fmla="*/ 1011041 w 3625039"/>
                  <a:gd name="connsiteY500" fmla="*/ 1128740 h 2927466"/>
                  <a:gd name="connsiteX501" fmla="*/ 909648 w 3625039"/>
                  <a:gd name="connsiteY501" fmla="*/ 1241090 h 2927466"/>
                  <a:gd name="connsiteX502" fmla="*/ 920147 w 3625039"/>
                  <a:gd name="connsiteY502" fmla="*/ 1222188 h 2927466"/>
                  <a:gd name="connsiteX503" fmla="*/ 902130 w 3625039"/>
                  <a:gd name="connsiteY503" fmla="*/ 1233563 h 2927466"/>
                  <a:gd name="connsiteX504" fmla="*/ 915531 w 3625039"/>
                  <a:gd name="connsiteY504" fmla="*/ 1209437 h 2927466"/>
                  <a:gd name="connsiteX505" fmla="*/ 907670 w 3625039"/>
                  <a:gd name="connsiteY505" fmla="*/ 1201629 h 2927466"/>
                  <a:gd name="connsiteX506" fmla="*/ 889970 w 3625039"/>
                  <a:gd name="connsiteY506" fmla="*/ 1153369 h 2927466"/>
                  <a:gd name="connsiteX507" fmla="*/ 1005191 w 3625039"/>
                  <a:gd name="connsiteY507" fmla="*/ 1109955 h 2927466"/>
                  <a:gd name="connsiteX508" fmla="*/ 1018508 w 3625039"/>
                  <a:gd name="connsiteY508" fmla="*/ 1104900 h 2927466"/>
                  <a:gd name="connsiteX509" fmla="*/ 508145 w 3625039"/>
                  <a:gd name="connsiteY509" fmla="*/ 1080829 h 2927466"/>
                  <a:gd name="connsiteX510" fmla="*/ 519371 w 3625039"/>
                  <a:gd name="connsiteY510" fmla="*/ 1084318 h 2927466"/>
                  <a:gd name="connsiteX511" fmla="*/ 519470 w 3625039"/>
                  <a:gd name="connsiteY511" fmla="*/ 1084395 h 2927466"/>
                  <a:gd name="connsiteX512" fmla="*/ 523292 w 3625039"/>
                  <a:gd name="connsiteY512" fmla="*/ 1088993 h 2927466"/>
                  <a:gd name="connsiteX513" fmla="*/ 513434 w 3625039"/>
                  <a:gd name="connsiteY513" fmla="*/ 1156835 h 2927466"/>
                  <a:gd name="connsiteX514" fmla="*/ 512778 w 3625039"/>
                  <a:gd name="connsiteY514" fmla="*/ 1147509 h 2927466"/>
                  <a:gd name="connsiteX515" fmla="*/ 505914 w 3625039"/>
                  <a:gd name="connsiteY515" fmla="*/ 1149316 h 2927466"/>
                  <a:gd name="connsiteX516" fmla="*/ 505854 w 3625039"/>
                  <a:gd name="connsiteY516" fmla="*/ 1149163 h 2927466"/>
                  <a:gd name="connsiteX517" fmla="*/ 477407 w 3625039"/>
                  <a:gd name="connsiteY517" fmla="*/ 1169534 h 2927466"/>
                  <a:gd name="connsiteX518" fmla="*/ 483589 w 3625039"/>
                  <a:gd name="connsiteY518" fmla="*/ 1158620 h 2927466"/>
                  <a:gd name="connsiteX519" fmla="*/ 476468 w 3625039"/>
                  <a:gd name="connsiteY519" fmla="*/ 1162735 h 2927466"/>
                  <a:gd name="connsiteX520" fmla="*/ 470027 w 3625039"/>
                  <a:gd name="connsiteY520" fmla="*/ 1162030 h 2927466"/>
                  <a:gd name="connsiteX521" fmla="*/ 469382 w 3625039"/>
                  <a:gd name="connsiteY521" fmla="*/ 1163400 h 2927466"/>
                  <a:gd name="connsiteX522" fmla="*/ 463342 w 3625039"/>
                  <a:gd name="connsiteY522" fmla="*/ 1154133 h 2927466"/>
                  <a:gd name="connsiteX523" fmla="*/ 463174 w 3625039"/>
                  <a:gd name="connsiteY523" fmla="*/ 1154215 h 2927466"/>
                  <a:gd name="connsiteX524" fmla="*/ 461860 w 3625039"/>
                  <a:gd name="connsiteY524" fmla="*/ 1155878 h 2927466"/>
                  <a:gd name="connsiteX525" fmla="*/ 461354 w 3625039"/>
                  <a:gd name="connsiteY525" fmla="*/ 1155102 h 2927466"/>
                  <a:gd name="connsiteX526" fmla="*/ 452010 w 3625039"/>
                  <a:gd name="connsiteY526" fmla="*/ 1155497 h 2927466"/>
                  <a:gd name="connsiteX527" fmla="*/ 458609 w 3625039"/>
                  <a:gd name="connsiteY527" fmla="*/ 1150886 h 2927466"/>
                  <a:gd name="connsiteX528" fmla="*/ 455821 w 3625039"/>
                  <a:gd name="connsiteY528" fmla="*/ 1146610 h 2927466"/>
                  <a:gd name="connsiteX529" fmla="*/ 444487 w 3625039"/>
                  <a:gd name="connsiteY529" fmla="*/ 1147975 h 2927466"/>
                  <a:gd name="connsiteX530" fmla="*/ 451803 w 3625039"/>
                  <a:gd name="connsiteY530" fmla="*/ 1144135 h 2927466"/>
                  <a:gd name="connsiteX531" fmla="*/ 465671 w 3625039"/>
                  <a:gd name="connsiteY531" fmla="*/ 1151005 h 2927466"/>
                  <a:gd name="connsiteX532" fmla="*/ 472965 w 3625039"/>
                  <a:gd name="connsiteY532" fmla="*/ 1155784 h 2927466"/>
                  <a:gd name="connsiteX533" fmla="*/ 470860 w 3625039"/>
                  <a:gd name="connsiteY533" fmla="*/ 1160258 h 2927466"/>
                  <a:gd name="connsiteX534" fmla="*/ 477437 w 3625039"/>
                  <a:gd name="connsiteY534" fmla="*/ 1148388 h 2927466"/>
                  <a:gd name="connsiteX535" fmla="*/ 508145 w 3625039"/>
                  <a:gd name="connsiteY535" fmla="*/ 1080829 h 2927466"/>
                  <a:gd name="connsiteX536" fmla="*/ 512832 w 3625039"/>
                  <a:gd name="connsiteY536" fmla="*/ 1066978 h 2927466"/>
                  <a:gd name="connsiteX537" fmla="*/ 508027 w 3625039"/>
                  <a:gd name="connsiteY537" fmla="*/ 1072200 h 2927466"/>
                  <a:gd name="connsiteX538" fmla="*/ 512832 w 3625039"/>
                  <a:gd name="connsiteY538" fmla="*/ 1066978 h 2927466"/>
                  <a:gd name="connsiteX539" fmla="*/ 451766 w 3625039"/>
                  <a:gd name="connsiteY539" fmla="*/ 1042947 h 2927466"/>
                  <a:gd name="connsiteX540" fmla="*/ 487771 w 3625039"/>
                  <a:gd name="connsiteY540" fmla="*/ 1043179 h 2927466"/>
                  <a:gd name="connsiteX541" fmla="*/ 485206 w 3625039"/>
                  <a:gd name="connsiteY541" fmla="*/ 1049687 h 2927466"/>
                  <a:gd name="connsiteX542" fmla="*/ 495294 w 3625039"/>
                  <a:gd name="connsiteY542" fmla="*/ 1050700 h 2927466"/>
                  <a:gd name="connsiteX543" fmla="*/ 441304 w 3625039"/>
                  <a:gd name="connsiteY543" fmla="*/ 1102752 h 2927466"/>
                  <a:gd name="connsiteX544" fmla="*/ 440579 w 3625039"/>
                  <a:gd name="connsiteY544" fmla="*/ 1103380 h 2927466"/>
                  <a:gd name="connsiteX545" fmla="*/ 434797 w 3625039"/>
                  <a:gd name="connsiteY545" fmla="*/ 1094359 h 2927466"/>
                  <a:gd name="connsiteX546" fmla="*/ 433781 w 3625039"/>
                  <a:gd name="connsiteY546" fmla="*/ 1095231 h 2927466"/>
                  <a:gd name="connsiteX547" fmla="*/ 433056 w 3625039"/>
                  <a:gd name="connsiteY547" fmla="*/ 1095859 h 2927466"/>
                  <a:gd name="connsiteX548" fmla="*/ 427028 w 3625039"/>
                  <a:gd name="connsiteY548" fmla="*/ 1087478 h 2927466"/>
                  <a:gd name="connsiteX549" fmla="*/ 417286 w 3625039"/>
                  <a:gd name="connsiteY549" fmla="*/ 1081182 h 2927466"/>
                  <a:gd name="connsiteX550" fmla="*/ 411795 w 3625039"/>
                  <a:gd name="connsiteY550" fmla="*/ 1069647 h 2927466"/>
                  <a:gd name="connsiteX551" fmla="*/ 451766 w 3625039"/>
                  <a:gd name="connsiteY551" fmla="*/ 1042947 h 2927466"/>
                  <a:gd name="connsiteX552" fmla="*/ 565681 w 3625039"/>
                  <a:gd name="connsiteY552" fmla="*/ 991037 h 2927466"/>
                  <a:gd name="connsiteX553" fmla="*/ 533387 w 3625039"/>
                  <a:gd name="connsiteY553" fmla="*/ 1019207 h 2927466"/>
                  <a:gd name="connsiteX554" fmla="*/ 565681 w 3625039"/>
                  <a:gd name="connsiteY554" fmla="*/ 991037 h 2927466"/>
                  <a:gd name="connsiteX555" fmla="*/ 434740 w 3625039"/>
                  <a:gd name="connsiteY555" fmla="*/ 990718 h 2927466"/>
                  <a:gd name="connsiteX556" fmla="*/ 433428 w 3625039"/>
                  <a:gd name="connsiteY556" fmla="*/ 992462 h 2927466"/>
                  <a:gd name="connsiteX557" fmla="*/ 443156 w 3625039"/>
                  <a:gd name="connsiteY557" fmla="*/ 999961 h 2927466"/>
                  <a:gd name="connsiteX558" fmla="*/ 443381 w 3625039"/>
                  <a:gd name="connsiteY558" fmla="*/ 1010840 h 2927466"/>
                  <a:gd name="connsiteX559" fmla="*/ 440322 w 3625039"/>
                  <a:gd name="connsiteY559" fmla="*/ 1010266 h 2927466"/>
                  <a:gd name="connsiteX560" fmla="*/ 440074 w 3625039"/>
                  <a:gd name="connsiteY560" fmla="*/ 1002151 h 2927466"/>
                  <a:gd name="connsiteX561" fmla="*/ 435858 w 3625039"/>
                  <a:gd name="connsiteY561" fmla="*/ 1003317 h 2927466"/>
                  <a:gd name="connsiteX562" fmla="*/ 432799 w 3625039"/>
                  <a:gd name="connsiteY562" fmla="*/ 1002744 h 2927466"/>
                  <a:gd name="connsiteX563" fmla="*/ 433129 w 3625039"/>
                  <a:gd name="connsiteY563" fmla="*/ 992484 h 2927466"/>
                  <a:gd name="connsiteX564" fmla="*/ 434740 w 3625039"/>
                  <a:gd name="connsiteY564" fmla="*/ 990718 h 2927466"/>
                  <a:gd name="connsiteX565" fmla="*/ 987540 w 3625039"/>
                  <a:gd name="connsiteY565" fmla="*/ 989635 h 2927466"/>
                  <a:gd name="connsiteX566" fmla="*/ 987811 w 3625039"/>
                  <a:gd name="connsiteY566" fmla="*/ 989987 h 2927466"/>
                  <a:gd name="connsiteX567" fmla="*/ 987774 w 3625039"/>
                  <a:gd name="connsiteY567" fmla="*/ 989701 h 2927466"/>
                  <a:gd name="connsiteX568" fmla="*/ 987540 w 3625039"/>
                  <a:gd name="connsiteY568" fmla="*/ 989635 h 2927466"/>
                  <a:gd name="connsiteX569" fmla="*/ 469561 w 3625039"/>
                  <a:gd name="connsiteY569" fmla="*/ 978256 h 2927466"/>
                  <a:gd name="connsiteX570" fmla="*/ 470663 w 3625039"/>
                  <a:gd name="connsiteY570" fmla="*/ 987721 h 2927466"/>
                  <a:gd name="connsiteX571" fmla="*/ 475121 w 3625039"/>
                  <a:gd name="connsiteY571" fmla="*/ 998950 h 2927466"/>
                  <a:gd name="connsiteX572" fmla="*/ 465652 w 3625039"/>
                  <a:gd name="connsiteY572" fmla="*/ 992534 h 2927466"/>
                  <a:gd name="connsiteX573" fmla="*/ 466304 w 3625039"/>
                  <a:gd name="connsiteY573" fmla="*/ 991905 h 2927466"/>
                  <a:gd name="connsiteX574" fmla="*/ 458129 w 3625039"/>
                  <a:gd name="connsiteY574" fmla="*/ 985011 h 2927466"/>
                  <a:gd name="connsiteX575" fmla="*/ 469561 w 3625039"/>
                  <a:gd name="connsiteY575" fmla="*/ 978256 h 2927466"/>
                  <a:gd name="connsiteX576" fmla="*/ 520902 w 3625039"/>
                  <a:gd name="connsiteY576" fmla="*/ 977900 h 2927466"/>
                  <a:gd name="connsiteX577" fmla="*/ 537464 w 3625039"/>
                  <a:gd name="connsiteY577" fmla="*/ 991374 h 2927466"/>
                  <a:gd name="connsiteX578" fmla="*/ 539488 w 3625039"/>
                  <a:gd name="connsiteY578" fmla="*/ 992710 h 2927466"/>
                  <a:gd name="connsiteX579" fmla="*/ 555852 w 3625039"/>
                  <a:gd name="connsiteY579" fmla="*/ 979965 h 2927466"/>
                  <a:gd name="connsiteX580" fmla="*/ 546865 w 3625039"/>
                  <a:gd name="connsiteY580" fmla="*/ 998529 h 2927466"/>
                  <a:gd name="connsiteX581" fmla="*/ 546653 w 3625039"/>
                  <a:gd name="connsiteY581" fmla="*/ 998803 h 2927466"/>
                  <a:gd name="connsiteX582" fmla="*/ 540300 w 3625039"/>
                  <a:gd name="connsiteY582" fmla="*/ 1004494 h 2927466"/>
                  <a:gd name="connsiteX583" fmla="*/ 490837 w 3625039"/>
                  <a:gd name="connsiteY583" fmla="*/ 1013550 h 2927466"/>
                  <a:gd name="connsiteX584" fmla="*/ 491181 w 3625039"/>
                  <a:gd name="connsiteY584" fmla="*/ 1012186 h 2927466"/>
                  <a:gd name="connsiteX585" fmla="*/ 483315 w 3625039"/>
                  <a:gd name="connsiteY585" fmla="*/ 1006029 h 2927466"/>
                  <a:gd name="connsiteX586" fmla="*/ 487203 w 3625039"/>
                  <a:gd name="connsiteY586" fmla="*/ 990680 h 2927466"/>
                  <a:gd name="connsiteX587" fmla="*/ 520902 w 3625039"/>
                  <a:gd name="connsiteY587" fmla="*/ 977900 h 2927466"/>
                  <a:gd name="connsiteX588" fmla="*/ 999054 w 3625039"/>
                  <a:gd name="connsiteY588" fmla="*/ 939850 h 2927466"/>
                  <a:gd name="connsiteX589" fmla="*/ 1013291 w 3625039"/>
                  <a:gd name="connsiteY589" fmla="*/ 947567 h 2927466"/>
                  <a:gd name="connsiteX590" fmla="*/ 1012966 w 3625039"/>
                  <a:gd name="connsiteY590" fmla="*/ 948717 h 2927466"/>
                  <a:gd name="connsiteX591" fmla="*/ 1020813 w 3625039"/>
                  <a:gd name="connsiteY591" fmla="*/ 955092 h 2927466"/>
                  <a:gd name="connsiteX592" fmla="*/ 1002938 w 3625039"/>
                  <a:gd name="connsiteY592" fmla="*/ 993801 h 2927466"/>
                  <a:gd name="connsiteX593" fmla="*/ 989837 w 3625039"/>
                  <a:gd name="connsiteY593" fmla="*/ 995748 h 2927466"/>
                  <a:gd name="connsiteX594" fmla="*/ 986209 w 3625039"/>
                  <a:gd name="connsiteY594" fmla="*/ 989280 h 2927466"/>
                  <a:gd name="connsiteX595" fmla="*/ 982315 w 3625039"/>
                  <a:gd name="connsiteY595" fmla="*/ 988227 h 2927466"/>
                  <a:gd name="connsiteX596" fmla="*/ 980288 w 3625039"/>
                  <a:gd name="connsiteY596" fmla="*/ 982462 h 2927466"/>
                  <a:gd name="connsiteX597" fmla="*/ 999054 w 3625039"/>
                  <a:gd name="connsiteY597" fmla="*/ 939850 h 2927466"/>
                  <a:gd name="connsiteX598" fmla="*/ 1899794 w 3625039"/>
                  <a:gd name="connsiteY598" fmla="*/ 902413 h 2927466"/>
                  <a:gd name="connsiteX599" fmla="*/ 1912027 w 3625039"/>
                  <a:gd name="connsiteY599" fmla="*/ 912459 h 2927466"/>
                  <a:gd name="connsiteX600" fmla="*/ 1903641 w 3625039"/>
                  <a:gd name="connsiteY600" fmla="*/ 949309 h 2927466"/>
                  <a:gd name="connsiteX601" fmla="*/ 1891136 w 3625039"/>
                  <a:gd name="connsiteY601" fmla="*/ 938245 h 2927466"/>
                  <a:gd name="connsiteX602" fmla="*/ 1882556 w 3625039"/>
                  <a:gd name="connsiteY602" fmla="*/ 906435 h 2927466"/>
                  <a:gd name="connsiteX603" fmla="*/ 1882845 w 3625039"/>
                  <a:gd name="connsiteY603" fmla="*/ 906016 h 2927466"/>
                  <a:gd name="connsiteX604" fmla="*/ 1899794 w 3625039"/>
                  <a:gd name="connsiteY604" fmla="*/ 902413 h 2927466"/>
                  <a:gd name="connsiteX605" fmla="*/ 1889197 w 3625039"/>
                  <a:gd name="connsiteY605" fmla="*/ 889359 h 2927466"/>
                  <a:gd name="connsiteX606" fmla="*/ 1879588 w 3625039"/>
                  <a:gd name="connsiteY606" fmla="*/ 896666 h 2927466"/>
                  <a:gd name="connsiteX607" fmla="*/ 1889197 w 3625039"/>
                  <a:gd name="connsiteY607" fmla="*/ 889359 h 2927466"/>
                  <a:gd name="connsiteX608" fmla="*/ 1842785 w 3625039"/>
                  <a:gd name="connsiteY608" fmla="*/ 876300 h 2927466"/>
                  <a:gd name="connsiteX609" fmla="*/ 1848687 w 3625039"/>
                  <a:gd name="connsiteY609" fmla="*/ 882894 h 2927466"/>
                  <a:gd name="connsiteX610" fmla="*/ 1858995 w 3625039"/>
                  <a:gd name="connsiteY610" fmla="*/ 878330 h 2927466"/>
                  <a:gd name="connsiteX611" fmla="*/ 1864890 w 3625039"/>
                  <a:gd name="connsiteY611" fmla="*/ 886571 h 2927466"/>
                  <a:gd name="connsiteX612" fmla="*/ 1866518 w 3625039"/>
                  <a:gd name="connsiteY612" fmla="*/ 885852 h 2927466"/>
                  <a:gd name="connsiteX613" fmla="*/ 1870245 w 3625039"/>
                  <a:gd name="connsiteY613" fmla="*/ 928824 h 2927466"/>
                  <a:gd name="connsiteX614" fmla="*/ 1785545 w 3625039"/>
                  <a:gd name="connsiteY614" fmla="*/ 998462 h 2927466"/>
                  <a:gd name="connsiteX615" fmla="*/ 1779532 w 3625039"/>
                  <a:gd name="connsiteY615" fmla="*/ 990442 h 2927466"/>
                  <a:gd name="connsiteX616" fmla="*/ 1778022 w 3625039"/>
                  <a:gd name="connsiteY616" fmla="*/ 990940 h 2927466"/>
                  <a:gd name="connsiteX617" fmla="*/ 1742201 w 3625039"/>
                  <a:gd name="connsiteY617" fmla="*/ 878166 h 2927466"/>
                  <a:gd name="connsiteX618" fmla="*/ 1745706 w 3625039"/>
                  <a:gd name="connsiteY618" fmla="*/ 879880 h 2927466"/>
                  <a:gd name="connsiteX619" fmla="*/ 1759630 w 3625039"/>
                  <a:gd name="connsiteY619" fmla="*/ 891225 h 2927466"/>
                  <a:gd name="connsiteX620" fmla="*/ 1771191 w 3625039"/>
                  <a:gd name="connsiteY620" fmla="*/ 908803 h 2927466"/>
                  <a:gd name="connsiteX621" fmla="*/ 1774371 w 3625039"/>
                  <a:gd name="connsiteY621" fmla="*/ 919532 h 2927466"/>
                  <a:gd name="connsiteX622" fmla="*/ 1842785 w 3625039"/>
                  <a:gd name="connsiteY622" fmla="*/ 876300 h 2927466"/>
                  <a:gd name="connsiteX623" fmla="*/ 563246 w 3625039"/>
                  <a:gd name="connsiteY623" fmla="*/ 863599 h 2927466"/>
                  <a:gd name="connsiteX624" fmla="*/ 576101 w 3625039"/>
                  <a:gd name="connsiteY624" fmla="*/ 876227 h 2927466"/>
                  <a:gd name="connsiteX625" fmla="*/ 598199 w 3625039"/>
                  <a:gd name="connsiteY625" fmla="*/ 900703 h 2927466"/>
                  <a:gd name="connsiteX626" fmla="*/ 605554 w 3625039"/>
                  <a:gd name="connsiteY626" fmla="*/ 907719 h 2927466"/>
                  <a:gd name="connsiteX627" fmla="*/ 605452 w 3625039"/>
                  <a:gd name="connsiteY627" fmla="*/ 907976 h 2927466"/>
                  <a:gd name="connsiteX628" fmla="*/ 613075 w 3625039"/>
                  <a:gd name="connsiteY628" fmla="*/ 915237 h 2927466"/>
                  <a:gd name="connsiteX629" fmla="*/ 591600 w 3625039"/>
                  <a:gd name="connsiteY629" fmla="*/ 951973 h 2927466"/>
                  <a:gd name="connsiteX630" fmla="*/ 607430 w 3625039"/>
                  <a:gd name="connsiteY630" fmla="*/ 956131 h 2927466"/>
                  <a:gd name="connsiteX631" fmla="*/ 599388 w 3625039"/>
                  <a:gd name="connsiteY631" fmla="*/ 974014 h 2927466"/>
                  <a:gd name="connsiteX632" fmla="*/ 596107 w 3625039"/>
                  <a:gd name="connsiteY632" fmla="*/ 964557 h 2927466"/>
                  <a:gd name="connsiteX633" fmla="*/ 591867 w 3625039"/>
                  <a:gd name="connsiteY633" fmla="*/ 966496 h 2927466"/>
                  <a:gd name="connsiteX634" fmla="*/ 589235 w 3625039"/>
                  <a:gd name="connsiteY634" fmla="*/ 954682 h 2927466"/>
                  <a:gd name="connsiteX635" fmla="*/ 555738 w 3625039"/>
                  <a:gd name="connsiteY635" fmla="*/ 962584 h 2927466"/>
                  <a:gd name="connsiteX636" fmla="*/ 547225 w 3625039"/>
                  <a:gd name="connsiteY636" fmla="*/ 938582 h 2927466"/>
                  <a:gd name="connsiteX637" fmla="*/ 525585 w 3625039"/>
                  <a:gd name="connsiteY637" fmla="*/ 959101 h 2927466"/>
                  <a:gd name="connsiteX638" fmla="*/ 525064 w 3625039"/>
                  <a:gd name="connsiteY638" fmla="*/ 959580 h 2927466"/>
                  <a:gd name="connsiteX639" fmla="*/ 524453 w 3625039"/>
                  <a:gd name="connsiteY639" fmla="*/ 959837 h 2927466"/>
                  <a:gd name="connsiteX640" fmla="*/ 505985 w 3625039"/>
                  <a:gd name="connsiteY640" fmla="*/ 959731 h 2927466"/>
                  <a:gd name="connsiteX641" fmla="*/ 505947 w 3625039"/>
                  <a:gd name="connsiteY641" fmla="*/ 959614 h 2927466"/>
                  <a:gd name="connsiteX642" fmla="*/ 504688 w 3625039"/>
                  <a:gd name="connsiteY642" fmla="*/ 956142 h 2927466"/>
                  <a:gd name="connsiteX643" fmla="*/ 504968 w 3625039"/>
                  <a:gd name="connsiteY643" fmla="*/ 885183 h 2927466"/>
                  <a:gd name="connsiteX644" fmla="*/ 563246 w 3625039"/>
                  <a:gd name="connsiteY644" fmla="*/ 863599 h 2927466"/>
                  <a:gd name="connsiteX645" fmla="*/ 771196 w 3625039"/>
                  <a:gd name="connsiteY645" fmla="*/ 851319 h 2927466"/>
                  <a:gd name="connsiteX646" fmla="*/ 785819 w 3625039"/>
                  <a:gd name="connsiteY646" fmla="*/ 853864 h 2927466"/>
                  <a:gd name="connsiteX647" fmla="*/ 784953 w 3625039"/>
                  <a:gd name="connsiteY647" fmla="*/ 860422 h 2927466"/>
                  <a:gd name="connsiteX648" fmla="*/ 793343 w 3625039"/>
                  <a:gd name="connsiteY648" fmla="*/ 861379 h 2927466"/>
                  <a:gd name="connsiteX649" fmla="*/ 620463 w 3625039"/>
                  <a:gd name="connsiteY649" fmla="*/ 1040047 h 2927466"/>
                  <a:gd name="connsiteX650" fmla="*/ 621698 w 3625039"/>
                  <a:gd name="connsiteY650" fmla="*/ 1031996 h 2927466"/>
                  <a:gd name="connsiteX651" fmla="*/ 612938 w 3625039"/>
                  <a:gd name="connsiteY651" fmla="*/ 1032522 h 2927466"/>
                  <a:gd name="connsiteX652" fmla="*/ 615676 w 3625039"/>
                  <a:gd name="connsiteY652" fmla="*/ 1020077 h 2927466"/>
                  <a:gd name="connsiteX653" fmla="*/ 616109 w 3625039"/>
                  <a:gd name="connsiteY653" fmla="*/ 1018848 h 2927466"/>
                  <a:gd name="connsiteX654" fmla="*/ 616032 w 3625039"/>
                  <a:gd name="connsiteY654" fmla="*/ 1018826 h 2927466"/>
                  <a:gd name="connsiteX655" fmla="*/ 615663 w 3625039"/>
                  <a:gd name="connsiteY655" fmla="*/ 1019899 h 2927466"/>
                  <a:gd name="connsiteX656" fmla="*/ 615523 w 3625039"/>
                  <a:gd name="connsiteY656" fmla="*/ 1018763 h 2927466"/>
                  <a:gd name="connsiteX657" fmla="*/ 541267 w 3625039"/>
                  <a:gd name="connsiteY657" fmla="*/ 1037850 h 2927466"/>
                  <a:gd name="connsiteX658" fmla="*/ 551759 w 3625039"/>
                  <a:gd name="connsiteY658" fmla="*/ 1028896 h 2927466"/>
                  <a:gd name="connsiteX659" fmla="*/ 533755 w 3625039"/>
                  <a:gd name="connsiteY659" fmla="*/ 1030335 h 2927466"/>
                  <a:gd name="connsiteX660" fmla="*/ 633170 w 3625039"/>
                  <a:gd name="connsiteY660" fmla="*/ 967262 h 2927466"/>
                  <a:gd name="connsiteX661" fmla="*/ 625441 w 3625039"/>
                  <a:gd name="connsiteY661" fmla="*/ 977688 h 2927466"/>
                  <a:gd name="connsiteX662" fmla="*/ 640695 w 3625039"/>
                  <a:gd name="connsiteY662" fmla="*/ 974787 h 2927466"/>
                  <a:gd name="connsiteX663" fmla="*/ 639001 w 3625039"/>
                  <a:gd name="connsiteY663" fmla="*/ 977078 h 2927466"/>
                  <a:gd name="connsiteX664" fmla="*/ 771196 w 3625039"/>
                  <a:gd name="connsiteY664" fmla="*/ 851319 h 2927466"/>
                  <a:gd name="connsiteX665" fmla="*/ 3288856 w 3625039"/>
                  <a:gd name="connsiteY665" fmla="*/ 793814 h 2927466"/>
                  <a:gd name="connsiteX666" fmla="*/ 3296860 w 3625039"/>
                  <a:gd name="connsiteY666" fmla="*/ 805531 h 2927466"/>
                  <a:gd name="connsiteX667" fmla="*/ 3289842 w 3625039"/>
                  <a:gd name="connsiteY667" fmla="*/ 794746 h 2927466"/>
                  <a:gd name="connsiteX668" fmla="*/ 3288856 w 3625039"/>
                  <a:gd name="connsiteY668" fmla="*/ 793814 h 2927466"/>
                  <a:gd name="connsiteX669" fmla="*/ 3279107 w 3625039"/>
                  <a:gd name="connsiteY669" fmla="*/ 784360 h 2927466"/>
                  <a:gd name="connsiteX670" fmla="*/ 3289387 w 3625039"/>
                  <a:gd name="connsiteY670" fmla="*/ 798074 h 2927466"/>
                  <a:gd name="connsiteX671" fmla="*/ 3282331 w 3625039"/>
                  <a:gd name="connsiteY671" fmla="*/ 787223 h 2927466"/>
                  <a:gd name="connsiteX672" fmla="*/ 3279107 w 3625039"/>
                  <a:gd name="connsiteY672" fmla="*/ 784360 h 2927466"/>
                  <a:gd name="connsiteX673" fmla="*/ 3272278 w 3625039"/>
                  <a:gd name="connsiteY673" fmla="*/ 774507 h 2927466"/>
                  <a:gd name="connsiteX674" fmla="*/ 3274554 w 3625039"/>
                  <a:gd name="connsiteY674" fmla="*/ 777769 h 2927466"/>
                  <a:gd name="connsiteX675" fmla="*/ 3272771 w 3625039"/>
                  <a:gd name="connsiteY675" fmla="*/ 774840 h 2927466"/>
                  <a:gd name="connsiteX676" fmla="*/ 3272278 w 3625039"/>
                  <a:gd name="connsiteY676" fmla="*/ 774507 h 2927466"/>
                  <a:gd name="connsiteX677" fmla="*/ 638749 w 3625039"/>
                  <a:gd name="connsiteY677" fmla="*/ 758063 h 2927466"/>
                  <a:gd name="connsiteX678" fmla="*/ 633954 w 3625039"/>
                  <a:gd name="connsiteY678" fmla="*/ 774293 h 2927466"/>
                  <a:gd name="connsiteX679" fmla="*/ 638749 w 3625039"/>
                  <a:gd name="connsiteY679" fmla="*/ 758063 h 2927466"/>
                  <a:gd name="connsiteX680" fmla="*/ 1232700 w 3625039"/>
                  <a:gd name="connsiteY680" fmla="*/ 736702 h 2927466"/>
                  <a:gd name="connsiteX681" fmla="*/ 1245597 w 3625039"/>
                  <a:gd name="connsiteY681" fmla="*/ 739583 h 2927466"/>
                  <a:gd name="connsiteX682" fmla="*/ 1249637 w 3625039"/>
                  <a:gd name="connsiteY682" fmla="*/ 746429 h 2927466"/>
                  <a:gd name="connsiteX683" fmla="*/ 1253172 w 3625039"/>
                  <a:gd name="connsiteY683" fmla="*/ 747131 h 2927466"/>
                  <a:gd name="connsiteX684" fmla="*/ 1261151 w 3625039"/>
                  <a:gd name="connsiteY684" fmla="*/ 810148 h 2927466"/>
                  <a:gd name="connsiteX685" fmla="*/ 1231357 w 3625039"/>
                  <a:gd name="connsiteY685" fmla="*/ 816818 h 2927466"/>
                  <a:gd name="connsiteX686" fmla="*/ 1230145 w 3625039"/>
                  <a:gd name="connsiteY686" fmla="*/ 816994 h 2927466"/>
                  <a:gd name="connsiteX687" fmla="*/ 1167526 w 3625039"/>
                  <a:gd name="connsiteY687" fmla="*/ 857630 h 2927466"/>
                  <a:gd name="connsiteX688" fmla="*/ 1297005 w 3625039"/>
                  <a:gd name="connsiteY688" fmla="*/ 854822 h 2927466"/>
                  <a:gd name="connsiteX689" fmla="*/ 1293269 w 3625039"/>
                  <a:gd name="connsiteY689" fmla="*/ 859825 h 2927466"/>
                  <a:gd name="connsiteX690" fmla="*/ 1304479 w 3625039"/>
                  <a:gd name="connsiteY690" fmla="*/ 862370 h 2927466"/>
                  <a:gd name="connsiteX691" fmla="*/ 1274483 w 3625039"/>
                  <a:gd name="connsiteY691" fmla="*/ 890807 h 2927466"/>
                  <a:gd name="connsiteX692" fmla="*/ 1292562 w 3625039"/>
                  <a:gd name="connsiteY692" fmla="*/ 892211 h 2927466"/>
                  <a:gd name="connsiteX693" fmla="*/ 1289532 w 3625039"/>
                  <a:gd name="connsiteY693" fmla="*/ 898881 h 2927466"/>
                  <a:gd name="connsiteX694" fmla="*/ 1300035 w 3625039"/>
                  <a:gd name="connsiteY694" fmla="*/ 899759 h 2927466"/>
                  <a:gd name="connsiteX695" fmla="*/ 1096423 w 3625039"/>
                  <a:gd name="connsiteY695" fmla="*/ 1067746 h 2927466"/>
                  <a:gd name="connsiteX696" fmla="*/ 1079152 w 3625039"/>
                  <a:gd name="connsiteY696" fmla="*/ 1058180 h 2927466"/>
                  <a:gd name="connsiteX697" fmla="*/ 1064104 w 3625039"/>
                  <a:gd name="connsiteY697" fmla="*/ 912134 h 2927466"/>
                  <a:gd name="connsiteX698" fmla="*/ 991890 w 3625039"/>
                  <a:gd name="connsiteY698" fmla="*/ 923895 h 2927466"/>
                  <a:gd name="connsiteX699" fmla="*/ 969468 w 3625039"/>
                  <a:gd name="connsiteY699" fmla="*/ 945661 h 2927466"/>
                  <a:gd name="connsiteX700" fmla="*/ 968963 w 3625039"/>
                  <a:gd name="connsiteY700" fmla="*/ 937411 h 2927466"/>
                  <a:gd name="connsiteX701" fmla="*/ 961994 w 3625039"/>
                  <a:gd name="connsiteY701" fmla="*/ 938113 h 2927466"/>
                  <a:gd name="connsiteX702" fmla="*/ 961691 w 3625039"/>
                  <a:gd name="connsiteY702" fmla="*/ 934603 h 2927466"/>
                  <a:gd name="connsiteX703" fmla="*/ 850896 w 3625039"/>
                  <a:gd name="connsiteY703" fmla="*/ 1031059 h 2927466"/>
                  <a:gd name="connsiteX704" fmla="*/ 890589 w 3625039"/>
                  <a:gd name="connsiteY704" fmla="*/ 1019386 h 2927466"/>
                  <a:gd name="connsiteX705" fmla="*/ 887256 w 3625039"/>
                  <a:gd name="connsiteY705" fmla="*/ 1029392 h 2927466"/>
                  <a:gd name="connsiteX706" fmla="*/ 898062 w 3625039"/>
                  <a:gd name="connsiteY706" fmla="*/ 1026934 h 2927466"/>
                  <a:gd name="connsiteX707" fmla="*/ 891397 w 3625039"/>
                  <a:gd name="connsiteY707" fmla="*/ 1047296 h 2927466"/>
                  <a:gd name="connsiteX708" fmla="*/ 919171 w 3625039"/>
                  <a:gd name="connsiteY708" fmla="*/ 1053352 h 2927466"/>
                  <a:gd name="connsiteX709" fmla="*/ 918969 w 3625039"/>
                  <a:gd name="connsiteY709" fmla="*/ 1059321 h 2927466"/>
                  <a:gd name="connsiteX710" fmla="*/ 926746 w 3625039"/>
                  <a:gd name="connsiteY710" fmla="*/ 1060813 h 2927466"/>
                  <a:gd name="connsiteX711" fmla="*/ 868571 w 3625039"/>
                  <a:gd name="connsiteY711" fmla="*/ 1162360 h 2927466"/>
                  <a:gd name="connsiteX712" fmla="*/ 869783 w 3625039"/>
                  <a:gd name="connsiteY712" fmla="*/ 1169732 h 2927466"/>
                  <a:gd name="connsiteX713" fmla="*/ 876045 w 3625039"/>
                  <a:gd name="connsiteY713" fmla="*/ 1169469 h 2927466"/>
                  <a:gd name="connsiteX714" fmla="*/ 851704 w 3625039"/>
                  <a:gd name="connsiteY714" fmla="*/ 1312618 h 2927466"/>
                  <a:gd name="connsiteX715" fmla="*/ 854734 w 3625039"/>
                  <a:gd name="connsiteY715" fmla="*/ 1313583 h 2927466"/>
                  <a:gd name="connsiteX716" fmla="*/ 853724 w 3625039"/>
                  <a:gd name="connsiteY716" fmla="*/ 1318235 h 2927466"/>
                  <a:gd name="connsiteX717" fmla="*/ 862208 w 3625039"/>
                  <a:gd name="connsiteY717" fmla="*/ 1321131 h 2927466"/>
                  <a:gd name="connsiteX718" fmla="*/ 862107 w 3625039"/>
                  <a:gd name="connsiteY718" fmla="*/ 1484028 h 2927466"/>
                  <a:gd name="connsiteX719" fmla="*/ 927352 w 3625039"/>
                  <a:gd name="connsiteY719" fmla="*/ 1461296 h 2927466"/>
                  <a:gd name="connsiteX720" fmla="*/ 933917 w 3625039"/>
                  <a:gd name="connsiteY720" fmla="*/ 1468932 h 2927466"/>
                  <a:gd name="connsiteX721" fmla="*/ 934927 w 3625039"/>
                  <a:gd name="connsiteY721" fmla="*/ 1468756 h 2927466"/>
                  <a:gd name="connsiteX722" fmla="*/ 944017 w 3625039"/>
                  <a:gd name="connsiteY722" fmla="*/ 1479376 h 2927466"/>
                  <a:gd name="connsiteX723" fmla="*/ 948057 w 3625039"/>
                  <a:gd name="connsiteY723" fmla="*/ 1483414 h 2927466"/>
                  <a:gd name="connsiteX724" fmla="*/ 1176010 w 3625039"/>
                  <a:gd name="connsiteY724" fmla="*/ 1337632 h 2927466"/>
                  <a:gd name="connsiteX725" fmla="*/ 1211864 w 3625039"/>
                  <a:gd name="connsiteY725" fmla="*/ 1370544 h 2927466"/>
                  <a:gd name="connsiteX726" fmla="*/ 1221762 w 3625039"/>
                  <a:gd name="connsiteY726" fmla="*/ 1380374 h 2927466"/>
                  <a:gd name="connsiteX727" fmla="*/ 1297813 w 3625039"/>
                  <a:gd name="connsiteY727" fmla="*/ 1367297 h 2927466"/>
                  <a:gd name="connsiteX728" fmla="*/ 1297409 w 3625039"/>
                  <a:gd name="connsiteY728" fmla="*/ 1366770 h 2927466"/>
                  <a:gd name="connsiteX729" fmla="*/ 1252970 w 3625039"/>
                  <a:gd name="connsiteY729" fmla="*/ 1197467 h 2927466"/>
                  <a:gd name="connsiteX730" fmla="*/ 1176313 w 3625039"/>
                  <a:gd name="connsiteY730" fmla="*/ 1189304 h 2927466"/>
                  <a:gd name="connsiteX731" fmla="*/ 1157729 w 3625039"/>
                  <a:gd name="connsiteY731" fmla="*/ 1138048 h 2927466"/>
                  <a:gd name="connsiteX732" fmla="*/ 1097938 w 3625039"/>
                  <a:gd name="connsiteY732" fmla="*/ 1105925 h 2927466"/>
                  <a:gd name="connsiteX733" fmla="*/ 1098241 w 3625039"/>
                  <a:gd name="connsiteY733" fmla="*/ 1105925 h 2927466"/>
                  <a:gd name="connsiteX734" fmla="*/ 1090363 w 3625039"/>
                  <a:gd name="connsiteY734" fmla="*/ 1098465 h 2927466"/>
                  <a:gd name="connsiteX735" fmla="*/ 1706452 w 3625039"/>
                  <a:gd name="connsiteY735" fmla="*/ 863335 h 2927466"/>
                  <a:gd name="connsiteX736" fmla="*/ 1709987 w 3625039"/>
                  <a:gd name="connsiteY736" fmla="*/ 868514 h 2927466"/>
                  <a:gd name="connsiteX737" fmla="*/ 1713926 w 3625039"/>
                  <a:gd name="connsiteY737" fmla="*/ 870883 h 2927466"/>
                  <a:gd name="connsiteX738" fmla="*/ 1703018 w 3625039"/>
                  <a:gd name="connsiteY738" fmla="*/ 979189 h 2927466"/>
                  <a:gd name="connsiteX739" fmla="*/ 1706553 w 3625039"/>
                  <a:gd name="connsiteY739" fmla="*/ 975502 h 2927466"/>
                  <a:gd name="connsiteX740" fmla="*/ 1650701 w 3625039"/>
                  <a:gd name="connsiteY740" fmla="*/ 1098114 h 2927466"/>
                  <a:gd name="connsiteX741" fmla="*/ 1658074 w 3625039"/>
                  <a:gd name="connsiteY741" fmla="*/ 1101361 h 2927466"/>
                  <a:gd name="connsiteX742" fmla="*/ 1657569 w 3625039"/>
                  <a:gd name="connsiteY742" fmla="*/ 1105399 h 2927466"/>
                  <a:gd name="connsiteX743" fmla="*/ 1665548 w 3625039"/>
                  <a:gd name="connsiteY743" fmla="*/ 1108909 h 2927466"/>
                  <a:gd name="connsiteX744" fmla="*/ 1660801 w 3625039"/>
                  <a:gd name="connsiteY744" fmla="*/ 1127077 h 2927466"/>
                  <a:gd name="connsiteX745" fmla="*/ 1671507 w 3625039"/>
                  <a:gd name="connsiteY745" fmla="*/ 1122513 h 2927466"/>
                  <a:gd name="connsiteX746" fmla="*/ 1674941 w 3625039"/>
                  <a:gd name="connsiteY746" fmla="*/ 1131817 h 2927466"/>
                  <a:gd name="connsiteX747" fmla="*/ 1679082 w 3625039"/>
                  <a:gd name="connsiteY747" fmla="*/ 1129974 h 2927466"/>
                  <a:gd name="connsiteX748" fmla="*/ 1682516 w 3625039"/>
                  <a:gd name="connsiteY748" fmla="*/ 1139365 h 2927466"/>
                  <a:gd name="connsiteX749" fmla="*/ 1768263 w 3625039"/>
                  <a:gd name="connsiteY749" fmla="*/ 1049754 h 2927466"/>
                  <a:gd name="connsiteX750" fmla="*/ 1803613 w 3625039"/>
                  <a:gd name="connsiteY750" fmla="*/ 1058882 h 2927466"/>
                  <a:gd name="connsiteX751" fmla="*/ 1802502 w 3625039"/>
                  <a:gd name="connsiteY751" fmla="*/ 1062480 h 2927466"/>
                  <a:gd name="connsiteX752" fmla="*/ 1811086 w 3625039"/>
                  <a:gd name="connsiteY752" fmla="*/ 1066430 h 2927466"/>
                  <a:gd name="connsiteX753" fmla="*/ 1731904 w 3625039"/>
                  <a:gd name="connsiteY753" fmla="*/ 1222919 h 2927466"/>
                  <a:gd name="connsiteX754" fmla="*/ 1730793 w 3625039"/>
                  <a:gd name="connsiteY754" fmla="*/ 1206507 h 2927466"/>
                  <a:gd name="connsiteX755" fmla="*/ 1724329 w 3625039"/>
                  <a:gd name="connsiteY755" fmla="*/ 1215371 h 2927466"/>
                  <a:gd name="connsiteX756" fmla="*/ 1724430 w 3625039"/>
                  <a:gd name="connsiteY756" fmla="*/ 1186145 h 2927466"/>
                  <a:gd name="connsiteX757" fmla="*/ 1654640 w 3625039"/>
                  <a:gd name="connsiteY757" fmla="*/ 1505356 h 2927466"/>
                  <a:gd name="connsiteX758" fmla="*/ 1664639 w 3625039"/>
                  <a:gd name="connsiteY758" fmla="*/ 1507901 h 2927466"/>
                  <a:gd name="connsiteX759" fmla="*/ 1663225 w 3625039"/>
                  <a:gd name="connsiteY759" fmla="*/ 1513079 h 2927466"/>
                  <a:gd name="connsiteX760" fmla="*/ 1672113 w 3625039"/>
                  <a:gd name="connsiteY760" fmla="*/ 1515361 h 2927466"/>
                  <a:gd name="connsiteX761" fmla="*/ 1651105 w 3625039"/>
                  <a:gd name="connsiteY761" fmla="*/ 1541691 h 2927466"/>
                  <a:gd name="connsiteX762" fmla="*/ 1643631 w 3625039"/>
                  <a:gd name="connsiteY762" fmla="*/ 1534143 h 2927466"/>
                  <a:gd name="connsiteX763" fmla="*/ 1635350 w 3625039"/>
                  <a:gd name="connsiteY763" fmla="*/ 1525805 h 2927466"/>
                  <a:gd name="connsiteX764" fmla="*/ 1634946 w 3625039"/>
                  <a:gd name="connsiteY764" fmla="*/ 1560298 h 2927466"/>
                  <a:gd name="connsiteX765" fmla="*/ 1697766 w 3625039"/>
                  <a:gd name="connsiteY765" fmla="*/ 1566617 h 2927466"/>
                  <a:gd name="connsiteX766" fmla="*/ 1698069 w 3625039"/>
                  <a:gd name="connsiteY766" fmla="*/ 1573902 h 2927466"/>
                  <a:gd name="connsiteX767" fmla="*/ 1705240 w 3625039"/>
                  <a:gd name="connsiteY767" fmla="*/ 1574165 h 2927466"/>
                  <a:gd name="connsiteX768" fmla="*/ 1762506 w 3625039"/>
                  <a:gd name="connsiteY768" fmla="*/ 1884160 h 2927466"/>
                  <a:gd name="connsiteX769" fmla="*/ 1827347 w 3625039"/>
                  <a:gd name="connsiteY769" fmla="*/ 1884248 h 2927466"/>
                  <a:gd name="connsiteX770" fmla="*/ 1823610 w 3625039"/>
                  <a:gd name="connsiteY770" fmla="*/ 1891357 h 2927466"/>
                  <a:gd name="connsiteX771" fmla="*/ 1834821 w 3625039"/>
                  <a:gd name="connsiteY771" fmla="*/ 1891709 h 2927466"/>
                  <a:gd name="connsiteX772" fmla="*/ 1780181 w 3625039"/>
                  <a:gd name="connsiteY772" fmla="*/ 1916898 h 2927466"/>
                  <a:gd name="connsiteX773" fmla="*/ 1761496 w 3625039"/>
                  <a:gd name="connsiteY773" fmla="*/ 1891270 h 2927466"/>
                  <a:gd name="connsiteX774" fmla="*/ 1740691 w 3625039"/>
                  <a:gd name="connsiteY774" fmla="*/ 1888286 h 2927466"/>
                  <a:gd name="connsiteX775" fmla="*/ 1739580 w 3625039"/>
                  <a:gd name="connsiteY775" fmla="*/ 1881703 h 2927466"/>
                  <a:gd name="connsiteX776" fmla="*/ 1733217 w 3625039"/>
                  <a:gd name="connsiteY776" fmla="*/ 1880825 h 2927466"/>
                  <a:gd name="connsiteX777" fmla="*/ 1731702 w 3625039"/>
                  <a:gd name="connsiteY777" fmla="*/ 1871610 h 2927466"/>
                  <a:gd name="connsiteX778" fmla="*/ 1448301 w 3625039"/>
                  <a:gd name="connsiteY778" fmla="*/ 2206882 h 2927466"/>
                  <a:gd name="connsiteX779" fmla="*/ 1524050 w 3625039"/>
                  <a:gd name="connsiteY779" fmla="*/ 2299477 h 2927466"/>
                  <a:gd name="connsiteX780" fmla="*/ 1781595 w 3625039"/>
                  <a:gd name="connsiteY780" fmla="*/ 2098226 h 2927466"/>
                  <a:gd name="connsiteX781" fmla="*/ 1782807 w 3625039"/>
                  <a:gd name="connsiteY781" fmla="*/ 2108846 h 2927466"/>
                  <a:gd name="connsiteX782" fmla="*/ 1789170 w 3625039"/>
                  <a:gd name="connsiteY782" fmla="*/ 2105774 h 2927466"/>
                  <a:gd name="connsiteX783" fmla="*/ 1841386 w 3625039"/>
                  <a:gd name="connsiteY783" fmla="*/ 2232071 h 2927466"/>
                  <a:gd name="connsiteX784" fmla="*/ 1994398 w 3625039"/>
                  <a:gd name="connsiteY784" fmla="*/ 2161769 h 2927466"/>
                  <a:gd name="connsiteX785" fmla="*/ 2006215 w 3625039"/>
                  <a:gd name="connsiteY785" fmla="*/ 2175461 h 2927466"/>
                  <a:gd name="connsiteX786" fmla="*/ 2012275 w 3625039"/>
                  <a:gd name="connsiteY786" fmla="*/ 2178533 h 2927466"/>
                  <a:gd name="connsiteX787" fmla="*/ 2026516 w 3625039"/>
                  <a:gd name="connsiteY787" fmla="*/ 2201967 h 2927466"/>
                  <a:gd name="connsiteX788" fmla="*/ 2073783 w 3625039"/>
                  <a:gd name="connsiteY788" fmla="*/ 2212850 h 2927466"/>
                  <a:gd name="connsiteX789" fmla="*/ 2070753 w 3625039"/>
                  <a:gd name="connsiteY789" fmla="*/ 2217677 h 2927466"/>
                  <a:gd name="connsiteX790" fmla="*/ 2075803 w 3625039"/>
                  <a:gd name="connsiteY790" fmla="*/ 2218906 h 2927466"/>
                  <a:gd name="connsiteX791" fmla="*/ 2145290 w 3625039"/>
                  <a:gd name="connsiteY791" fmla="*/ 2144304 h 2927466"/>
                  <a:gd name="connsiteX792" fmla="*/ 2144886 w 3625039"/>
                  <a:gd name="connsiteY792" fmla="*/ 2158171 h 2927466"/>
                  <a:gd name="connsiteX793" fmla="*/ 2152763 w 3625039"/>
                  <a:gd name="connsiteY793" fmla="*/ 2151852 h 2927466"/>
                  <a:gd name="connsiteX794" fmla="*/ 2152864 w 3625039"/>
                  <a:gd name="connsiteY794" fmla="*/ 2172302 h 2927466"/>
                  <a:gd name="connsiteX795" fmla="*/ 2164277 w 3625039"/>
                  <a:gd name="connsiteY795" fmla="*/ 2174408 h 2927466"/>
                  <a:gd name="connsiteX796" fmla="*/ 2156702 w 3625039"/>
                  <a:gd name="connsiteY796" fmla="*/ 2181342 h 2927466"/>
                  <a:gd name="connsiteX797" fmla="*/ 2171751 w 3625039"/>
                  <a:gd name="connsiteY797" fmla="*/ 2181956 h 2927466"/>
                  <a:gd name="connsiteX798" fmla="*/ 2080550 w 3625039"/>
                  <a:gd name="connsiteY798" fmla="*/ 2247957 h 2927466"/>
                  <a:gd name="connsiteX799" fmla="*/ 2079338 w 3625039"/>
                  <a:gd name="connsiteY799" fmla="*/ 2237337 h 2927466"/>
                  <a:gd name="connsiteX800" fmla="*/ 2079439 w 3625039"/>
                  <a:gd name="connsiteY800" fmla="*/ 2236898 h 2927466"/>
                  <a:gd name="connsiteX801" fmla="*/ 2072975 w 3625039"/>
                  <a:gd name="connsiteY801" fmla="*/ 2240409 h 2927466"/>
                  <a:gd name="connsiteX802" fmla="*/ 2072268 w 3625039"/>
                  <a:gd name="connsiteY802" fmla="*/ 2234353 h 2927466"/>
                  <a:gd name="connsiteX803" fmla="*/ 2008740 w 3625039"/>
                  <a:gd name="connsiteY803" fmla="*/ 2259367 h 2927466"/>
                  <a:gd name="connsiteX804" fmla="*/ 2009346 w 3625039"/>
                  <a:gd name="connsiteY804" fmla="*/ 2251292 h 2927466"/>
                  <a:gd name="connsiteX805" fmla="*/ 2001165 w 3625039"/>
                  <a:gd name="connsiteY805" fmla="*/ 2251819 h 2927466"/>
                  <a:gd name="connsiteX806" fmla="*/ 2004094 w 3625039"/>
                  <a:gd name="connsiteY806" fmla="*/ 2227946 h 2927466"/>
                  <a:gd name="connsiteX807" fmla="*/ 1419516 w 3625039"/>
                  <a:gd name="connsiteY807" fmla="*/ 2486509 h 2927466"/>
                  <a:gd name="connsiteX808" fmla="*/ 1058448 w 3625039"/>
                  <a:gd name="connsiteY808" fmla="*/ 2459302 h 2927466"/>
                  <a:gd name="connsiteX809" fmla="*/ 1055216 w 3625039"/>
                  <a:gd name="connsiteY809" fmla="*/ 2467815 h 2927466"/>
                  <a:gd name="connsiteX810" fmla="*/ 1313266 w 3625039"/>
                  <a:gd name="connsiteY810" fmla="*/ 2518984 h 2927466"/>
                  <a:gd name="connsiteX811" fmla="*/ 1300439 w 3625039"/>
                  <a:gd name="connsiteY811" fmla="*/ 2524074 h 2927466"/>
                  <a:gd name="connsiteX812" fmla="*/ 1320841 w 3625039"/>
                  <a:gd name="connsiteY812" fmla="*/ 2526444 h 2927466"/>
                  <a:gd name="connsiteX813" fmla="*/ 1230246 w 3625039"/>
                  <a:gd name="connsiteY813" fmla="*/ 2544348 h 2927466"/>
                  <a:gd name="connsiteX814" fmla="*/ 1227519 w 3625039"/>
                  <a:gd name="connsiteY814" fmla="*/ 2537941 h 2927466"/>
                  <a:gd name="connsiteX815" fmla="*/ 1222671 w 3625039"/>
                  <a:gd name="connsiteY815" fmla="*/ 2536800 h 2927466"/>
                  <a:gd name="connsiteX816" fmla="*/ 1216712 w 3625039"/>
                  <a:gd name="connsiteY816" fmla="*/ 2523372 h 2927466"/>
                  <a:gd name="connsiteX817" fmla="*/ 662030 w 3625039"/>
                  <a:gd name="connsiteY817" fmla="*/ 2377327 h 2927466"/>
                  <a:gd name="connsiteX818" fmla="*/ 599815 w 3625039"/>
                  <a:gd name="connsiteY818" fmla="*/ 2257963 h 2927466"/>
                  <a:gd name="connsiteX819" fmla="*/ 597795 w 3625039"/>
                  <a:gd name="connsiteY819" fmla="*/ 2250239 h 2927466"/>
                  <a:gd name="connsiteX820" fmla="*/ 577696 w 3625039"/>
                  <a:gd name="connsiteY820" fmla="*/ 2255681 h 2927466"/>
                  <a:gd name="connsiteX821" fmla="*/ 599815 w 3625039"/>
                  <a:gd name="connsiteY821" fmla="*/ 2257963 h 2927466"/>
                  <a:gd name="connsiteX822" fmla="*/ 576888 w 3625039"/>
                  <a:gd name="connsiteY822" fmla="*/ 2255768 h 2927466"/>
                  <a:gd name="connsiteX823" fmla="*/ 510633 w 3625039"/>
                  <a:gd name="connsiteY823" fmla="*/ 2249625 h 2927466"/>
                  <a:gd name="connsiteX824" fmla="*/ 510431 w 3625039"/>
                  <a:gd name="connsiteY824" fmla="*/ 2248308 h 2927466"/>
                  <a:gd name="connsiteX825" fmla="*/ 503159 w 3625039"/>
                  <a:gd name="connsiteY825" fmla="*/ 2242077 h 2927466"/>
                  <a:gd name="connsiteX826" fmla="*/ 502351 w 3625039"/>
                  <a:gd name="connsiteY826" fmla="*/ 2237250 h 2927466"/>
                  <a:gd name="connsiteX827" fmla="*/ 501240 w 3625039"/>
                  <a:gd name="connsiteY827" fmla="*/ 2237776 h 2927466"/>
                  <a:gd name="connsiteX828" fmla="*/ 543154 w 3625039"/>
                  <a:gd name="connsiteY828" fmla="*/ 2215044 h 2927466"/>
                  <a:gd name="connsiteX829" fmla="*/ 549416 w 3625039"/>
                  <a:gd name="connsiteY829" fmla="*/ 2208374 h 2927466"/>
                  <a:gd name="connsiteX830" fmla="*/ 530126 w 3625039"/>
                  <a:gd name="connsiteY830" fmla="*/ 2213377 h 2927466"/>
                  <a:gd name="connsiteX831" fmla="*/ 540225 w 3625039"/>
                  <a:gd name="connsiteY831" fmla="*/ 2202669 h 2927466"/>
                  <a:gd name="connsiteX832" fmla="*/ 406302 w 3625039"/>
                  <a:gd name="connsiteY832" fmla="*/ 2173794 h 2927466"/>
                  <a:gd name="connsiteX833" fmla="*/ 387112 w 3625039"/>
                  <a:gd name="connsiteY833" fmla="*/ 2149570 h 2927466"/>
                  <a:gd name="connsiteX834" fmla="*/ 340451 w 3625039"/>
                  <a:gd name="connsiteY834" fmla="*/ 2153519 h 2927466"/>
                  <a:gd name="connsiteX835" fmla="*/ 379739 w 3625039"/>
                  <a:gd name="connsiteY835" fmla="*/ 2176602 h 2927466"/>
                  <a:gd name="connsiteX836" fmla="*/ 397919 w 3625039"/>
                  <a:gd name="connsiteY836" fmla="*/ 2221627 h 2927466"/>
                  <a:gd name="connsiteX837" fmla="*/ 397212 w 3625039"/>
                  <a:gd name="connsiteY837" fmla="*/ 2221715 h 2927466"/>
                  <a:gd name="connsiteX838" fmla="*/ 384587 w 3625039"/>
                  <a:gd name="connsiteY838" fmla="*/ 2211709 h 2927466"/>
                  <a:gd name="connsiteX839" fmla="*/ 350753 w 3625039"/>
                  <a:gd name="connsiteY839" fmla="*/ 2164227 h 2927466"/>
                  <a:gd name="connsiteX840" fmla="*/ 345198 w 3625039"/>
                  <a:gd name="connsiteY840" fmla="*/ 2160365 h 2927466"/>
                  <a:gd name="connsiteX841" fmla="*/ 347925 w 3625039"/>
                  <a:gd name="connsiteY841" fmla="*/ 2161067 h 2927466"/>
                  <a:gd name="connsiteX842" fmla="*/ 338936 w 3625039"/>
                  <a:gd name="connsiteY842" fmla="*/ 2153695 h 2927466"/>
                  <a:gd name="connsiteX843" fmla="*/ 336815 w 3625039"/>
                  <a:gd name="connsiteY843" fmla="*/ 2153870 h 2927466"/>
                  <a:gd name="connsiteX844" fmla="*/ 346309 w 3625039"/>
                  <a:gd name="connsiteY844" fmla="*/ 2173355 h 2927466"/>
                  <a:gd name="connsiteX845" fmla="*/ 315000 w 3625039"/>
                  <a:gd name="connsiteY845" fmla="*/ 2155889 h 2927466"/>
                  <a:gd name="connsiteX846" fmla="*/ 166735 w 3625039"/>
                  <a:gd name="connsiteY846" fmla="*/ 2161418 h 2927466"/>
                  <a:gd name="connsiteX847" fmla="*/ 157746 w 3625039"/>
                  <a:gd name="connsiteY847" fmla="*/ 2237250 h 2927466"/>
                  <a:gd name="connsiteX848" fmla="*/ 146232 w 3625039"/>
                  <a:gd name="connsiteY848" fmla="*/ 2235143 h 2927466"/>
                  <a:gd name="connsiteX849" fmla="*/ 145727 w 3625039"/>
                  <a:gd name="connsiteY849" fmla="*/ 2228912 h 2927466"/>
                  <a:gd name="connsiteX850" fmla="*/ 139365 w 3625039"/>
                  <a:gd name="connsiteY850" fmla="*/ 2227771 h 2927466"/>
                  <a:gd name="connsiteX851" fmla="*/ 133405 w 3625039"/>
                  <a:gd name="connsiteY851" fmla="*/ 2450876 h 2927466"/>
                  <a:gd name="connsiteX852" fmla="*/ 132900 w 3625039"/>
                  <a:gd name="connsiteY852" fmla="*/ 2420947 h 2927466"/>
                  <a:gd name="connsiteX853" fmla="*/ 125831 w 3625039"/>
                  <a:gd name="connsiteY853" fmla="*/ 2443328 h 2927466"/>
                  <a:gd name="connsiteX854" fmla="*/ 120780 w 3625039"/>
                  <a:gd name="connsiteY854" fmla="*/ 2313607 h 2927466"/>
                  <a:gd name="connsiteX855" fmla="*/ 116943 w 3625039"/>
                  <a:gd name="connsiteY855" fmla="*/ 2311940 h 2927466"/>
                  <a:gd name="connsiteX856" fmla="*/ 115024 w 3625039"/>
                  <a:gd name="connsiteY856" fmla="*/ 2324754 h 2927466"/>
                  <a:gd name="connsiteX857" fmla="*/ 103914 w 3625039"/>
                  <a:gd name="connsiteY857" fmla="*/ 2329844 h 2927466"/>
                  <a:gd name="connsiteX858" fmla="*/ 100076 w 3625039"/>
                  <a:gd name="connsiteY858" fmla="*/ 2320629 h 2927466"/>
                  <a:gd name="connsiteX859" fmla="*/ 96339 w 3625039"/>
                  <a:gd name="connsiteY859" fmla="*/ 2322296 h 2927466"/>
                  <a:gd name="connsiteX860" fmla="*/ 45234 w 3625039"/>
                  <a:gd name="connsiteY860" fmla="*/ 2131139 h 2927466"/>
                  <a:gd name="connsiteX861" fmla="*/ 43113 w 3625039"/>
                  <a:gd name="connsiteY861" fmla="*/ 2140530 h 2927466"/>
                  <a:gd name="connsiteX862" fmla="*/ 30690 w 3625039"/>
                  <a:gd name="connsiteY862" fmla="*/ 2144655 h 2927466"/>
                  <a:gd name="connsiteX863" fmla="*/ 28468 w 3625039"/>
                  <a:gd name="connsiteY863" fmla="*/ 2135351 h 2927466"/>
                  <a:gd name="connsiteX864" fmla="*/ 23217 w 3625039"/>
                  <a:gd name="connsiteY864" fmla="*/ 2137107 h 2927466"/>
                  <a:gd name="connsiteX865" fmla="*/ 26246 w 3625039"/>
                  <a:gd name="connsiteY865" fmla="*/ 1833870 h 2927466"/>
                  <a:gd name="connsiteX866" fmla="*/ 61393 w 3625039"/>
                  <a:gd name="connsiteY866" fmla="*/ 1835976 h 2927466"/>
                  <a:gd name="connsiteX867" fmla="*/ 235717 w 3625039"/>
                  <a:gd name="connsiteY867" fmla="*/ 1678960 h 2927466"/>
                  <a:gd name="connsiteX868" fmla="*/ 250563 w 3625039"/>
                  <a:gd name="connsiteY868" fmla="*/ 1626387 h 2927466"/>
                  <a:gd name="connsiteX869" fmla="*/ 278540 w 3625039"/>
                  <a:gd name="connsiteY869" fmla="*/ 1641220 h 2927466"/>
                  <a:gd name="connsiteX870" fmla="*/ 292377 w 3625039"/>
                  <a:gd name="connsiteY870" fmla="*/ 1607341 h 2927466"/>
                  <a:gd name="connsiteX871" fmla="*/ 301365 w 3625039"/>
                  <a:gd name="connsiteY871" fmla="*/ 1615767 h 2927466"/>
                  <a:gd name="connsiteX872" fmla="*/ 422663 w 3625039"/>
                  <a:gd name="connsiteY872" fmla="*/ 1528702 h 2927466"/>
                  <a:gd name="connsiteX873" fmla="*/ 422663 w 3625039"/>
                  <a:gd name="connsiteY873" fmla="*/ 1541604 h 2927466"/>
                  <a:gd name="connsiteX874" fmla="*/ 430238 w 3625039"/>
                  <a:gd name="connsiteY874" fmla="*/ 1536162 h 2927466"/>
                  <a:gd name="connsiteX875" fmla="*/ 427713 w 3625039"/>
                  <a:gd name="connsiteY875" fmla="*/ 1559420 h 2927466"/>
                  <a:gd name="connsiteX876" fmla="*/ 428622 w 3625039"/>
                  <a:gd name="connsiteY876" fmla="*/ 1560123 h 2927466"/>
                  <a:gd name="connsiteX877" fmla="*/ 521339 w 3625039"/>
                  <a:gd name="connsiteY877" fmla="*/ 1446200 h 2927466"/>
                  <a:gd name="connsiteX878" fmla="*/ 505785 w 3625039"/>
                  <a:gd name="connsiteY878" fmla="*/ 1456996 h 2927466"/>
                  <a:gd name="connsiteX879" fmla="*/ 523662 w 3625039"/>
                  <a:gd name="connsiteY879" fmla="*/ 1427242 h 2927466"/>
                  <a:gd name="connsiteX880" fmla="*/ 499422 w 3625039"/>
                  <a:gd name="connsiteY880" fmla="*/ 1448745 h 2927466"/>
                  <a:gd name="connsiteX881" fmla="*/ 440338 w 3625039"/>
                  <a:gd name="connsiteY881" fmla="*/ 1521066 h 2927466"/>
                  <a:gd name="connsiteX882" fmla="*/ 434278 w 3625039"/>
                  <a:gd name="connsiteY882" fmla="*/ 1512816 h 2927466"/>
                  <a:gd name="connsiteX883" fmla="*/ 432864 w 3625039"/>
                  <a:gd name="connsiteY883" fmla="*/ 1513518 h 2927466"/>
                  <a:gd name="connsiteX884" fmla="*/ 428218 w 3625039"/>
                  <a:gd name="connsiteY884" fmla="*/ 1507199 h 2927466"/>
                  <a:gd name="connsiteX885" fmla="*/ 390546 w 3625039"/>
                  <a:gd name="connsiteY885" fmla="*/ 1535284 h 2927466"/>
                  <a:gd name="connsiteX886" fmla="*/ 410948 w 3625039"/>
                  <a:gd name="connsiteY886" fmla="*/ 1498246 h 2927466"/>
                  <a:gd name="connsiteX887" fmla="*/ 383072 w 3625039"/>
                  <a:gd name="connsiteY887" fmla="*/ 1527736 h 2927466"/>
                  <a:gd name="connsiteX888" fmla="*/ 417311 w 3625039"/>
                  <a:gd name="connsiteY888" fmla="*/ 1465509 h 2927466"/>
                  <a:gd name="connsiteX889" fmla="*/ 355803 w 3625039"/>
                  <a:gd name="connsiteY889" fmla="*/ 1506409 h 2927466"/>
                  <a:gd name="connsiteX890" fmla="*/ 374487 w 3625039"/>
                  <a:gd name="connsiteY890" fmla="*/ 1482624 h 2927466"/>
                  <a:gd name="connsiteX891" fmla="*/ 348329 w 3625039"/>
                  <a:gd name="connsiteY891" fmla="*/ 1498861 h 2927466"/>
                  <a:gd name="connsiteX892" fmla="*/ 353076 w 3625039"/>
                  <a:gd name="connsiteY892" fmla="*/ 1493156 h 2927466"/>
                  <a:gd name="connsiteX893" fmla="*/ 340653 w 3625039"/>
                  <a:gd name="connsiteY893" fmla="*/ 1495350 h 2927466"/>
                  <a:gd name="connsiteX894" fmla="*/ 339037 w 3625039"/>
                  <a:gd name="connsiteY894" fmla="*/ 1487539 h 2927466"/>
                  <a:gd name="connsiteX895" fmla="*/ 337118 w 3625039"/>
                  <a:gd name="connsiteY895" fmla="*/ 1487626 h 2927466"/>
                  <a:gd name="connsiteX896" fmla="*/ 298639 w 3625039"/>
                  <a:gd name="connsiteY896" fmla="*/ 1568022 h 2927466"/>
                  <a:gd name="connsiteX897" fmla="*/ 291669 w 3625039"/>
                  <a:gd name="connsiteY897" fmla="*/ 1559859 h 2927466"/>
                  <a:gd name="connsiteX898" fmla="*/ 291064 w 3625039"/>
                  <a:gd name="connsiteY898" fmla="*/ 1560561 h 2927466"/>
                  <a:gd name="connsiteX899" fmla="*/ 287933 w 3625039"/>
                  <a:gd name="connsiteY899" fmla="*/ 1557665 h 2927466"/>
                  <a:gd name="connsiteX900" fmla="*/ 286922 w 3625039"/>
                  <a:gd name="connsiteY900" fmla="*/ 1557928 h 2927466"/>
                  <a:gd name="connsiteX901" fmla="*/ 287427 w 3625039"/>
                  <a:gd name="connsiteY901" fmla="*/ 1556875 h 2927466"/>
                  <a:gd name="connsiteX902" fmla="*/ 282176 w 3625039"/>
                  <a:gd name="connsiteY902" fmla="*/ 1549590 h 2927466"/>
                  <a:gd name="connsiteX903" fmla="*/ 279449 w 3625039"/>
                  <a:gd name="connsiteY903" fmla="*/ 1550380 h 2927466"/>
                  <a:gd name="connsiteX904" fmla="*/ 279515 w 3625039"/>
                  <a:gd name="connsiteY904" fmla="*/ 1549790 h 2927466"/>
                  <a:gd name="connsiteX905" fmla="*/ 267350 w 3625039"/>
                  <a:gd name="connsiteY905" fmla="*/ 1555369 h 2927466"/>
                  <a:gd name="connsiteX906" fmla="*/ 276191 w 3625039"/>
                  <a:gd name="connsiteY906" fmla="*/ 1551285 h 2927466"/>
                  <a:gd name="connsiteX907" fmla="*/ 279515 w 3625039"/>
                  <a:gd name="connsiteY907" fmla="*/ 1549784 h 2927466"/>
                  <a:gd name="connsiteX908" fmla="*/ 280296 w 3625039"/>
                  <a:gd name="connsiteY908" fmla="*/ 1542749 h 2927466"/>
                  <a:gd name="connsiteX909" fmla="*/ 359136 w 3625039"/>
                  <a:gd name="connsiteY909" fmla="*/ 1379233 h 2927466"/>
                  <a:gd name="connsiteX910" fmla="*/ 355399 w 3625039"/>
                  <a:gd name="connsiteY910" fmla="*/ 1389766 h 2927466"/>
                  <a:gd name="connsiteX911" fmla="*/ 364993 w 3625039"/>
                  <a:gd name="connsiteY911" fmla="*/ 1387220 h 2927466"/>
                  <a:gd name="connsiteX912" fmla="*/ 373275 w 3625039"/>
                  <a:gd name="connsiteY912" fmla="*/ 1378970 h 2927466"/>
                  <a:gd name="connsiteX913" fmla="*/ 373275 w 3625039"/>
                  <a:gd name="connsiteY913" fmla="*/ 1393715 h 2927466"/>
                  <a:gd name="connsiteX914" fmla="*/ 380749 w 3625039"/>
                  <a:gd name="connsiteY914" fmla="*/ 1386518 h 2927466"/>
                  <a:gd name="connsiteX915" fmla="*/ 382163 w 3625039"/>
                  <a:gd name="connsiteY915" fmla="*/ 1388888 h 2927466"/>
                  <a:gd name="connsiteX916" fmla="*/ 425188 w 3625039"/>
                  <a:gd name="connsiteY916" fmla="*/ 1348076 h 2927466"/>
                  <a:gd name="connsiteX917" fmla="*/ 420240 w 3625039"/>
                  <a:gd name="connsiteY917" fmla="*/ 1336666 h 2927466"/>
                  <a:gd name="connsiteX918" fmla="*/ 464174 w 3625039"/>
                  <a:gd name="connsiteY918" fmla="*/ 1339124 h 2927466"/>
                  <a:gd name="connsiteX919" fmla="*/ 461851 w 3625039"/>
                  <a:gd name="connsiteY919" fmla="*/ 1335964 h 2927466"/>
                  <a:gd name="connsiteX920" fmla="*/ 438419 w 3625039"/>
                  <a:gd name="connsiteY920" fmla="*/ 1299979 h 2927466"/>
                  <a:gd name="connsiteX921" fmla="*/ 469527 w 3625039"/>
                  <a:gd name="connsiteY921" fmla="*/ 1286463 h 2927466"/>
                  <a:gd name="connsiteX922" fmla="*/ 463164 w 3625039"/>
                  <a:gd name="connsiteY922" fmla="*/ 1286024 h 2927466"/>
                  <a:gd name="connsiteX923" fmla="*/ 481444 w 3625039"/>
                  <a:gd name="connsiteY923" fmla="*/ 1286463 h 2927466"/>
                  <a:gd name="connsiteX924" fmla="*/ 499725 w 3625039"/>
                  <a:gd name="connsiteY924" fmla="*/ 1304192 h 2927466"/>
                  <a:gd name="connsiteX925" fmla="*/ 514471 w 3625039"/>
                  <a:gd name="connsiteY925" fmla="*/ 1328328 h 2927466"/>
                  <a:gd name="connsiteX926" fmla="*/ 582645 w 3625039"/>
                  <a:gd name="connsiteY926" fmla="*/ 1298663 h 2927466"/>
                  <a:gd name="connsiteX927" fmla="*/ 567798 w 3625039"/>
                  <a:gd name="connsiteY927" fmla="*/ 1318323 h 2927466"/>
                  <a:gd name="connsiteX928" fmla="*/ 590220 w 3625039"/>
                  <a:gd name="connsiteY928" fmla="*/ 1306211 h 2927466"/>
                  <a:gd name="connsiteX929" fmla="*/ 564364 w 3625039"/>
                  <a:gd name="connsiteY929" fmla="*/ 1345531 h 2927466"/>
                  <a:gd name="connsiteX930" fmla="*/ 575474 w 3625039"/>
                  <a:gd name="connsiteY930" fmla="*/ 1334911 h 2927466"/>
                  <a:gd name="connsiteX931" fmla="*/ 568101 w 3625039"/>
                  <a:gd name="connsiteY931" fmla="*/ 1356677 h 2927466"/>
                  <a:gd name="connsiteX932" fmla="*/ 582948 w 3625039"/>
                  <a:gd name="connsiteY932" fmla="*/ 1342459 h 2927466"/>
                  <a:gd name="connsiteX933" fmla="*/ 581029 w 3625039"/>
                  <a:gd name="connsiteY933" fmla="*/ 1348339 h 2927466"/>
                  <a:gd name="connsiteX934" fmla="*/ 631698 w 3625039"/>
                  <a:gd name="connsiteY934" fmla="*/ 1315288 h 2927466"/>
                  <a:gd name="connsiteX935" fmla="*/ 636366 w 3625039"/>
                  <a:gd name="connsiteY935" fmla="*/ 1303033 h 2927466"/>
                  <a:gd name="connsiteX936" fmla="*/ 622287 w 3625039"/>
                  <a:gd name="connsiteY936" fmla="*/ 1312722 h 2927466"/>
                  <a:gd name="connsiteX937" fmla="*/ 631638 w 3625039"/>
                  <a:gd name="connsiteY937" fmla="*/ 1264826 h 2927466"/>
                  <a:gd name="connsiteX938" fmla="*/ 631638 w 3625039"/>
                  <a:gd name="connsiteY938" fmla="*/ 1264211 h 2927466"/>
                  <a:gd name="connsiteX939" fmla="*/ 672417 w 3625039"/>
                  <a:gd name="connsiteY939" fmla="*/ 1257319 h 2927466"/>
                  <a:gd name="connsiteX940" fmla="*/ 680817 w 3625039"/>
                  <a:gd name="connsiteY940" fmla="*/ 1259948 h 2927466"/>
                  <a:gd name="connsiteX941" fmla="*/ 676395 w 3625039"/>
                  <a:gd name="connsiteY941" fmla="*/ 1265132 h 2927466"/>
                  <a:gd name="connsiteX942" fmla="*/ 688339 w 3625039"/>
                  <a:gd name="connsiteY942" fmla="*/ 1267471 h 2927466"/>
                  <a:gd name="connsiteX943" fmla="*/ 662548 w 3625039"/>
                  <a:gd name="connsiteY943" fmla="*/ 1297720 h 2927466"/>
                  <a:gd name="connsiteX944" fmla="*/ 645315 w 3625039"/>
                  <a:gd name="connsiteY944" fmla="*/ 1309577 h 2927466"/>
                  <a:gd name="connsiteX945" fmla="*/ 698995 w 3625039"/>
                  <a:gd name="connsiteY945" fmla="*/ 1294713 h 2927466"/>
                  <a:gd name="connsiteX946" fmla="*/ 701116 w 3625039"/>
                  <a:gd name="connsiteY946" fmla="*/ 1232047 h 2927466"/>
                  <a:gd name="connsiteX947" fmla="*/ 695662 w 3625039"/>
                  <a:gd name="connsiteY947" fmla="*/ 1234329 h 2927466"/>
                  <a:gd name="connsiteX948" fmla="*/ 630619 w 3625039"/>
                  <a:gd name="connsiteY948" fmla="*/ 1181669 h 2927466"/>
                  <a:gd name="connsiteX949" fmla="*/ 603350 w 3625039"/>
                  <a:gd name="connsiteY949" fmla="*/ 1089337 h 2927466"/>
                  <a:gd name="connsiteX950" fmla="*/ 656071 w 3625039"/>
                  <a:gd name="connsiteY950" fmla="*/ 1046770 h 2927466"/>
                  <a:gd name="connsiteX951" fmla="*/ 654152 w 3625039"/>
                  <a:gd name="connsiteY951" fmla="*/ 1059496 h 2927466"/>
                  <a:gd name="connsiteX952" fmla="*/ 663646 w 3625039"/>
                  <a:gd name="connsiteY952" fmla="*/ 1054318 h 2927466"/>
                  <a:gd name="connsiteX953" fmla="*/ 645769 w 3625039"/>
                  <a:gd name="connsiteY953" fmla="*/ 1151740 h 2927466"/>
                  <a:gd name="connsiteX954" fmla="*/ 701419 w 3625039"/>
                  <a:gd name="connsiteY954" fmla="*/ 1154461 h 2927466"/>
                  <a:gd name="connsiteX955" fmla="*/ 701924 w 3625039"/>
                  <a:gd name="connsiteY955" fmla="*/ 1160868 h 2927466"/>
                  <a:gd name="connsiteX956" fmla="*/ 708994 w 3625039"/>
                  <a:gd name="connsiteY956" fmla="*/ 1162009 h 2927466"/>
                  <a:gd name="connsiteX957" fmla="*/ 710105 w 3625039"/>
                  <a:gd name="connsiteY957" fmla="*/ 1178070 h 2927466"/>
                  <a:gd name="connsiteX958" fmla="*/ 763230 w 3625039"/>
                  <a:gd name="connsiteY958" fmla="*/ 1171400 h 2927466"/>
                  <a:gd name="connsiteX959" fmla="*/ 764240 w 3625039"/>
                  <a:gd name="connsiteY959" fmla="*/ 1138048 h 2927466"/>
                  <a:gd name="connsiteX960" fmla="*/ 789792 w 3625039"/>
                  <a:gd name="connsiteY960" fmla="*/ 1138224 h 2927466"/>
                  <a:gd name="connsiteX961" fmla="*/ 791307 w 3625039"/>
                  <a:gd name="connsiteY961" fmla="*/ 1145245 h 2927466"/>
                  <a:gd name="connsiteX962" fmla="*/ 797367 w 3625039"/>
                  <a:gd name="connsiteY962" fmla="*/ 1145684 h 2927466"/>
                  <a:gd name="connsiteX963" fmla="*/ 798781 w 3625039"/>
                  <a:gd name="connsiteY963" fmla="*/ 1152618 h 2927466"/>
                  <a:gd name="connsiteX964" fmla="*/ 829384 w 3625039"/>
                  <a:gd name="connsiteY964" fmla="*/ 1157006 h 2927466"/>
                  <a:gd name="connsiteX965" fmla="*/ 821203 w 3625039"/>
                  <a:gd name="connsiteY965" fmla="*/ 1081438 h 2927466"/>
                  <a:gd name="connsiteX966" fmla="*/ 815143 w 3625039"/>
                  <a:gd name="connsiteY966" fmla="*/ 1077927 h 2927466"/>
                  <a:gd name="connsiteX967" fmla="*/ 816052 w 3625039"/>
                  <a:gd name="connsiteY967" fmla="*/ 1075382 h 2927466"/>
                  <a:gd name="connsiteX968" fmla="*/ 811305 w 3625039"/>
                  <a:gd name="connsiteY968" fmla="*/ 1072573 h 2927466"/>
                  <a:gd name="connsiteX969" fmla="*/ 732223 w 3625039"/>
                  <a:gd name="connsiteY969" fmla="*/ 1109611 h 2927466"/>
                  <a:gd name="connsiteX970" fmla="*/ 734950 w 3625039"/>
                  <a:gd name="connsiteY970" fmla="*/ 1104258 h 2927466"/>
                  <a:gd name="connsiteX971" fmla="*/ 728890 w 3625039"/>
                  <a:gd name="connsiteY971" fmla="*/ 1102941 h 2927466"/>
                  <a:gd name="connsiteX972" fmla="*/ 713236 w 3625039"/>
                  <a:gd name="connsiteY972" fmla="*/ 1110928 h 2927466"/>
                  <a:gd name="connsiteX973" fmla="*/ 697783 w 3625039"/>
                  <a:gd name="connsiteY973" fmla="*/ 1096446 h 2927466"/>
                  <a:gd name="connsiteX974" fmla="*/ 715054 w 3625039"/>
                  <a:gd name="connsiteY974" fmla="*/ 982612 h 2927466"/>
                  <a:gd name="connsiteX975" fmla="*/ 720912 w 3625039"/>
                  <a:gd name="connsiteY975" fmla="*/ 992442 h 2927466"/>
                  <a:gd name="connsiteX976" fmla="*/ 722528 w 3625039"/>
                  <a:gd name="connsiteY976" fmla="*/ 990160 h 2927466"/>
                  <a:gd name="connsiteX977" fmla="*/ 732930 w 3625039"/>
                  <a:gd name="connsiteY977" fmla="*/ 1005431 h 2927466"/>
                  <a:gd name="connsiteX978" fmla="*/ 759897 w 3625039"/>
                  <a:gd name="connsiteY978" fmla="*/ 1025618 h 2927466"/>
                  <a:gd name="connsiteX979" fmla="*/ 761109 w 3625039"/>
                  <a:gd name="connsiteY979" fmla="*/ 1020176 h 2927466"/>
                  <a:gd name="connsiteX980" fmla="*/ 752019 w 3625039"/>
                  <a:gd name="connsiteY980" fmla="*/ 1019386 h 2927466"/>
                  <a:gd name="connsiteX981" fmla="*/ 753938 w 3625039"/>
                  <a:gd name="connsiteY981" fmla="*/ 1011487 h 2927466"/>
                  <a:gd name="connsiteX982" fmla="*/ 747878 w 3625039"/>
                  <a:gd name="connsiteY982" fmla="*/ 1011048 h 2927466"/>
                  <a:gd name="connsiteX983" fmla="*/ 747474 w 3625039"/>
                  <a:gd name="connsiteY983" fmla="*/ 1003588 h 2927466"/>
                  <a:gd name="connsiteX984" fmla="*/ 740404 w 3625039"/>
                  <a:gd name="connsiteY984" fmla="*/ 1003500 h 2927466"/>
                  <a:gd name="connsiteX985" fmla="*/ 1088747 w 3625039"/>
                  <a:gd name="connsiteY985" fmla="*/ 788821 h 2927466"/>
                  <a:gd name="connsiteX986" fmla="*/ 1085212 w 3625039"/>
                  <a:gd name="connsiteY986" fmla="*/ 795491 h 2927466"/>
                  <a:gd name="connsiteX987" fmla="*/ 1096221 w 3625039"/>
                  <a:gd name="connsiteY987" fmla="*/ 796281 h 2927466"/>
                  <a:gd name="connsiteX988" fmla="*/ 1087939 w 3625039"/>
                  <a:gd name="connsiteY988" fmla="*/ 812518 h 2927466"/>
                  <a:gd name="connsiteX989" fmla="*/ 1232700 w 3625039"/>
                  <a:gd name="connsiteY989" fmla="*/ 736702 h 2927466"/>
                  <a:gd name="connsiteX990" fmla="*/ 768938 w 3625039"/>
                  <a:gd name="connsiteY990" fmla="*/ 533609 h 2927466"/>
                  <a:gd name="connsiteX991" fmla="*/ 784291 w 3625039"/>
                  <a:gd name="connsiteY991" fmla="*/ 535443 h 2927466"/>
                  <a:gd name="connsiteX992" fmla="*/ 782921 w 3625039"/>
                  <a:gd name="connsiteY992" fmla="*/ 541908 h 2927466"/>
                  <a:gd name="connsiteX993" fmla="*/ 791814 w 3625039"/>
                  <a:gd name="connsiteY993" fmla="*/ 542969 h 2927466"/>
                  <a:gd name="connsiteX994" fmla="*/ 775584 w 3625039"/>
                  <a:gd name="connsiteY994" fmla="*/ 578297 h 2927466"/>
                  <a:gd name="connsiteX995" fmla="*/ 776809 w 3625039"/>
                  <a:gd name="connsiteY995" fmla="*/ 577963 h 2927466"/>
                  <a:gd name="connsiteX996" fmla="*/ 775979 w 3625039"/>
                  <a:gd name="connsiteY996" fmla="*/ 591147 h 2927466"/>
                  <a:gd name="connsiteX997" fmla="*/ 784331 w 3625039"/>
                  <a:gd name="connsiteY997" fmla="*/ 585488 h 2927466"/>
                  <a:gd name="connsiteX998" fmla="*/ 740660 w 3625039"/>
                  <a:gd name="connsiteY998" fmla="*/ 863242 h 2927466"/>
                  <a:gd name="connsiteX999" fmla="*/ 737433 w 3625039"/>
                  <a:gd name="connsiteY999" fmla="*/ 863812 h 2927466"/>
                  <a:gd name="connsiteX1000" fmla="*/ 734574 w 3625039"/>
                  <a:gd name="connsiteY1000" fmla="*/ 858644 h 2927466"/>
                  <a:gd name="connsiteX1001" fmla="*/ 617869 w 3625039"/>
                  <a:gd name="connsiteY1001" fmla="*/ 918671 h 2927466"/>
                  <a:gd name="connsiteX1002" fmla="*/ 625312 w 3625039"/>
                  <a:gd name="connsiteY1002" fmla="*/ 912560 h 2927466"/>
                  <a:gd name="connsiteX1003" fmla="*/ 610346 w 3625039"/>
                  <a:gd name="connsiteY1003" fmla="*/ 911146 h 2927466"/>
                  <a:gd name="connsiteX1004" fmla="*/ 663700 w 3625039"/>
                  <a:gd name="connsiteY1004" fmla="*/ 867368 h 2927466"/>
                  <a:gd name="connsiteX1005" fmla="*/ 590322 w 3625039"/>
                  <a:gd name="connsiteY1005" fmla="*/ 845381 h 2927466"/>
                  <a:gd name="connsiteX1006" fmla="*/ 591969 w 3625039"/>
                  <a:gd name="connsiteY1006" fmla="*/ 843259 h 2927466"/>
                  <a:gd name="connsiteX1007" fmla="*/ 582800 w 3625039"/>
                  <a:gd name="connsiteY1007" fmla="*/ 837856 h 2927466"/>
                  <a:gd name="connsiteX1008" fmla="*/ 638130 w 3625039"/>
                  <a:gd name="connsiteY1008" fmla="*/ 793175 h 2927466"/>
                  <a:gd name="connsiteX1009" fmla="*/ 638696 w 3625039"/>
                  <a:gd name="connsiteY1009" fmla="*/ 791230 h 2927466"/>
                  <a:gd name="connsiteX1010" fmla="*/ 629699 w 3625039"/>
                  <a:gd name="connsiteY1010" fmla="*/ 788715 h 2927466"/>
                  <a:gd name="connsiteX1011" fmla="*/ 631740 w 3625039"/>
                  <a:gd name="connsiteY1011" fmla="*/ 781798 h 2927466"/>
                  <a:gd name="connsiteX1012" fmla="*/ 612204 w 3625039"/>
                  <a:gd name="connsiteY1012" fmla="*/ 803196 h 2927466"/>
                  <a:gd name="connsiteX1013" fmla="*/ 515509 w 3625039"/>
                  <a:gd name="connsiteY1013" fmla="*/ 857151 h 2927466"/>
                  <a:gd name="connsiteX1014" fmla="*/ 518855 w 3625039"/>
                  <a:gd name="connsiteY1014" fmla="*/ 848643 h 2927466"/>
                  <a:gd name="connsiteX1015" fmla="*/ 507987 w 3625039"/>
                  <a:gd name="connsiteY1015" fmla="*/ 849645 h 2927466"/>
                  <a:gd name="connsiteX1016" fmla="*/ 768938 w 3625039"/>
                  <a:gd name="connsiteY1016" fmla="*/ 533609 h 2927466"/>
                  <a:gd name="connsiteX1017" fmla="*/ 2815762 w 3625039"/>
                  <a:gd name="connsiteY1017" fmla="*/ 342900 h 2927466"/>
                  <a:gd name="connsiteX1018" fmla="*/ 2967656 w 3625039"/>
                  <a:gd name="connsiteY1018" fmla="*/ 438302 h 2927466"/>
                  <a:gd name="connsiteX1019" fmla="*/ 3054832 w 3625039"/>
                  <a:gd name="connsiteY1019" fmla="*/ 517260 h 2927466"/>
                  <a:gd name="connsiteX1020" fmla="*/ 3483465 w 3625039"/>
                  <a:gd name="connsiteY1020" fmla="*/ 1141603 h 2927466"/>
                  <a:gd name="connsiteX1021" fmla="*/ 3479899 w 3625039"/>
                  <a:gd name="connsiteY1021" fmla="*/ 1144865 h 2927466"/>
                  <a:gd name="connsiteX1022" fmla="*/ 3480051 w 3625039"/>
                  <a:gd name="connsiteY1022" fmla="*/ 1145264 h 2927466"/>
                  <a:gd name="connsiteX1023" fmla="*/ 3483465 w 3625039"/>
                  <a:gd name="connsiteY1023" fmla="*/ 1141603 h 2927466"/>
                  <a:gd name="connsiteX1024" fmla="*/ 3609108 w 3625039"/>
                  <a:gd name="connsiteY1024" fmla="*/ 1648839 h 2927466"/>
                  <a:gd name="connsiteX1025" fmla="*/ 3609563 w 3625039"/>
                  <a:gd name="connsiteY1025" fmla="*/ 1652434 h 2927466"/>
                  <a:gd name="connsiteX1026" fmla="*/ 3612977 w 3625039"/>
                  <a:gd name="connsiteY1026" fmla="*/ 1680196 h 2927466"/>
                  <a:gd name="connsiteX1027" fmla="*/ 3609601 w 3625039"/>
                  <a:gd name="connsiteY1027" fmla="*/ 1654431 h 2927466"/>
                  <a:gd name="connsiteX1028" fmla="*/ 3613394 w 3625039"/>
                  <a:gd name="connsiteY1028" fmla="*/ 1780924 h 2927466"/>
                  <a:gd name="connsiteX1029" fmla="*/ 3609183 w 3625039"/>
                  <a:gd name="connsiteY1029" fmla="*/ 1651036 h 2927466"/>
                  <a:gd name="connsiteX1030" fmla="*/ 3527546 w 3625039"/>
                  <a:gd name="connsiteY1030" fmla="*/ 1277749 h 2927466"/>
                  <a:gd name="connsiteX1031" fmla="*/ 3605466 w 3625039"/>
                  <a:gd name="connsiteY1031" fmla="*/ 1672673 h 2927466"/>
                  <a:gd name="connsiteX1032" fmla="*/ 3466356 w 3625039"/>
                  <a:gd name="connsiteY1032" fmla="*/ 1144266 h 2927466"/>
                  <a:gd name="connsiteX1033" fmla="*/ 3468519 w 3625039"/>
                  <a:gd name="connsiteY1033" fmla="*/ 1142002 h 2927466"/>
                  <a:gd name="connsiteX1034" fmla="*/ 3467836 w 3625039"/>
                  <a:gd name="connsiteY1034" fmla="*/ 1140671 h 2927466"/>
                  <a:gd name="connsiteX1035" fmla="*/ 3465142 w 3625039"/>
                  <a:gd name="connsiteY1035" fmla="*/ 1142601 h 2927466"/>
                  <a:gd name="connsiteX1036" fmla="*/ 3388323 w 3625039"/>
                  <a:gd name="connsiteY1036" fmla="*/ 989012 h 2927466"/>
                  <a:gd name="connsiteX1037" fmla="*/ 3385288 w 3625039"/>
                  <a:gd name="connsiteY1037" fmla="*/ 1003725 h 2927466"/>
                  <a:gd name="connsiteX1038" fmla="*/ 3338324 w 3625039"/>
                  <a:gd name="connsiteY1038" fmla="*/ 994005 h 2927466"/>
                  <a:gd name="connsiteX1039" fmla="*/ 3339879 w 3625039"/>
                  <a:gd name="connsiteY1039" fmla="*/ 1037346 h 2927466"/>
                  <a:gd name="connsiteX1040" fmla="*/ 3055325 w 3625039"/>
                  <a:gd name="connsiteY1040" fmla="*/ 942476 h 2927466"/>
                  <a:gd name="connsiteX1041" fmla="*/ 2793987 w 3625039"/>
                  <a:gd name="connsiteY1041" fmla="*/ 370995 h 2927466"/>
                  <a:gd name="connsiteX1042" fmla="*/ 2812424 w 3625039"/>
                  <a:gd name="connsiteY1042" fmla="*/ 371660 h 2927466"/>
                  <a:gd name="connsiteX1043" fmla="*/ 2801233 w 3625039"/>
                  <a:gd name="connsiteY1043" fmla="*/ 350157 h 2927466"/>
                  <a:gd name="connsiteX1044" fmla="*/ 2814131 w 3625039"/>
                  <a:gd name="connsiteY1044" fmla="*/ 354085 h 2927466"/>
                  <a:gd name="connsiteX1045" fmla="*/ 2815762 w 3625039"/>
                  <a:gd name="connsiteY1045" fmla="*/ 342900 h 2927466"/>
                  <a:gd name="connsiteX1046" fmla="*/ 2812726 w 3625039"/>
                  <a:gd name="connsiteY1046" fmla="*/ 317500 h 2927466"/>
                  <a:gd name="connsiteX1047" fmla="*/ 2851234 w 3625039"/>
                  <a:gd name="connsiteY1047" fmla="*/ 344417 h 2927466"/>
                  <a:gd name="connsiteX1048" fmla="*/ 2843508 w 3625039"/>
                  <a:gd name="connsiteY1048" fmla="*/ 341281 h 2927466"/>
                  <a:gd name="connsiteX1049" fmla="*/ 2858755 w 3625039"/>
                  <a:gd name="connsiteY1049" fmla="*/ 351939 h 2927466"/>
                  <a:gd name="connsiteX1050" fmla="*/ 2817024 w 3625039"/>
                  <a:gd name="connsiteY1050" fmla="*/ 330932 h 2927466"/>
                  <a:gd name="connsiteX1051" fmla="*/ 2819092 w 3625039"/>
                  <a:gd name="connsiteY1051" fmla="*/ 330560 h 2927466"/>
                  <a:gd name="connsiteX1052" fmla="*/ 2815886 w 3625039"/>
                  <a:gd name="connsiteY1052" fmla="*/ 327219 h 2927466"/>
                  <a:gd name="connsiteX1053" fmla="*/ 2809503 w 3625039"/>
                  <a:gd name="connsiteY1053" fmla="*/ 323410 h 2927466"/>
                  <a:gd name="connsiteX1054" fmla="*/ 2811569 w 3625039"/>
                  <a:gd name="connsiteY1054" fmla="*/ 323039 h 2927466"/>
                  <a:gd name="connsiteX1055" fmla="*/ 2806687 w 3625039"/>
                  <a:gd name="connsiteY1055" fmla="*/ 317950 h 2927466"/>
                  <a:gd name="connsiteX1056" fmla="*/ 2814582 w 3625039"/>
                  <a:gd name="connsiteY1056" fmla="*/ 319728 h 2927466"/>
                  <a:gd name="connsiteX1057" fmla="*/ 2812726 w 3625039"/>
                  <a:gd name="connsiteY1057" fmla="*/ 317500 h 2927466"/>
                  <a:gd name="connsiteX1058" fmla="*/ 2718087 w 3625039"/>
                  <a:gd name="connsiteY1058" fmla="*/ 279671 h 2927466"/>
                  <a:gd name="connsiteX1059" fmla="*/ 2718213 w 3625039"/>
                  <a:gd name="connsiteY1059" fmla="*/ 279818 h 2927466"/>
                  <a:gd name="connsiteX1060" fmla="*/ 2730395 w 3625039"/>
                  <a:gd name="connsiteY1060" fmla="*/ 282047 h 2927466"/>
                  <a:gd name="connsiteX1061" fmla="*/ 2769518 w 3625039"/>
                  <a:gd name="connsiteY1061" fmla="*/ 309755 h 2927466"/>
                  <a:gd name="connsiteX1062" fmla="*/ 2726310 w 3625039"/>
                  <a:gd name="connsiteY1062" fmla="*/ 288135 h 2927466"/>
                  <a:gd name="connsiteX1063" fmla="*/ 2725311 w 3625039"/>
                  <a:gd name="connsiteY1063" fmla="*/ 287264 h 2927466"/>
                  <a:gd name="connsiteX1064" fmla="*/ 2728534 w 3625039"/>
                  <a:gd name="connsiteY1064" fmla="*/ 287107 h 2927466"/>
                  <a:gd name="connsiteX1065" fmla="*/ 2719039 w 3625039"/>
                  <a:gd name="connsiteY1065" fmla="*/ 280780 h 2927466"/>
                  <a:gd name="connsiteX1066" fmla="*/ 2721926 w 3625039"/>
                  <a:gd name="connsiteY1066" fmla="*/ 284143 h 2927466"/>
                  <a:gd name="connsiteX1067" fmla="*/ 2719134 w 3625039"/>
                  <a:gd name="connsiteY1067" fmla="*/ 281203 h 2927466"/>
                  <a:gd name="connsiteX1068" fmla="*/ 2718646 w 3625039"/>
                  <a:gd name="connsiteY1068" fmla="*/ 280488 h 2927466"/>
                  <a:gd name="connsiteX1069" fmla="*/ 2717787 w 3625039"/>
                  <a:gd name="connsiteY1069" fmla="*/ 279740 h 2927466"/>
                  <a:gd name="connsiteX1070" fmla="*/ 2718183 w 3625039"/>
                  <a:gd name="connsiteY1070" fmla="*/ 279812 h 2927466"/>
                  <a:gd name="connsiteX1071" fmla="*/ 2705387 w 3625039"/>
                  <a:gd name="connsiteY1071" fmla="*/ 266971 h 2927466"/>
                  <a:gd name="connsiteX1072" fmla="*/ 2709226 w 3625039"/>
                  <a:gd name="connsiteY1072" fmla="*/ 271443 h 2927466"/>
                  <a:gd name="connsiteX1073" fmla="*/ 2705387 w 3625039"/>
                  <a:gd name="connsiteY1073" fmla="*/ 266971 h 2927466"/>
                  <a:gd name="connsiteX1074" fmla="*/ 2730487 w 3625039"/>
                  <a:gd name="connsiteY1074" fmla="*/ 266700 h 2927466"/>
                  <a:gd name="connsiteX1075" fmla="*/ 2802969 w 3625039"/>
                  <a:gd name="connsiteY1075" fmla="*/ 306902 h 2927466"/>
                  <a:gd name="connsiteX1076" fmla="*/ 2777367 w 3625039"/>
                  <a:gd name="connsiteY1076" fmla="*/ 292087 h 2927466"/>
                  <a:gd name="connsiteX1077" fmla="*/ 2810491 w 3625039"/>
                  <a:gd name="connsiteY1077" fmla="*/ 314425 h 2927466"/>
                  <a:gd name="connsiteX1078" fmla="*/ 2738010 w 3625039"/>
                  <a:gd name="connsiteY1078" fmla="*/ 274223 h 2927466"/>
                  <a:gd name="connsiteX1079" fmla="*/ 2775886 w 3625039"/>
                  <a:gd name="connsiteY1079" fmla="*/ 291238 h 2927466"/>
                  <a:gd name="connsiteX1080" fmla="*/ 2730487 w 3625039"/>
                  <a:gd name="connsiteY1080" fmla="*/ 266700 h 2927466"/>
                  <a:gd name="connsiteX1081" fmla="*/ 2679687 w 3625039"/>
                  <a:gd name="connsiteY1081" fmla="*/ 254000 h 2927466"/>
                  <a:gd name="connsiteX1082" fmla="*/ 2711866 w 3625039"/>
                  <a:gd name="connsiteY1082" fmla="*/ 275379 h 2927466"/>
                  <a:gd name="connsiteX1083" fmla="*/ 2710594 w 3625039"/>
                  <a:gd name="connsiteY1083" fmla="*/ 274942 h 2927466"/>
                  <a:gd name="connsiteX1084" fmla="*/ 2719389 w 3625039"/>
                  <a:gd name="connsiteY1084" fmla="*/ 282901 h 2927466"/>
                  <a:gd name="connsiteX1085" fmla="*/ 2693603 w 3625039"/>
                  <a:gd name="connsiteY1085" fmla="*/ 269150 h 2927466"/>
                  <a:gd name="connsiteX1086" fmla="*/ 2679687 w 3625039"/>
                  <a:gd name="connsiteY1086" fmla="*/ 254000 h 2927466"/>
                  <a:gd name="connsiteX1087" fmla="*/ 2679687 w 3625039"/>
                  <a:gd name="connsiteY1087" fmla="*/ 254000 h 2927466"/>
                  <a:gd name="connsiteX1088" fmla="*/ 2737340 w 3625039"/>
                  <a:gd name="connsiteY1088" fmla="*/ 278703 h 2927466"/>
                  <a:gd name="connsiteX1089" fmla="*/ 2679687 w 3625039"/>
                  <a:gd name="connsiteY1089" fmla="*/ 254000 h 2927466"/>
                  <a:gd name="connsiteX1090" fmla="*/ 2666987 w 3625039"/>
                  <a:gd name="connsiteY1090" fmla="*/ 241300 h 2927466"/>
                  <a:gd name="connsiteX1091" fmla="*/ 2724640 w 3625039"/>
                  <a:gd name="connsiteY1091" fmla="*/ 266003 h 2927466"/>
                  <a:gd name="connsiteX1092" fmla="*/ 2666987 w 3625039"/>
                  <a:gd name="connsiteY1092" fmla="*/ 241300 h 2927466"/>
                  <a:gd name="connsiteX1093" fmla="*/ 1582374 w 3625039"/>
                  <a:gd name="connsiteY1093" fmla="*/ 216057 h 2927466"/>
                  <a:gd name="connsiteX1094" fmla="*/ 1542335 w 3625039"/>
                  <a:gd name="connsiteY1094" fmla="*/ 224581 h 2927466"/>
                  <a:gd name="connsiteX1095" fmla="*/ 1555461 w 3625039"/>
                  <a:gd name="connsiteY1095" fmla="*/ 221845 h 2927466"/>
                  <a:gd name="connsiteX1096" fmla="*/ 1557449 w 3625039"/>
                  <a:gd name="connsiteY1096" fmla="*/ 230606 h 2927466"/>
                  <a:gd name="connsiteX1097" fmla="*/ 1562973 w 3625039"/>
                  <a:gd name="connsiteY1097" fmla="*/ 229369 h 2927466"/>
                  <a:gd name="connsiteX1098" fmla="*/ 1563415 w 3625039"/>
                  <a:gd name="connsiteY1098" fmla="*/ 231079 h 2927466"/>
                  <a:gd name="connsiteX1099" fmla="*/ 1582374 w 3625039"/>
                  <a:gd name="connsiteY1099" fmla="*/ 216057 h 2927466"/>
                  <a:gd name="connsiteX1100" fmla="*/ 2179734 w 3625039"/>
                  <a:gd name="connsiteY1100" fmla="*/ 203560 h 2927466"/>
                  <a:gd name="connsiteX1101" fmla="*/ 2198363 w 3625039"/>
                  <a:gd name="connsiteY1101" fmla="*/ 213262 h 2927466"/>
                  <a:gd name="connsiteX1102" fmla="*/ 2191304 w 3625039"/>
                  <a:gd name="connsiteY1102" fmla="*/ 213188 h 2927466"/>
                  <a:gd name="connsiteX1103" fmla="*/ 2205885 w 3625039"/>
                  <a:gd name="connsiteY1103" fmla="*/ 220784 h 2927466"/>
                  <a:gd name="connsiteX1104" fmla="*/ 2167877 w 3625039"/>
                  <a:gd name="connsiteY1104" fmla="*/ 222764 h 2927466"/>
                  <a:gd name="connsiteX1105" fmla="*/ 2166811 w 3625039"/>
                  <a:gd name="connsiteY1105" fmla="*/ 215490 h 2927466"/>
                  <a:gd name="connsiteX1106" fmla="*/ 2160355 w 3625039"/>
                  <a:gd name="connsiteY1106" fmla="*/ 215241 h 2927466"/>
                  <a:gd name="connsiteX1107" fmla="*/ 2159150 w 3625039"/>
                  <a:gd name="connsiteY1107" fmla="*/ 207012 h 2927466"/>
                  <a:gd name="connsiteX1108" fmla="*/ 2179734 w 3625039"/>
                  <a:gd name="connsiteY1108" fmla="*/ 203560 h 2927466"/>
                  <a:gd name="connsiteX1109" fmla="*/ 2628887 w 3625039"/>
                  <a:gd name="connsiteY1109" fmla="*/ 203200 h 2927466"/>
                  <a:gd name="connsiteX1110" fmla="*/ 2691081 w 3625039"/>
                  <a:gd name="connsiteY1110" fmla="*/ 236243 h 2927466"/>
                  <a:gd name="connsiteX1111" fmla="*/ 2679297 w 3625039"/>
                  <a:gd name="connsiteY1111" fmla="*/ 229982 h 2927466"/>
                  <a:gd name="connsiteX1112" fmla="*/ 2698604 w 3625039"/>
                  <a:gd name="connsiteY1112" fmla="*/ 243764 h 2927466"/>
                  <a:gd name="connsiteX1113" fmla="*/ 2636411 w 3625039"/>
                  <a:gd name="connsiteY1113" fmla="*/ 210723 h 2927466"/>
                  <a:gd name="connsiteX1114" fmla="*/ 2659317 w 3625039"/>
                  <a:gd name="connsiteY1114" fmla="*/ 219365 h 2927466"/>
                  <a:gd name="connsiteX1115" fmla="*/ 2628887 w 3625039"/>
                  <a:gd name="connsiteY1115" fmla="*/ 203200 h 2927466"/>
                  <a:gd name="connsiteX1116" fmla="*/ 1600560 w 3625039"/>
                  <a:gd name="connsiteY1116" fmla="*/ 203200 h 2927466"/>
                  <a:gd name="connsiteX1117" fmla="*/ 1600316 w 3625039"/>
                  <a:gd name="connsiteY1117" fmla="*/ 203531 h 2927466"/>
                  <a:gd name="connsiteX1118" fmla="*/ 1600187 w 3625039"/>
                  <a:gd name="connsiteY1118" fmla="*/ 203319 h 2927466"/>
                  <a:gd name="connsiteX1119" fmla="*/ 1325482 w 3625039"/>
                  <a:gd name="connsiteY1119" fmla="*/ 165242 h 2927466"/>
                  <a:gd name="connsiteX1120" fmla="*/ 1349345 w 3625039"/>
                  <a:gd name="connsiteY1120" fmla="*/ 166888 h 2927466"/>
                  <a:gd name="connsiteX1121" fmla="*/ 1343776 w 3625039"/>
                  <a:gd name="connsiteY1121" fmla="*/ 172781 h 2927466"/>
                  <a:gd name="connsiteX1122" fmla="*/ 1356858 w 3625039"/>
                  <a:gd name="connsiteY1122" fmla="*/ 174412 h 2927466"/>
                  <a:gd name="connsiteX1123" fmla="*/ 1347135 w 3625039"/>
                  <a:gd name="connsiteY1123" fmla="*/ 184751 h 2927466"/>
                  <a:gd name="connsiteX1124" fmla="*/ 1347135 w 3625039"/>
                  <a:gd name="connsiteY1124" fmla="*/ 184777 h 2927466"/>
                  <a:gd name="connsiteX1125" fmla="*/ 1461595 w 3625039"/>
                  <a:gd name="connsiteY1125" fmla="*/ 168966 h 2927466"/>
                  <a:gd name="connsiteX1126" fmla="*/ 1455850 w 3625039"/>
                  <a:gd name="connsiteY1126" fmla="*/ 175464 h 2927466"/>
                  <a:gd name="connsiteX1127" fmla="*/ 1469108 w 3625039"/>
                  <a:gd name="connsiteY1127" fmla="*/ 176464 h 2927466"/>
                  <a:gd name="connsiteX1128" fmla="*/ 1466191 w 3625039"/>
                  <a:gd name="connsiteY1128" fmla="*/ 179779 h 2927466"/>
                  <a:gd name="connsiteX1129" fmla="*/ 1475162 w 3625039"/>
                  <a:gd name="connsiteY1129" fmla="*/ 174859 h 2927466"/>
                  <a:gd name="connsiteX1130" fmla="*/ 1481791 w 3625039"/>
                  <a:gd name="connsiteY1130" fmla="*/ 183067 h 2927466"/>
                  <a:gd name="connsiteX1131" fmla="*/ 1482675 w 3625039"/>
                  <a:gd name="connsiteY1131" fmla="*/ 182383 h 2927466"/>
                  <a:gd name="connsiteX1132" fmla="*/ 1490011 w 3625039"/>
                  <a:gd name="connsiteY1132" fmla="*/ 194616 h 2927466"/>
                  <a:gd name="connsiteX1133" fmla="*/ 1516924 w 3625039"/>
                  <a:gd name="connsiteY1133" fmla="*/ 191486 h 2927466"/>
                  <a:gd name="connsiteX1134" fmla="*/ 1519134 w 3625039"/>
                  <a:gd name="connsiteY1134" fmla="*/ 194932 h 2927466"/>
                  <a:gd name="connsiteX1135" fmla="*/ 1512859 w 3625039"/>
                  <a:gd name="connsiteY1135" fmla="*/ 200141 h 2927466"/>
                  <a:gd name="connsiteX1136" fmla="*/ 1524437 w 3625039"/>
                  <a:gd name="connsiteY1136" fmla="*/ 199010 h 2927466"/>
                  <a:gd name="connsiteX1137" fmla="*/ 1526647 w 3625039"/>
                  <a:gd name="connsiteY1137" fmla="*/ 202456 h 2927466"/>
                  <a:gd name="connsiteX1138" fmla="*/ 1523244 w 3625039"/>
                  <a:gd name="connsiteY1138" fmla="*/ 205271 h 2927466"/>
                  <a:gd name="connsiteX1139" fmla="*/ 1590506 w 3625039"/>
                  <a:gd name="connsiteY1139" fmla="*/ 196537 h 2927466"/>
                  <a:gd name="connsiteX1140" fmla="*/ 1585910 w 3625039"/>
                  <a:gd name="connsiteY1140" fmla="*/ 202614 h 2927466"/>
                  <a:gd name="connsiteX1141" fmla="*/ 1598019 w 3625039"/>
                  <a:gd name="connsiteY1141" fmla="*/ 204061 h 2927466"/>
                  <a:gd name="connsiteX1142" fmla="*/ 1597046 w 3625039"/>
                  <a:gd name="connsiteY1142" fmla="*/ 205350 h 2927466"/>
                  <a:gd name="connsiteX1143" fmla="*/ 1607697 w 3625039"/>
                  <a:gd name="connsiteY1143" fmla="*/ 200062 h 2927466"/>
                  <a:gd name="connsiteX1144" fmla="*/ 1617375 w 3625039"/>
                  <a:gd name="connsiteY1144" fmla="*/ 209375 h 2927466"/>
                  <a:gd name="connsiteX1145" fmla="*/ 1604913 w 3625039"/>
                  <a:gd name="connsiteY1145" fmla="*/ 303821 h 2927466"/>
                  <a:gd name="connsiteX1146" fmla="*/ 1588782 w 3625039"/>
                  <a:gd name="connsiteY1146" fmla="*/ 302453 h 2927466"/>
                  <a:gd name="connsiteX1147" fmla="*/ 1607078 w 3625039"/>
                  <a:gd name="connsiteY1147" fmla="*/ 404027 h 2927466"/>
                  <a:gd name="connsiteX1148" fmla="*/ 1595809 w 3625039"/>
                  <a:gd name="connsiteY1148" fmla="*/ 397372 h 2927466"/>
                  <a:gd name="connsiteX1149" fmla="*/ 1592097 w 3625039"/>
                  <a:gd name="connsiteY1149" fmla="*/ 405290 h 2927466"/>
                  <a:gd name="connsiteX1150" fmla="*/ 1600935 w 3625039"/>
                  <a:gd name="connsiteY1150" fmla="*/ 449356 h 2927466"/>
                  <a:gd name="connsiteX1151" fmla="*/ 1609509 w 3625039"/>
                  <a:gd name="connsiteY1151" fmla="*/ 457643 h 2927466"/>
                  <a:gd name="connsiteX1152" fmla="*/ 1615298 w 3625039"/>
                  <a:gd name="connsiteY1152" fmla="*/ 462852 h 2927466"/>
                  <a:gd name="connsiteX1153" fmla="*/ 1616889 w 3625039"/>
                  <a:gd name="connsiteY1153" fmla="*/ 464194 h 2927466"/>
                  <a:gd name="connsiteX1154" fmla="*/ 1628158 w 3625039"/>
                  <a:gd name="connsiteY1154" fmla="*/ 461563 h 2927466"/>
                  <a:gd name="connsiteX1155" fmla="*/ 1630191 w 3625039"/>
                  <a:gd name="connsiteY1155" fmla="*/ 470244 h 2927466"/>
                  <a:gd name="connsiteX1156" fmla="*/ 1635671 w 3625039"/>
                  <a:gd name="connsiteY1156" fmla="*/ 469087 h 2927466"/>
                  <a:gd name="connsiteX1157" fmla="*/ 1653834 w 3625039"/>
                  <a:gd name="connsiteY1157" fmla="*/ 515363 h 2927466"/>
                  <a:gd name="connsiteX1158" fmla="*/ 1699044 w 3625039"/>
                  <a:gd name="connsiteY1158" fmla="*/ 537356 h 2927466"/>
                  <a:gd name="connsiteX1159" fmla="*/ 1699132 w 3625039"/>
                  <a:gd name="connsiteY1159" fmla="*/ 542354 h 2927466"/>
                  <a:gd name="connsiteX1160" fmla="*/ 1706556 w 3625039"/>
                  <a:gd name="connsiteY1160" fmla="*/ 544880 h 2927466"/>
                  <a:gd name="connsiteX1161" fmla="*/ 1260296 w 3625039"/>
                  <a:gd name="connsiteY1161" fmla="*/ 593024 h 2927466"/>
                  <a:gd name="connsiteX1162" fmla="*/ 1250264 w 3625039"/>
                  <a:gd name="connsiteY1162" fmla="*/ 578502 h 2927466"/>
                  <a:gd name="connsiteX1163" fmla="*/ 1242177 w 3625039"/>
                  <a:gd name="connsiteY1163" fmla="*/ 579949 h 2927466"/>
                  <a:gd name="connsiteX1164" fmla="*/ 1240807 w 3625039"/>
                  <a:gd name="connsiteY1164" fmla="*/ 571346 h 2927466"/>
                  <a:gd name="connsiteX1165" fmla="*/ 1234664 w 3625039"/>
                  <a:gd name="connsiteY1165" fmla="*/ 572424 h 2927466"/>
                  <a:gd name="connsiteX1166" fmla="*/ 1268825 w 3625039"/>
                  <a:gd name="connsiteY1166" fmla="*/ 535620 h 2927466"/>
                  <a:gd name="connsiteX1167" fmla="*/ 852130 w 3625039"/>
                  <a:gd name="connsiteY1167" fmla="*/ 711725 h 2927466"/>
                  <a:gd name="connsiteX1168" fmla="*/ 863443 w 3625039"/>
                  <a:gd name="connsiteY1168" fmla="*/ 693362 h 2927466"/>
                  <a:gd name="connsiteX1169" fmla="*/ 844617 w 3625039"/>
                  <a:gd name="connsiteY1169" fmla="*/ 704201 h 2927466"/>
                  <a:gd name="connsiteX1170" fmla="*/ 858715 w 3625039"/>
                  <a:gd name="connsiteY1170" fmla="*/ 681129 h 2927466"/>
                  <a:gd name="connsiteX1171" fmla="*/ 799452 w 3625039"/>
                  <a:gd name="connsiteY1171" fmla="*/ 723511 h 2927466"/>
                  <a:gd name="connsiteX1172" fmla="*/ 797728 w 3625039"/>
                  <a:gd name="connsiteY1172" fmla="*/ 712646 h 2927466"/>
                  <a:gd name="connsiteX1173" fmla="*/ 791895 w 3625039"/>
                  <a:gd name="connsiteY1173" fmla="*/ 715987 h 2927466"/>
                  <a:gd name="connsiteX1174" fmla="*/ 806788 w 3625039"/>
                  <a:gd name="connsiteY1174" fmla="*/ 625488 h 2927466"/>
                  <a:gd name="connsiteX1175" fmla="*/ 803164 w 3625039"/>
                  <a:gd name="connsiteY1175" fmla="*/ 628013 h 2927466"/>
                  <a:gd name="connsiteX1176" fmla="*/ 804004 w 3625039"/>
                  <a:gd name="connsiteY1176" fmla="*/ 614728 h 2927466"/>
                  <a:gd name="connsiteX1177" fmla="*/ 795651 w 3625039"/>
                  <a:gd name="connsiteY1177" fmla="*/ 620489 h 2927466"/>
                  <a:gd name="connsiteX1178" fmla="*/ 820046 w 3625039"/>
                  <a:gd name="connsiteY1178" fmla="*/ 552772 h 2927466"/>
                  <a:gd name="connsiteX1179" fmla="*/ 808158 w 3625039"/>
                  <a:gd name="connsiteY1179" fmla="*/ 553930 h 2927466"/>
                  <a:gd name="connsiteX1180" fmla="*/ 812356 w 3625039"/>
                  <a:gd name="connsiteY1180" fmla="*/ 545275 h 2927466"/>
                  <a:gd name="connsiteX1181" fmla="*/ 800645 w 3625039"/>
                  <a:gd name="connsiteY1181" fmla="*/ 546432 h 2927466"/>
                  <a:gd name="connsiteX1182" fmla="*/ 918684 w 3625039"/>
                  <a:gd name="connsiteY1182" fmla="*/ 409920 h 2927466"/>
                  <a:gd name="connsiteX1183" fmla="*/ 918463 w 3625039"/>
                  <a:gd name="connsiteY1183" fmla="*/ 406500 h 2927466"/>
                  <a:gd name="connsiteX1184" fmla="*/ 918729 w 3625039"/>
                  <a:gd name="connsiteY1184" fmla="*/ 366933 h 2927466"/>
                  <a:gd name="connsiteX1185" fmla="*/ 934726 w 3625039"/>
                  <a:gd name="connsiteY1185" fmla="*/ 352253 h 2927466"/>
                  <a:gd name="connsiteX1186" fmla="*/ 928186 w 3625039"/>
                  <a:gd name="connsiteY1186" fmla="*/ 342572 h 2927466"/>
                  <a:gd name="connsiteX1187" fmla="*/ 1072078 w 3625039"/>
                  <a:gd name="connsiteY1187" fmla="*/ 229869 h 2927466"/>
                  <a:gd name="connsiteX1188" fmla="*/ 1072255 w 3625039"/>
                  <a:gd name="connsiteY1188" fmla="*/ 236393 h 2927466"/>
                  <a:gd name="connsiteX1189" fmla="*/ 1079591 w 3625039"/>
                  <a:gd name="connsiteY1189" fmla="*/ 237393 h 2927466"/>
                  <a:gd name="connsiteX1190" fmla="*/ 1079768 w 3625039"/>
                  <a:gd name="connsiteY1190" fmla="*/ 243496 h 2927466"/>
                  <a:gd name="connsiteX1191" fmla="*/ 1188394 w 3625039"/>
                  <a:gd name="connsiteY1191" fmla="*/ 169124 h 2927466"/>
                  <a:gd name="connsiteX1192" fmla="*/ 1188394 w 3625039"/>
                  <a:gd name="connsiteY1192" fmla="*/ 175780 h 2927466"/>
                  <a:gd name="connsiteX1193" fmla="*/ 1195907 w 3625039"/>
                  <a:gd name="connsiteY1193" fmla="*/ 176648 h 2927466"/>
                  <a:gd name="connsiteX1194" fmla="*/ 1195907 w 3625039"/>
                  <a:gd name="connsiteY1194" fmla="*/ 176859 h 2927466"/>
                  <a:gd name="connsiteX1195" fmla="*/ 1325482 w 3625039"/>
                  <a:gd name="connsiteY1195" fmla="*/ 165242 h 2927466"/>
                  <a:gd name="connsiteX1196" fmla="*/ 1446686 w 3625039"/>
                  <a:gd name="connsiteY1196" fmla="*/ 50800 h 2927466"/>
                  <a:gd name="connsiteX1197" fmla="*/ 1445311 w 3625039"/>
                  <a:gd name="connsiteY1197" fmla="*/ 51595 h 2927466"/>
                  <a:gd name="connsiteX1198" fmla="*/ 1446686 w 3625039"/>
                  <a:gd name="connsiteY1198" fmla="*/ 52003 h 2927466"/>
                  <a:gd name="connsiteX1199" fmla="*/ 1327245 w 3625039"/>
                  <a:gd name="connsiteY1199" fmla="*/ 80921 h 2927466"/>
                  <a:gd name="connsiteX1200" fmla="*/ 1345233 w 3625039"/>
                  <a:gd name="connsiteY1200" fmla="*/ 75538 h 2927466"/>
                  <a:gd name="connsiteX1201" fmla="*/ 1338576 w 3625039"/>
                  <a:gd name="connsiteY1201" fmla="*/ 76990 h 2927466"/>
                  <a:gd name="connsiteX1202" fmla="*/ 1343251 w 3625039"/>
                  <a:gd name="connsiteY1202" fmla="*/ 75328 h 2927466"/>
                  <a:gd name="connsiteX1203" fmla="*/ 1320787 w 3625039"/>
                  <a:gd name="connsiteY1203" fmla="*/ 80921 h 2927466"/>
                  <a:gd name="connsiteX1204" fmla="*/ 1446686 w 3625039"/>
                  <a:gd name="connsiteY1204" fmla="*/ 50800 h 2927466"/>
                  <a:gd name="connsiteX1205" fmla="*/ 1486448 w 3625039"/>
                  <a:gd name="connsiteY1205" fmla="*/ 38100 h 2927466"/>
                  <a:gd name="connsiteX1206" fmla="*/ 1486431 w 3625039"/>
                  <a:gd name="connsiteY1206" fmla="*/ 38103 h 2927466"/>
                  <a:gd name="connsiteX1207" fmla="*/ 1486449 w 3625039"/>
                  <a:gd name="connsiteY1207" fmla="*/ 38100 h 2927466"/>
                  <a:gd name="connsiteX1208" fmla="*/ 1451059 w 3625039"/>
                  <a:gd name="connsiteY1208" fmla="*/ 44539 h 2927466"/>
                  <a:gd name="connsiteX1209" fmla="*/ 1435087 w 3625039"/>
                  <a:gd name="connsiteY1209" fmla="*/ 47979 h 2927466"/>
                  <a:gd name="connsiteX1210" fmla="*/ 1436079 w 3625039"/>
                  <a:gd name="connsiteY1210" fmla="*/ 47405 h 2927466"/>
                  <a:gd name="connsiteX1211" fmla="*/ 1448988 w 3625039"/>
                  <a:gd name="connsiteY1211" fmla="*/ 44764 h 2927466"/>
                  <a:gd name="connsiteX1212" fmla="*/ 1445550 w 3625039"/>
                  <a:gd name="connsiteY1212" fmla="*/ 45131 h 2927466"/>
                  <a:gd name="connsiteX1213" fmla="*/ 1445550 w 3625039"/>
                  <a:gd name="connsiteY1213" fmla="*/ 45131 h 2927466"/>
                  <a:gd name="connsiteX1214" fmla="*/ 1455762 w 3625039"/>
                  <a:gd name="connsiteY1214" fmla="*/ 43377 h 2927466"/>
                  <a:gd name="connsiteX1215" fmla="*/ 1473907 w 3625039"/>
                  <a:gd name="connsiteY1215" fmla="*/ 39661 h 2927466"/>
                  <a:gd name="connsiteX1216" fmla="*/ 1473890 w 3625039"/>
                  <a:gd name="connsiteY1216" fmla="*/ 39665 h 2927466"/>
                  <a:gd name="connsiteX1217" fmla="*/ 1473908 w 3625039"/>
                  <a:gd name="connsiteY1217" fmla="*/ 39661 h 2927466"/>
                  <a:gd name="connsiteX1218" fmla="*/ 1459448 w 3625039"/>
                  <a:gd name="connsiteY1218" fmla="*/ 42743 h 2927466"/>
                  <a:gd name="connsiteX1219" fmla="*/ 1433986 w 3625039"/>
                  <a:gd name="connsiteY1219" fmla="*/ 38100 h 2927466"/>
                  <a:gd name="connsiteX1220" fmla="*/ 1432611 w 3625039"/>
                  <a:gd name="connsiteY1220" fmla="*/ 38895 h 2927466"/>
                  <a:gd name="connsiteX1221" fmla="*/ 1433986 w 3625039"/>
                  <a:gd name="connsiteY1221" fmla="*/ 39303 h 2927466"/>
                  <a:gd name="connsiteX1222" fmla="*/ 1314545 w 3625039"/>
                  <a:gd name="connsiteY1222" fmla="*/ 68221 h 2927466"/>
                  <a:gd name="connsiteX1223" fmla="*/ 1332533 w 3625039"/>
                  <a:gd name="connsiteY1223" fmla="*/ 62838 h 2927466"/>
                  <a:gd name="connsiteX1224" fmla="*/ 1325870 w 3625039"/>
                  <a:gd name="connsiteY1224" fmla="*/ 64290 h 2927466"/>
                  <a:gd name="connsiteX1225" fmla="*/ 1330551 w 3625039"/>
                  <a:gd name="connsiteY1225" fmla="*/ 62628 h 2927466"/>
                  <a:gd name="connsiteX1226" fmla="*/ 1308087 w 3625039"/>
                  <a:gd name="connsiteY1226" fmla="*/ 68221 h 2927466"/>
                  <a:gd name="connsiteX1227" fmla="*/ 1433986 w 3625039"/>
                  <a:gd name="connsiteY1227" fmla="*/ 38100 h 2927466"/>
                  <a:gd name="connsiteX1228" fmla="*/ 1640090 w 3625039"/>
                  <a:gd name="connsiteY1228" fmla="*/ 13107 h 2927466"/>
                  <a:gd name="connsiteX1229" fmla="*/ 1485887 w 3625039"/>
                  <a:gd name="connsiteY1229" fmla="*/ 44982 h 2927466"/>
                  <a:gd name="connsiteX1230" fmla="*/ 1640090 w 3625039"/>
                  <a:gd name="connsiteY1230" fmla="*/ 13107 h 2927466"/>
                  <a:gd name="connsiteX1231" fmla="*/ 1879587 w 3625039"/>
                  <a:gd name="connsiteY1231" fmla="*/ 12700 h 2927466"/>
                  <a:gd name="connsiteX1232" fmla="*/ 2148676 w 3625039"/>
                  <a:gd name="connsiteY1232" fmla="*/ 43684 h 2927466"/>
                  <a:gd name="connsiteX1233" fmla="*/ 2189490 w 3625039"/>
                  <a:gd name="connsiteY1233" fmla="*/ 52479 h 2927466"/>
                  <a:gd name="connsiteX1234" fmla="*/ 2183802 w 3625039"/>
                  <a:gd name="connsiteY1234" fmla="*/ 52291 h 2927466"/>
                  <a:gd name="connsiteX1235" fmla="*/ 2318201 w 3625039"/>
                  <a:gd name="connsiteY1235" fmla="*/ 90958 h 2927466"/>
                  <a:gd name="connsiteX1236" fmla="*/ 2290798 w 3625039"/>
                  <a:gd name="connsiteY1236" fmla="*/ 85815 h 2927466"/>
                  <a:gd name="connsiteX1237" fmla="*/ 2325758 w 3625039"/>
                  <a:gd name="connsiteY1237" fmla="*/ 98473 h 2927466"/>
                  <a:gd name="connsiteX1238" fmla="*/ 2307447 w 3625039"/>
                  <a:gd name="connsiteY1238" fmla="*/ 95030 h 2927466"/>
                  <a:gd name="connsiteX1239" fmla="*/ 2363499 w 3625039"/>
                  <a:gd name="connsiteY1239" fmla="*/ 110711 h 2927466"/>
                  <a:gd name="connsiteX1240" fmla="*/ 2362544 w 3625039"/>
                  <a:gd name="connsiteY1240" fmla="*/ 106785 h 2927466"/>
                  <a:gd name="connsiteX1241" fmla="*/ 2364537 w 3625039"/>
                  <a:gd name="connsiteY1241" fmla="*/ 107184 h 2927466"/>
                  <a:gd name="connsiteX1242" fmla="*/ 2354531 w 3625039"/>
                  <a:gd name="connsiteY1242" fmla="*/ 102776 h 2927466"/>
                  <a:gd name="connsiteX1243" fmla="*/ 2368149 w 3625039"/>
                  <a:gd name="connsiteY1243" fmla="*/ 107772 h 2927466"/>
                  <a:gd name="connsiteX1244" fmla="*/ 2373090 w 3625039"/>
                  <a:gd name="connsiteY1244" fmla="*/ 107079 h 2927466"/>
                  <a:gd name="connsiteX1245" fmla="*/ 2347016 w 3625039"/>
                  <a:gd name="connsiteY1245" fmla="*/ 95261 h 2927466"/>
                  <a:gd name="connsiteX1246" fmla="*/ 2625862 w 3625039"/>
                  <a:gd name="connsiteY1246" fmla="*/ 211010 h 2927466"/>
                  <a:gd name="connsiteX1247" fmla="*/ 2610956 w 3625039"/>
                  <a:gd name="connsiteY1247" fmla="*/ 207567 h 2927466"/>
                  <a:gd name="connsiteX1248" fmla="*/ 2610624 w 3625039"/>
                  <a:gd name="connsiteY1248" fmla="*/ 207924 h 2927466"/>
                  <a:gd name="connsiteX1249" fmla="*/ 2633377 w 3625039"/>
                  <a:gd name="connsiteY1249" fmla="*/ 218525 h 2927466"/>
                  <a:gd name="connsiteX1250" fmla="*/ 2618471 w 3625039"/>
                  <a:gd name="connsiteY1250" fmla="*/ 215104 h 2927466"/>
                  <a:gd name="connsiteX1251" fmla="*/ 2617766 w 3625039"/>
                  <a:gd name="connsiteY1251" fmla="*/ 215817 h 2927466"/>
                  <a:gd name="connsiteX1252" fmla="*/ 2665015 w 3625039"/>
                  <a:gd name="connsiteY1252" fmla="*/ 245437 h 2927466"/>
                  <a:gd name="connsiteX1253" fmla="*/ 2650234 w 3625039"/>
                  <a:gd name="connsiteY1253" fmla="*/ 241238 h 2927466"/>
                  <a:gd name="connsiteX1254" fmla="*/ 2672530 w 3625039"/>
                  <a:gd name="connsiteY1254" fmla="*/ 252952 h 2927466"/>
                  <a:gd name="connsiteX1255" fmla="*/ 2644919 w 3625039"/>
                  <a:gd name="connsiteY1255" fmla="*/ 245857 h 2927466"/>
                  <a:gd name="connsiteX1256" fmla="*/ 2648947 w 3625039"/>
                  <a:gd name="connsiteY1256" fmla="*/ 254148 h 2927466"/>
                  <a:gd name="connsiteX1257" fmla="*/ 2660697 w 3625039"/>
                  <a:gd name="connsiteY1257" fmla="*/ 265064 h 2927466"/>
                  <a:gd name="connsiteX1258" fmla="*/ 2670911 w 3625039"/>
                  <a:gd name="connsiteY1258" fmla="*/ 275770 h 2927466"/>
                  <a:gd name="connsiteX1259" fmla="*/ 2641598 w 3625039"/>
                  <a:gd name="connsiteY1259" fmla="*/ 278982 h 2927466"/>
                  <a:gd name="connsiteX1260" fmla="*/ 2714299 w 3625039"/>
                  <a:gd name="connsiteY1260" fmla="*/ 337633 h 2927466"/>
                  <a:gd name="connsiteX1261" fmla="*/ 2776412 w 3625039"/>
                  <a:gd name="connsiteY1261" fmla="*/ 415996 h 2927466"/>
                  <a:gd name="connsiteX1262" fmla="*/ 2760510 w 3625039"/>
                  <a:gd name="connsiteY1262" fmla="*/ 438961 h 2927466"/>
                  <a:gd name="connsiteX1263" fmla="*/ 2769105 w 3625039"/>
                  <a:gd name="connsiteY1263" fmla="*/ 456741 h 2927466"/>
                  <a:gd name="connsiteX1264" fmla="*/ 2364354 w 3625039"/>
                  <a:gd name="connsiteY1264" fmla="*/ 193250 h 2927466"/>
                  <a:gd name="connsiteX1265" fmla="*/ 2328682 w 3625039"/>
                  <a:gd name="connsiteY1265" fmla="*/ 161144 h 2927466"/>
                  <a:gd name="connsiteX1266" fmla="*/ 2327277 w 3625039"/>
                  <a:gd name="connsiteY1266" fmla="*/ 160609 h 2927466"/>
                  <a:gd name="connsiteX1267" fmla="*/ 2326733 w 3625039"/>
                  <a:gd name="connsiteY1267" fmla="*/ 159390 h 2927466"/>
                  <a:gd name="connsiteX1268" fmla="*/ 2298082 w 3625039"/>
                  <a:gd name="connsiteY1268" fmla="*/ 133602 h 2927466"/>
                  <a:gd name="connsiteX1269" fmla="*/ 2242801 w 3625039"/>
                  <a:gd name="connsiteY1269" fmla="*/ 82393 h 2927466"/>
                  <a:gd name="connsiteX1270" fmla="*/ 2243549 w 3625039"/>
                  <a:gd name="connsiteY1270" fmla="*/ 82603 h 2927466"/>
                  <a:gd name="connsiteX1271" fmla="*/ 2242884 w 3625039"/>
                  <a:gd name="connsiteY1271" fmla="*/ 81973 h 2927466"/>
                  <a:gd name="connsiteX1272" fmla="*/ 2204520 w 3625039"/>
                  <a:gd name="connsiteY1272" fmla="*/ 72716 h 2927466"/>
                  <a:gd name="connsiteX1273" fmla="*/ 2222872 w 3625039"/>
                  <a:gd name="connsiteY1273" fmla="*/ 86864 h 2927466"/>
                  <a:gd name="connsiteX1274" fmla="*/ 2222789 w 3625039"/>
                  <a:gd name="connsiteY1274" fmla="*/ 86843 h 2927466"/>
                  <a:gd name="connsiteX1275" fmla="*/ 2230428 w 3625039"/>
                  <a:gd name="connsiteY1275" fmla="*/ 94379 h 2927466"/>
                  <a:gd name="connsiteX1276" fmla="*/ 2054011 w 3625039"/>
                  <a:gd name="connsiteY1276" fmla="*/ 52983 h 2927466"/>
                  <a:gd name="connsiteX1277" fmla="*/ 1887102 w 3625039"/>
                  <a:gd name="connsiteY1277" fmla="*/ 20215 h 2927466"/>
                  <a:gd name="connsiteX1278" fmla="*/ 2004437 w 3625039"/>
                  <a:gd name="connsiteY1278" fmla="*/ 29661 h 2927466"/>
                  <a:gd name="connsiteX1279" fmla="*/ 1879587 w 3625039"/>
                  <a:gd name="connsiteY1279" fmla="*/ 12700 h 2927466"/>
                  <a:gd name="connsiteX1280" fmla="*/ 1854187 w 3625039"/>
                  <a:gd name="connsiteY1280" fmla="*/ 12700 h 2927466"/>
                  <a:gd name="connsiteX1281" fmla="*/ 1898650 w 3625039"/>
                  <a:gd name="connsiteY1281" fmla="*/ 15722 h 2927466"/>
                  <a:gd name="connsiteX1282" fmla="*/ 1854187 w 3625039"/>
                  <a:gd name="connsiteY1282" fmla="*/ 12700 h 2927466"/>
                  <a:gd name="connsiteX1283" fmla="*/ 1627390 w 3625039"/>
                  <a:gd name="connsiteY1283" fmla="*/ 407 h 2927466"/>
                  <a:gd name="connsiteX1284" fmla="*/ 1473186 w 3625039"/>
                  <a:gd name="connsiteY1284" fmla="*/ 32282 h 2927466"/>
                  <a:gd name="connsiteX1285" fmla="*/ 1627390 w 3625039"/>
                  <a:gd name="connsiteY1285" fmla="*/ 407 h 2927466"/>
                  <a:gd name="connsiteX1286" fmla="*/ 1841487 w 3625039"/>
                  <a:gd name="connsiteY1286" fmla="*/ 0 h 2927466"/>
                  <a:gd name="connsiteX1287" fmla="*/ 1885950 w 3625039"/>
                  <a:gd name="connsiteY1287" fmla="*/ 3022 h 2927466"/>
                  <a:gd name="connsiteX1288" fmla="*/ 1841487 w 3625039"/>
                  <a:gd name="connsiteY1288" fmla="*/ 0 h 292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</a:cxnLst>
                <a:rect l="l" t="t" r="r" b="b"/>
                <a:pathLst>
                  <a:path w="3625039" h="2927466">
                    <a:moveTo>
                      <a:pt x="2968066" y="2768600"/>
                    </a:moveTo>
                    <a:cubicBezTo>
                      <a:pt x="2973976" y="2777161"/>
                      <a:pt x="2974275" y="2778497"/>
                      <a:pt x="2973325" y="2777877"/>
                    </a:cubicBezTo>
                    <a:cubicBezTo>
                      <a:pt x="2974072" y="2777266"/>
                      <a:pt x="2974932" y="2776706"/>
                      <a:pt x="2975589" y="2776122"/>
                    </a:cubicBezTo>
                    <a:cubicBezTo>
                      <a:pt x="2981549" y="2784752"/>
                      <a:pt x="2981835" y="2786070"/>
                      <a:pt x="2980846" y="2785417"/>
                    </a:cubicBezTo>
                    <a:cubicBezTo>
                      <a:pt x="2987520" y="2798460"/>
                      <a:pt x="2983717" y="2801996"/>
                      <a:pt x="2970812" y="2787484"/>
                    </a:cubicBezTo>
                    <a:cubicBezTo>
                      <a:pt x="2968024" y="2785403"/>
                      <a:pt x="2964534" y="2782098"/>
                      <a:pt x="2959661" y="2776045"/>
                    </a:cubicBezTo>
                    <a:lnTo>
                      <a:pt x="2959087" y="2775553"/>
                    </a:lnTo>
                    <a:cubicBezTo>
                      <a:pt x="2961940" y="2773565"/>
                      <a:pt x="2965457" y="2770919"/>
                      <a:pt x="2968066" y="2768600"/>
                    </a:cubicBezTo>
                    <a:close/>
                    <a:moveTo>
                      <a:pt x="152387" y="2527300"/>
                    </a:moveTo>
                    <a:cubicBezTo>
                      <a:pt x="154995" y="2530368"/>
                      <a:pt x="154995" y="2530368"/>
                      <a:pt x="155698" y="2530860"/>
                    </a:cubicBezTo>
                    <a:cubicBezTo>
                      <a:pt x="155487" y="2531442"/>
                      <a:pt x="154003" y="2531521"/>
                      <a:pt x="152846" y="2531851"/>
                    </a:cubicBezTo>
                    <a:cubicBezTo>
                      <a:pt x="152961" y="2530441"/>
                      <a:pt x="152630" y="2528705"/>
                      <a:pt x="152387" y="2527300"/>
                    </a:cubicBezTo>
                    <a:close/>
                    <a:moveTo>
                      <a:pt x="139688" y="2514600"/>
                    </a:moveTo>
                    <a:cubicBezTo>
                      <a:pt x="142296" y="2517668"/>
                      <a:pt x="142296" y="2517668"/>
                      <a:pt x="142999" y="2518160"/>
                    </a:cubicBezTo>
                    <a:cubicBezTo>
                      <a:pt x="142787" y="2518743"/>
                      <a:pt x="141304" y="2518821"/>
                      <a:pt x="140147" y="2519151"/>
                    </a:cubicBezTo>
                    <a:cubicBezTo>
                      <a:pt x="140262" y="2517742"/>
                      <a:pt x="139931" y="2516006"/>
                      <a:pt x="139688" y="2514600"/>
                    </a:cubicBezTo>
                    <a:close/>
                    <a:moveTo>
                      <a:pt x="139742" y="2501900"/>
                    </a:moveTo>
                    <a:lnTo>
                      <a:pt x="139743" y="2501902"/>
                    </a:lnTo>
                    <a:lnTo>
                      <a:pt x="139743" y="2501900"/>
                    </a:lnTo>
                    <a:lnTo>
                      <a:pt x="140487" y="2503691"/>
                    </a:lnTo>
                    <a:lnTo>
                      <a:pt x="140069" y="2501932"/>
                    </a:lnTo>
                    <a:lnTo>
                      <a:pt x="140071" y="2501935"/>
                    </a:lnTo>
                    <a:lnTo>
                      <a:pt x="140070" y="2501931"/>
                    </a:lnTo>
                    <a:cubicBezTo>
                      <a:pt x="140445" y="2501516"/>
                      <a:pt x="141666" y="2505361"/>
                      <a:pt x="142303" y="2507894"/>
                    </a:cubicBezTo>
                    <a:lnTo>
                      <a:pt x="142347" y="2508170"/>
                    </a:lnTo>
                    <a:lnTo>
                      <a:pt x="143009" y="2509763"/>
                    </a:lnTo>
                    <a:lnTo>
                      <a:pt x="142802" y="2510006"/>
                    </a:lnTo>
                    <a:lnTo>
                      <a:pt x="142802" y="2510006"/>
                    </a:lnTo>
                    <a:lnTo>
                      <a:pt x="142801" y="2510006"/>
                    </a:lnTo>
                    <a:lnTo>
                      <a:pt x="142571" y="2509575"/>
                    </a:lnTo>
                    <a:lnTo>
                      <a:pt x="142641" y="2510012"/>
                    </a:lnTo>
                    <a:lnTo>
                      <a:pt x="142640" y="2510010"/>
                    </a:lnTo>
                    <a:lnTo>
                      <a:pt x="142641" y="2510011"/>
                    </a:lnTo>
                    <a:lnTo>
                      <a:pt x="142152" y="2508788"/>
                    </a:lnTo>
                    <a:lnTo>
                      <a:pt x="141132" y="2506875"/>
                    </a:lnTo>
                    <a:cubicBezTo>
                      <a:pt x="140414" y="2505439"/>
                      <a:pt x="139742" y="2504054"/>
                      <a:pt x="139742" y="2504054"/>
                    </a:cubicBezTo>
                    <a:cubicBezTo>
                      <a:pt x="139742" y="2504054"/>
                      <a:pt x="139618" y="2502561"/>
                      <a:pt x="139742" y="2501900"/>
                    </a:cubicBezTo>
                    <a:close/>
                    <a:moveTo>
                      <a:pt x="139687" y="2476500"/>
                    </a:moveTo>
                    <a:cubicBezTo>
                      <a:pt x="143705" y="2481956"/>
                      <a:pt x="145855" y="2487834"/>
                      <a:pt x="145354" y="2494947"/>
                    </a:cubicBezTo>
                    <a:cubicBezTo>
                      <a:pt x="144693" y="2493790"/>
                      <a:pt x="141680" y="2483288"/>
                      <a:pt x="139687" y="2476500"/>
                    </a:cubicBezTo>
                    <a:close/>
                    <a:moveTo>
                      <a:pt x="126988" y="2476500"/>
                    </a:moveTo>
                    <a:cubicBezTo>
                      <a:pt x="131006" y="2481956"/>
                      <a:pt x="133155" y="2487834"/>
                      <a:pt x="132655" y="2494947"/>
                    </a:cubicBezTo>
                    <a:cubicBezTo>
                      <a:pt x="131994" y="2493790"/>
                      <a:pt x="128980" y="2483288"/>
                      <a:pt x="126988" y="2476500"/>
                    </a:cubicBezTo>
                    <a:close/>
                    <a:moveTo>
                      <a:pt x="139687" y="2463800"/>
                    </a:moveTo>
                    <a:cubicBezTo>
                      <a:pt x="143375" y="2471088"/>
                      <a:pt x="145152" y="2478936"/>
                      <a:pt x="144693" y="2487299"/>
                    </a:cubicBezTo>
                    <a:cubicBezTo>
                      <a:pt x="143705" y="2485968"/>
                      <a:pt x="140316" y="2466947"/>
                      <a:pt x="139687" y="2463800"/>
                    </a:cubicBezTo>
                    <a:close/>
                    <a:moveTo>
                      <a:pt x="126988" y="2463800"/>
                    </a:moveTo>
                    <a:cubicBezTo>
                      <a:pt x="130675" y="2471088"/>
                      <a:pt x="132453" y="2478936"/>
                      <a:pt x="131993" y="2487299"/>
                    </a:cubicBezTo>
                    <a:cubicBezTo>
                      <a:pt x="131006" y="2485968"/>
                      <a:pt x="127616" y="2466945"/>
                      <a:pt x="126988" y="2463800"/>
                    </a:cubicBezTo>
                    <a:close/>
                    <a:moveTo>
                      <a:pt x="158919" y="2438400"/>
                    </a:moveTo>
                    <a:cubicBezTo>
                      <a:pt x="169924" y="2448733"/>
                      <a:pt x="152176" y="2445675"/>
                      <a:pt x="152388" y="2445431"/>
                    </a:cubicBezTo>
                    <a:cubicBezTo>
                      <a:pt x="154744" y="2442951"/>
                      <a:pt x="156981" y="2440628"/>
                      <a:pt x="158919" y="2438400"/>
                    </a:cubicBezTo>
                    <a:close/>
                    <a:moveTo>
                      <a:pt x="146219" y="2425700"/>
                    </a:moveTo>
                    <a:cubicBezTo>
                      <a:pt x="157224" y="2436034"/>
                      <a:pt x="139477" y="2432975"/>
                      <a:pt x="139688" y="2432731"/>
                    </a:cubicBezTo>
                    <a:cubicBezTo>
                      <a:pt x="142045" y="2430251"/>
                      <a:pt x="144281" y="2427927"/>
                      <a:pt x="146219" y="2425700"/>
                    </a:cubicBezTo>
                    <a:close/>
                    <a:moveTo>
                      <a:pt x="2743167" y="2338735"/>
                    </a:moveTo>
                    <a:cubicBezTo>
                      <a:pt x="2733487" y="2340075"/>
                      <a:pt x="2722922" y="2341902"/>
                      <a:pt x="2715551" y="2343912"/>
                    </a:cubicBezTo>
                    <a:cubicBezTo>
                      <a:pt x="2724494" y="2345739"/>
                      <a:pt x="2733634" y="2345008"/>
                      <a:pt x="2743167" y="2338735"/>
                    </a:cubicBezTo>
                    <a:close/>
                    <a:moveTo>
                      <a:pt x="2744395" y="2338552"/>
                    </a:moveTo>
                    <a:cubicBezTo>
                      <a:pt x="2744002" y="2338613"/>
                      <a:pt x="2743609" y="2338674"/>
                      <a:pt x="2743216" y="2338735"/>
                    </a:cubicBezTo>
                    <a:cubicBezTo>
                      <a:pt x="2739875" y="2341049"/>
                      <a:pt x="2735206" y="2345069"/>
                      <a:pt x="2744395" y="2338552"/>
                    </a:cubicBezTo>
                    <a:close/>
                    <a:moveTo>
                      <a:pt x="159941" y="2293397"/>
                    </a:moveTo>
                    <a:lnTo>
                      <a:pt x="159808" y="2293804"/>
                    </a:lnTo>
                    <a:cubicBezTo>
                      <a:pt x="159849" y="2293823"/>
                      <a:pt x="159894" y="2293826"/>
                      <a:pt x="159935" y="2293845"/>
                    </a:cubicBezTo>
                    <a:cubicBezTo>
                      <a:pt x="159931" y="2293686"/>
                      <a:pt x="159945" y="2293552"/>
                      <a:pt x="159941" y="2293397"/>
                    </a:cubicBezTo>
                    <a:close/>
                    <a:moveTo>
                      <a:pt x="152648" y="2273300"/>
                    </a:moveTo>
                    <a:lnTo>
                      <a:pt x="157860" y="2274783"/>
                    </a:lnTo>
                    <a:lnTo>
                      <a:pt x="165056" y="2277514"/>
                    </a:lnTo>
                    <a:lnTo>
                      <a:pt x="163670" y="2281818"/>
                    </a:lnTo>
                    <a:lnTo>
                      <a:pt x="165383" y="2282307"/>
                    </a:lnTo>
                    <a:lnTo>
                      <a:pt x="172579" y="2285039"/>
                    </a:lnTo>
                    <a:lnTo>
                      <a:pt x="167330" y="2301328"/>
                    </a:lnTo>
                    <a:cubicBezTo>
                      <a:pt x="169557" y="2302403"/>
                      <a:pt x="171918" y="2302989"/>
                      <a:pt x="174063" y="2303404"/>
                    </a:cubicBezTo>
                    <a:cubicBezTo>
                      <a:pt x="174316" y="2320435"/>
                      <a:pt x="174434" y="2337233"/>
                      <a:pt x="174522" y="2353359"/>
                    </a:cubicBezTo>
                    <a:cubicBezTo>
                      <a:pt x="171326" y="2352559"/>
                      <a:pt x="168965" y="2349197"/>
                      <a:pt x="166990" y="2344872"/>
                    </a:cubicBezTo>
                    <a:cubicBezTo>
                      <a:pt x="166990" y="2345187"/>
                      <a:pt x="167000" y="2345524"/>
                      <a:pt x="167000" y="2345839"/>
                    </a:cubicBezTo>
                    <a:cubicBezTo>
                      <a:pt x="151072" y="2341866"/>
                      <a:pt x="152065" y="2283886"/>
                      <a:pt x="152648" y="2273300"/>
                    </a:cubicBezTo>
                    <a:close/>
                    <a:moveTo>
                      <a:pt x="586862" y="2212280"/>
                    </a:moveTo>
                    <a:cubicBezTo>
                      <a:pt x="575247" y="2212675"/>
                      <a:pt x="565677" y="2214035"/>
                      <a:pt x="557900" y="2215659"/>
                    </a:cubicBezTo>
                    <a:cubicBezTo>
                      <a:pt x="573252" y="2217853"/>
                      <a:pt x="585170" y="2225138"/>
                      <a:pt x="589917" y="2232686"/>
                    </a:cubicBezTo>
                    <a:cubicBezTo>
                      <a:pt x="596280" y="2237601"/>
                      <a:pt x="600623" y="2243218"/>
                      <a:pt x="600017" y="2247782"/>
                    </a:cubicBezTo>
                    <a:cubicBezTo>
                      <a:pt x="602138" y="2245939"/>
                      <a:pt x="604259" y="2244008"/>
                      <a:pt x="606279" y="2242077"/>
                    </a:cubicBezTo>
                    <a:cubicBezTo>
                      <a:pt x="612035" y="2243569"/>
                      <a:pt x="620216" y="2245061"/>
                      <a:pt x="625872" y="2246816"/>
                    </a:cubicBezTo>
                    <a:cubicBezTo>
                      <a:pt x="636780" y="2235319"/>
                      <a:pt x="634154" y="2226015"/>
                      <a:pt x="628094" y="2214693"/>
                    </a:cubicBezTo>
                    <a:cubicBezTo>
                      <a:pt x="612136" y="2212455"/>
                      <a:pt x="598476" y="2211885"/>
                      <a:pt x="586862" y="2212280"/>
                    </a:cubicBezTo>
                    <a:close/>
                    <a:moveTo>
                      <a:pt x="2019042" y="2194682"/>
                    </a:moveTo>
                    <a:cubicBezTo>
                      <a:pt x="2019143" y="2195472"/>
                      <a:pt x="2019648" y="2196789"/>
                      <a:pt x="2019547" y="2197315"/>
                    </a:cubicBezTo>
                    <a:cubicBezTo>
                      <a:pt x="2019850" y="2197930"/>
                      <a:pt x="2020254" y="2198544"/>
                      <a:pt x="2020658" y="2199334"/>
                    </a:cubicBezTo>
                    <a:cubicBezTo>
                      <a:pt x="2020759" y="2199422"/>
                      <a:pt x="2020961" y="2199422"/>
                      <a:pt x="2021163" y="2199509"/>
                    </a:cubicBezTo>
                    <a:cubicBezTo>
                      <a:pt x="2020355" y="2197666"/>
                      <a:pt x="2019749" y="2196350"/>
                      <a:pt x="2019042" y="2194682"/>
                    </a:cubicBezTo>
                    <a:close/>
                    <a:moveTo>
                      <a:pt x="2052620" y="1917700"/>
                    </a:moveTo>
                    <a:cubicBezTo>
                      <a:pt x="2054980" y="1920763"/>
                      <a:pt x="2055731" y="1923179"/>
                      <a:pt x="2056861" y="1925746"/>
                    </a:cubicBezTo>
                    <a:cubicBezTo>
                      <a:pt x="2058133" y="1925435"/>
                      <a:pt x="2059317" y="1925222"/>
                      <a:pt x="2060144" y="1925222"/>
                    </a:cubicBezTo>
                    <a:cubicBezTo>
                      <a:pt x="2089336" y="1963110"/>
                      <a:pt x="2017751" y="1961536"/>
                      <a:pt x="2014111" y="1961536"/>
                    </a:cubicBezTo>
                    <a:cubicBezTo>
                      <a:pt x="2017467" y="1958019"/>
                      <a:pt x="2019513" y="1956227"/>
                      <a:pt x="2022386" y="1953356"/>
                    </a:cubicBezTo>
                    <a:cubicBezTo>
                      <a:pt x="2014268" y="1954041"/>
                      <a:pt x="2007621" y="1954014"/>
                      <a:pt x="2006587" y="1954014"/>
                    </a:cubicBezTo>
                    <a:cubicBezTo>
                      <a:pt x="2040583" y="1918402"/>
                      <a:pt x="2048398" y="1917700"/>
                      <a:pt x="2052620" y="1917700"/>
                    </a:cubicBezTo>
                    <a:close/>
                    <a:moveTo>
                      <a:pt x="1901057" y="1917700"/>
                    </a:moveTo>
                    <a:cubicBezTo>
                      <a:pt x="1894349" y="1923197"/>
                      <a:pt x="1887216" y="1930328"/>
                      <a:pt x="1879979" y="1938015"/>
                    </a:cubicBezTo>
                    <a:cubicBezTo>
                      <a:pt x="1889361" y="1932563"/>
                      <a:pt x="1898999" y="1927979"/>
                      <a:pt x="1908578" y="1925221"/>
                    </a:cubicBezTo>
                    <a:cubicBezTo>
                      <a:pt x="1864866" y="1961075"/>
                      <a:pt x="1804266" y="2055599"/>
                      <a:pt x="1798208" y="2051162"/>
                    </a:cubicBezTo>
                    <a:cubicBezTo>
                      <a:pt x="1798350" y="2047159"/>
                      <a:pt x="1798934" y="2042192"/>
                      <a:pt x="1801674" y="2033880"/>
                    </a:cubicBezTo>
                    <a:cubicBezTo>
                      <a:pt x="1796134" y="2040379"/>
                      <a:pt x="1791975" y="2044586"/>
                      <a:pt x="1790687" y="2043641"/>
                    </a:cubicBezTo>
                    <a:cubicBezTo>
                      <a:pt x="1790944" y="2036351"/>
                      <a:pt x="1791817" y="2027183"/>
                      <a:pt x="1806744" y="1996947"/>
                    </a:cubicBezTo>
                    <a:cubicBezTo>
                      <a:pt x="1803884" y="2002163"/>
                      <a:pt x="1803082" y="2003332"/>
                      <a:pt x="1811864" y="1986484"/>
                    </a:cubicBezTo>
                    <a:cubicBezTo>
                      <a:pt x="1814942" y="1981127"/>
                      <a:pt x="1814909" y="1981447"/>
                      <a:pt x="1813649" y="1983949"/>
                    </a:cubicBezTo>
                    <a:cubicBezTo>
                      <a:pt x="1827932" y="1961202"/>
                      <a:pt x="1865515" y="1927921"/>
                      <a:pt x="1901057" y="1917700"/>
                    </a:cubicBezTo>
                    <a:close/>
                    <a:moveTo>
                      <a:pt x="1928174" y="1905205"/>
                    </a:moveTo>
                    <a:cubicBezTo>
                      <a:pt x="1934837" y="1904218"/>
                      <a:pt x="1940286" y="1906748"/>
                      <a:pt x="1944077" y="1913719"/>
                    </a:cubicBezTo>
                    <a:cubicBezTo>
                      <a:pt x="1948702" y="1915566"/>
                      <a:pt x="1952659" y="1919268"/>
                      <a:pt x="1954915" y="1927511"/>
                    </a:cubicBezTo>
                    <a:cubicBezTo>
                      <a:pt x="1942625" y="1920383"/>
                      <a:pt x="1927769" y="1920920"/>
                      <a:pt x="1912509" y="1925312"/>
                    </a:cubicBezTo>
                    <a:cubicBezTo>
                      <a:pt x="1918317" y="1920544"/>
                      <a:pt x="1923678" y="1917270"/>
                      <a:pt x="1928724" y="1914951"/>
                    </a:cubicBezTo>
                    <a:cubicBezTo>
                      <a:pt x="1921119" y="1914509"/>
                      <a:pt x="1913156" y="1915437"/>
                      <a:pt x="1904987" y="1917788"/>
                    </a:cubicBezTo>
                    <a:cubicBezTo>
                      <a:pt x="1913634" y="1910694"/>
                      <a:pt x="1921511" y="1906191"/>
                      <a:pt x="1928174" y="1905205"/>
                    </a:cubicBezTo>
                    <a:close/>
                    <a:moveTo>
                      <a:pt x="2042624" y="1854493"/>
                    </a:moveTo>
                    <a:cubicBezTo>
                      <a:pt x="2047513" y="1852845"/>
                      <a:pt x="2045973" y="1858300"/>
                      <a:pt x="2041686" y="1866380"/>
                    </a:cubicBezTo>
                    <a:cubicBezTo>
                      <a:pt x="2044607" y="1865096"/>
                      <a:pt x="2047204" y="1863254"/>
                      <a:pt x="2050146" y="1862015"/>
                    </a:cubicBezTo>
                    <a:cubicBezTo>
                      <a:pt x="2066942" y="1856347"/>
                      <a:pt x="2012143" y="1930667"/>
                      <a:pt x="2005280" y="1930421"/>
                    </a:cubicBezTo>
                    <a:cubicBezTo>
                      <a:pt x="2004146" y="1929349"/>
                      <a:pt x="2002812" y="1927302"/>
                      <a:pt x="2005898" y="1915966"/>
                    </a:cubicBezTo>
                    <a:cubicBezTo>
                      <a:pt x="2002168" y="1919963"/>
                      <a:pt x="1999010" y="1922944"/>
                      <a:pt x="1997758" y="1922900"/>
                    </a:cubicBezTo>
                    <a:cubicBezTo>
                      <a:pt x="1996923" y="1922107"/>
                      <a:pt x="1996104" y="1920481"/>
                      <a:pt x="1996861" y="1915378"/>
                    </a:cubicBezTo>
                    <a:cubicBezTo>
                      <a:pt x="1977458" y="1931489"/>
                      <a:pt x="1969317" y="1933231"/>
                      <a:pt x="1964294" y="1928515"/>
                    </a:cubicBezTo>
                    <a:cubicBezTo>
                      <a:pt x="1964185" y="1926934"/>
                      <a:pt x="1964190" y="1924850"/>
                      <a:pt x="1964072" y="1923008"/>
                    </a:cubicBezTo>
                    <a:cubicBezTo>
                      <a:pt x="1961094" y="1923257"/>
                      <a:pt x="1958621" y="1922728"/>
                      <a:pt x="1956771" y="1920990"/>
                    </a:cubicBezTo>
                    <a:cubicBezTo>
                      <a:pt x="1956374" y="1915014"/>
                      <a:pt x="1955705" y="1906525"/>
                      <a:pt x="1955931" y="1900146"/>
                    </a:cubicBezTo>
                    <a:cubicBezTo>
                      <a:pt x="1955880" y="1901635"/>
                      <a:pt x="1955653" y="1903983"/>
                      <a:pt x="1955895" y="1899242"/>
                    </a:cubicBezTo>
                    <a:cubicBezTo>
                      <a:pt x="1983609" y="1882241"/>
                      <a:pt x="2012436" y="1867191"/>
                      <a:pt x="2042624" y="1854493"/>
                    </a:cubicBezTo>
                    <a:close/>
                    <a:moveTo>
                      <a:pt x="2146919" y="1828927"/>
                    </a:moveTo>
                    <a:cubicBezTo>
                      <a:pt x="2161187" y="1833346"/>
                      <a:pt x="2142738" y="1827925"/>
                      <a:pt x="2146919" y="1828927"/>
                    </a:cubicBezTo>
                    <a:close/>
                    <a:moveTo>
                      <a:pt x="2079558" y="1790700"/>
                    </a:moveTo>
                    <a:cubicBezTo>
                      <a:pt x="2081252" y="1793810"/>
                      <a:pt x="2081339" y="1797530"/>
                      <a:pt x="2082042" y="1801172"/>
                    </a:cubicBezTo>
                    <a:cubicBezTo>
                      <a:pt x="2081050" y="1804272"/>
                      <a:pt x="2072241" y="1803611"/>
                      <a:pt x="2070087" y="1800800"/>
                    </a:cubicBezTo>
                    <a:cubicBezTo>
                      <a:pt x="2073358" y="1797360"/>
                      <a:pt x="2076246" y="1794219"/>
                      <a:pt x="2079558" y="1790700"/>
                    </a:cubicBezTo>
                    <a:close/>
                    <a:moveTo>
                      <a:pt x="2066857" y="1790700"/>
                    </a:moveTo>
                    <a:cubicBezTo>
                      <a:pt x="2068551" y="1793810"/>
                      <a:pt x="2068639" y="1797529"/>
                      <a:pt x="2069341" y="1801171"/>
                    </a:cubicBezTo>
                    <a:cubicBezTo>
                      <a:pt x="2068349" y="1804271"/>
                      <a:pt x="2059541" y="1803610"/>
                      <a:pt x="2057387" y="1800799"/>
                    </a:cubicBezTo>
                    <a:cubicBezTo>
                      <a:pt x="2060657" y="1797359"/>
                      <a:pt x="2063546" y="1794218"/>
                      <a:pt x="2066857" y="1790700"/>
                    </a:cubicBezTo>
                    <a:close/>
                    <a:moveTo>
                      <a:pt x="2021151" y="1778000"/>
                    </a:moveTo>
                    <a:cubicBezTo>
                      <a:pt x="2023305" y="1784040"/>
                      <a:pt x="2022735" y="1786883"/>
                      <a:pt x="2021086" y="1788784"/>
                    </a:cubicBezTo>
                    <a:lnTo>
                      <a:pt x="2028673" y="1785523"/>
                    </a:lnTo>
                    <a:cubicBezTo>
                      <a:pt x="2034051" y="1800581"/>
                      <a:pt x="2025156" y="1798221"/>
                      <a:pt x="2014111" y="1801160"/>
                    </a:cubicBezTo>
                    <a:lnTo>
                      <a:pt x="2015676" y="1791658"/>
                    </a:lnTo>
                    <a:cubicBezTo>
                      <a:pt x="2013022" y="1792232"/>
                      <a:pt x="2010018" y="1792724"/>
                      <a:pt x="2006587" y="1793638"/>
                    </a:cubicBezTo>
                    <a:lnTo>
                      <a:pt x="2008250" y="1783548"/>
                    </a:lnTo>
                    <a:close/>
                    <a:moveTo>
                      <a:pt x="2082131" y="1752633"/>
                    </a:moveTo>
                    <a:cubicBezTo>
                      <a:pt x="2083337" y="1752814"/>
                      <a:pt x="2085187" y="1753775"/>
                      <a:pt x="2088163" y="1756485"/>
                    </a:cubicBezTo>
                    <a:lnTo>
                      <a:pt x="2070087" y="1770877"/>
                    </a:lnTo>
                    <a:cubicBezTo>
                      <a:pt x="2077118" y="1757894"/>
                      <a:pt x="2079685" y="1755167"/>
                      <a:pt x="2079970" y="1753463"/>
                    </a:cubicBezTo>
                    <a:cubicBezTo>
                      <a:pt x="2080365" y="1753052"/>
                      <a:pt x="2080926" y="1752453"/>
                      <a:pt x="2082131" y="1752633"/>
                    </a:cubicBezTo>
                    <a:close/>
                    <a:moveTo>
                      <a:pt x="2094830" y="1752632"/>
                    </a:moveTo>
                    <a:cubicBezTo>
                      <a:pt x="2096036" y="1752813"/>
                      <a:pt x="2097886" y="1753774"/>
                      <a:pt x="2100862" y="1756484"/>
                    </a:cubicBezTo>
                    <a:lnTo>
                      <a:pt x="2082787" y="1770877"/>
                    </a:lnTo>
                    <a:cubicBezTo>
                      <a:pt x="2089818" y="1757894"/>
                      <a:pt x="2092384" y="1755166"/>
                      <a:pt x="2092670" y="1753462"/>
                    </a:cubicBezTo>
                    <a:cubicBezTo>
                      <a:pt x="2093065" y="1753051"/>
                      <a:pt x="2093625" y="1752452"/>
                      <a:pt x="2094830" y="1752632"/>
                    </a:cubicBezTo>
                    <a:close/>
                    <a:moveTo>
                      <a:pt x="931695" y="1740661"/>
                    </a:moveTo>
                    <a:cubicBezTo>
                      <a:pt x="933614" y="1743030"/>
                      <a:pt x="934826" y="1744522"/>
                      <a:pt x="936341" y="1746278"/>
                    </a:cubicBezTo>
                    <a:cubicBezTo>
                      <a:pt x="940987" y="1749788"/>
                      <a:pt x="946542" y="1751544"/>
                      <a:pt x="959267" y="1755054"/>
                    </a:cubicBezTo>
                    <a:cubicBezTo>
                      <a:pt x="958964" y="1755405"/>
                      <a:pt x="958560" y="1755844"/>
                      <a:pt x="958257" y="1756195"/>
                    </a:cubicBezTo>
                    <a:cubicBezTo>
                      <a:pt x="960984" y="1753299"/>
                      <a:pt x="963711" y="1750403"/>
                      <a:pt x="966438" y="1747506"/>
                    </a:cubicBezTo>
                    <a:cubicBezTo>
                      <a:pt x="957247" y="1747682"/>
                      <a:pt x="947451" y="1744171"/>
                      <a:pt x="931695" y="1740661"/>
                    </a:cubicBezTo>
                    <a:close/>
                    <a:moveTo>
                      <a:pt x="2171956" y="1739900"/>
                    </a:moveTo>
                    <a:cubicBezTo>
                      <a:pt x="2179195" y="1748791"/>
                      <a:pt x="2187874" y="1751770"/>
                      <a:pt x="2197844" y="1750154"/>
                    </a:cubicBezTo>
                    <a:cubicBezTo>
                      <a:pt x="2197783" y="1751535"/>
                      <a:pt x="2196969" y="1753907"/>
                      <a:pt x="2195682" y="1756851"/>
                    </a:cubicBezTo>
                    <a:cubicBezTo>
                      <a:pt x="2198826" y="1757447"/>
                      <a:pt x="2201909" y="1758237"/>
                      <a:pt x="2205368" y="1757676"/>
                    </a:cubicBezTo>
                    <a:cubicBezTo>
                      <a:pt x="2204870" y="1768228"/>
                      <a:pt x="2164549" y="1832119"/>
                      <a:pt x="2150285" y="1827702"/>
                    </a:cubicBezTo>
                    <a:cubicBezTo>
                      <a:pt x="2124305" y="1825880"/>
                      <a:pt x="2108388" y="1837744"/>
                      <a:pt x="2103011" y="1863637"/>
                    </a:cubicBezTo>
                    <a:cubicBezTo>
                      <a:pt x="2103143" y="1852312"/>
                      <a:pt x="2105239" y="1842155"/>
                      <a:pt x="2107599" y="1832193"/>
                    </a:cubicBezTo>
                    <a:cubicBezTo>
                      <a:pt x="2102019" y="1838099"/>
                      <a:pt x="2097659" y="1845655"/>
                      <a:pt x="2095487" y="1856116"/>
                    </a:cubicBezTo>
                    <a:cubicBezTo>
                      <a:pt x="2096148" y="1799781"/>
                      <a:pt x="2125557" y="1759996"/>
                      <a:pt x="2171956" y="1739900"/>
                    </a:cubicBezTo>
                    <a:close/>
                    <a:moveTo>
                      <a:pt x="656879" y="1717227"/>
                    </a:moveTo>
                    <a:cubicBezTo>
                      <a:pt x="636275" y="1739958"/>
                      <a:pt x="609207" y="1774890"/>
                      <a:pt x="612035" y="1791390"/>
                    </a:cubicBezTo>
                    <a:cubicBezTo>
                      <a:pt x="614560" y="1792180"/>
                      <a:pt x="616277" y="1793584"/>
                      <a:pt x="620519" y="1793321"/>
                    </a:cubicBezTo>
                    <a:cubicBezTo>
                      <a:pt x="631629" y="1770853"/>
                      <a:pt x="644759" y="1743294"/>
                      <a:pt x="656879" y="1717227"/>
                    </a:cubicBezTo>
                    <a:close/>
                    <a:moveTo>
                      <a:pt x="551840" y="1702394"/>
                    </a:moveTo>
                    <a:cubicBezTo>
                      <a:pt x="537094" y="1720913"/>
                      <a:pt x="517703" y="1734429"/>
                      <a:pt x="493261" y="1742504"/>
                    </a:cubicBezTo>
                    <a:cubicBezTo>
                      <a:pt x="496796" y="1743381"/>
                      <a:pt x="500836" y="1744435"/>
                      <a:pt x="506593" y="1745927"/>
                    </a:cubicBezTo>
                    <a:cubicBezTo>
                      <a:pt x="505987" y="1747682"/>
                      <a:pt x="504977" y="1749262"/>
                      <a:pt x="504371" y="1750929"/>
                    </a:cubicBezTo>
                    <a:cubicBezTo>
                      <a:pt x="507401" y="1751719"/>
                      <a:pt x="509926" y="1752334"/>
                      <a:pt x="514168" y="1753475"/>
                    </a:cubicBezTo>
                    <a:cubicBezTo>
                      <a:pt x="509421" y="1767254"/>
                      <a:pt x="502553" y="1780419"/>
                      <a:pt x="495988" y="1793584"/>
                    </a:cubicBezTo>
                    <a:cubicBezTo>
                      <a:pt x="498412" y="1792794"/>
                      <a:pt x="500937" y="1791566"/>
                      <a:pt x="502957" y="1791215"/>
                    </a:cubicBezTo>
                    <a:cubicBezTo>
                      <a:pt x="500533" y="1793321"/>
                      <a:pt x="497503" y="1794199"/>
                      <a:pt x="494877" y="1795954"/>
                    </a:cubicBezTo>
                    <a:cubicBezTo>
                      <a:pt x="494170" y="1797358"/>
                      <a:pt x="493665" y="1798850"/>
                      <a:pt x="492958" y="1800255"/>
                    </a:cubicBezTo>
                    <a:cubicBezTo>
                      <a:pt x="513562" y="1792882"/>
                      <a:pt x="511744" y="1789723"/>
                      <a:pt x="502957" y="1791215"/>
                    </a:cubicBezTo>
                    <a:cubicBezTo>
                      <a:pt x="525682" y="1771642"/>
                      <a:pt x="540326" y="1736535"/>
                      <a:pt x="551840" y="1702394"/>
                    </a:cubicBezTo>
                    <a:close/>
                    <a:moveTo>
                      <a:pt x="2253565" y="1701800"/>
                    </a:moveTo>
                    <a:cubicBezTo>
                      <a:pt x="2276309" y="1702292"/>
                      <a:pt x="2232059" y="1725618"/>
                      <a:pt x="2235365" y="1724956"/>
                    </a:cubicBezTo>
                    <a:cubicBezTo>
                      <a:pt x="2240657" y="1716938"/>
                      <a:pt x="2247114" y="1708745"/>
                      <a:pt x="2253565" y="1701800"/>
                    </a:cubicBezTo>
                    <a:close/>
                    <a:moveTo>
                      <a:pt x="2253567" y="1689100"/>
                    </a:moveTo>
                    <a:cubicBezTo>
                      <a:pt x="2276307" y="1689592"/>
                      <a:pt x="2232059" y="1712916"/>
                      <a:pt x="2235365" y="1712255"/>
                    </a:cubicBezTo>
                    <a:cubicBezTo>
                      <a:pt x="2240657" y="1704237"/>
                      <a:pt x="2247114" y="1696044"/>
                      <a:pt x="2253567" y="1689100"/>
                    </a:cubicBezTo>
                    <a:close/>
                    <a:moveTo>
                      <a:pt x="907354" y="1677643"/>
                    </a:moveTo>
                    <a:cubicBezTo>
                      <a:pt x="903314" y="1681944"/>
                      <a:pt x="899375" y="1686245"/>
                      <a:pt x="898567" y="1695109"/>
                    </a:cubicBezTo>
                    <a:cubicBezTo>
                      <a:pt x="900587" y="1699322"/>
                      <a:pt x="902102" y="1702043"/>
                      <a:pt x="903718" y="1704764"/>
                    </a:cubicBezTo>
                    <a:cubicBezTo>
                      <a:pt x="910384" y="1708538"/>
                      <a:pt x="920989" y="1709327"/>
                      <a:pt x="945734" y="1710117"/>
                    </a:cubicBezTo>
                    <a:cubicBezTo>
                      <a:pt x="947148" y="1706782"/>
                      <a:pt x="950077" y="1702569"/>
                      <a:pt x="951592" y="1699322"/>
                    </a:cubicBezTo>
                    <a:cubicBezTo>
                      <a:pt x="970175" y="1702043"/>
                      <a:pt x="970175" y="1702043"/>
                      <a:pt x="994112" y="1717929"/>
                    </a:cubicBezTo>
                    <a:cubicBezTo>
                      <a:pt x="996435" y="1715296"/>
                      <a:pt x="998859" y="1712750"/>
                      <a:pt x="1001283" y="1710205"/>
                    </a:cubicBezTo>
                    <a:cubicBezTo>
                      <a:pt x="1000374" y="1708976"/>
                      <a:pt x="999566" y="1707748"/>
                      <a:pt x="998657" y="1706694"/>
                    </a:cubicBezTo>
                    <a:cubicBezTo>
                      <a:pt x="998253" y="1707133"/>
                      <a:pt x="997849" y="1707572"/>
                      <a:pt x="997344" y="1708011"/>
                    </a:cubicBezTo>
                    <a:cubicBezTo>
                      <a:pt x="995021" y="1704325"/>
                      <a:pt x="992799" y="1701341"/>
                      <a:pt x="990678" y="1698532"/>
                    </a:cubicBezTo>
                    <a:cubicBezTo>
                      <a:pt x="978760" y="1689053"/>
                      <a:pt x="959974" y="1685542"/>
                      <a:pt x="907354" y="1677643"/>
                    </a:cubicBezTo>
                    <a:close/>
                    <a:moveTo>
                      <a:pt x="369942" y="1674484"/>
                    </a:moveTo>
                    <a:cubicBezTo>
                      <a:pt x="369942" y="1674659"/>
                      <a:pt x="370043" y="1674835"/>
                      <a:pt x="370043" y="1675098"/>
                    </a:cubicBezTo>
                    <a:cubicBezTo>
                      <a:pt x="372265" y="1675449"/>
                      <a:pt x="374083" y="1675625"/>
                      <a:pt x="376709" y="1676239"/>
                    </a:cubicBezTo>
                    <a:cubicBezTo>
                      <a:pt x="377315" y="1678784"/>
                      <a:pt x="377618" y="1681944"/>
                      <a:pt x="378022" y="1685894"/>
                    </a:cubicBezTo>
                    <a:cubicBezTo>
                      <a:pt x="370649" y="1682646"/>
                      <a:pt x="366003" y="1680101"/>
                      <a:pt x="362974" y="1678170"/>
                    </a:cubicBezTo>
                    <a:cubicBezTo>
                      <a:pt x="355601" y="1689931"/>
                      <a:pt x="349137" y="1702131"/>
                      <a:pt x="343481" y="1714769"/>
                    </a:cubicBezTo>
                    <a:cubicBezTo>
                      <a:pt x="348228" y="1708976"/>
                      <a:pt x="354389" y="1705553"/>
                      <a:pt x="364387" y="1708976"/>
                    </a:cubicBezTo>
                    <a:cubicBezTo>
                      <a:pt x="362570" y="1711171"/>
                      <a:pt x="362065" y="1713716"/>
                      <a:pt x="360550" y="1715910"/>
                    </a:cubicBezTo>
                    <a:cubicBezTo>
                      <a:pt x="363781" y="1715120"/>
                      <a:pt x="367316" y="1714945"/>
                      <a:pt x="371861" y="1716524"/>
                    </a:cubicBezTo>
                    <a:cubicBezTo>
                      <a:pt x="363378" y="1726705"/>
                      <a:pt x="358934" y="1738554"/>
                      <a:pt x="356510" y="1751017"/>
                    </a:cubicBezTo>
                    <a:cubicBezTo>
                      <a:pt x="364387" y="1739871"/>
                      <a:pt x="371255" y="1728285"/>
                      <a:pt x="376002" y="1715471"/>
                    </a:cubicBezTo>
                    <a:cubicBezTo>
                      <a:pt x="376507" y="1715208"/>
                      <a:pt x="376709" y="1715559"/>
                      <a:pt x="376709" y="1715559"/>
                    </a:cubicBezTo>
                    <a:cubicBezTo>
                      <a:pt x="378426" y="1721966"/>
                      <a:pt x="375598" y="1728987"/>
                      <a:pt x="377315" y="1735746"/>
                    </a:cubicBezTo>
                    <a:cubicBezTo>
                      <a:pt x="377719" y="1735043"/>
                      <a:pt x="378022" y="1734341"/>
                      <a:pt x="378426" y="1733639"/>
                    </a:cubicBezTo>
                    <a:cubicBezTo>
                      <a:pt x="379537" y="1717490"/>
                      <a:pt x="383577" y="1702394"/>
                      <a:pt x="391556" y="1688527"/>
                    </a:cubicBezTo>
                    <a:cubicBezTo>
                      <a:pt x="417210" y="1693003"/>
                      <a:pt x="430743" y="1694495"/>
                      <a:pt x="436601" y="1694231"/>
                    </a:cubicBezTo>
                    <a:cubicBezTo>
                      <a:pt x="418119" y="1686859"/>
                      <a:pt x="382668" y="1676590"/>
                      <a:pt x="369942" y="1674484"/>
                    </a:cubicBezTo>
                    <a:close/>
                    <a:moveTo>
                      <a:pt x="3077996" y="1613570"/>
                    </a:moveTo>
                    <a:cubicBezTo>
                      <a:pt x="3087480" y="1611865"/>
                      <a:pt x="3096325" y="1613326"/>
                      <a:pt x="3104482" y="1617651"/>
                    </a:cubicBezTo>
                    <a:cubicBezTo>
                      <a:pt x="3112393" y="1616189"/>
                      <a:pt x="3115538" y="1615641"/>
                      <a:pt x="3104531" y="1617651"/>
                    </a:cubicBezTo>
                    <a:cubicBezTo>
                      <a:pt x="3110378" y="1620757"/>
                      <a:pt x="3115783" y="1625752"/>
                      <a:pt x="3120943" y="1631660"/>
                    </a:cubicBezTo>
                    <a:cubicBezTo>
                      <a:pt x="3232389" y="1724848"/>
                      <a:pt x="3202365" y="2386973"/>
                      <a:pt x="3085956" y="2468955"/>
                    </a:cubicBezTo>
                    <a:cubicBezTo>
                      <a:pt x="3091607" y="2472548"/>
                      <a:pt x="3100403" y="2477421"/>
                      <a:pt x="3115833" y="2484303"/>
                    </a:cubicBezTo>
                    <a:cubicBezTo>
                      <a:pt x="3115783" y="2485461"/>
                      <a:pt x="3115243" y="2486679"/>
                      <a:pt x="3115145" y="2487897"/>
                    </a:cubicBezTo>
                    <a:cubicBezTo>
                      <a:pt x="3117995" y="2489237"/>
                      <a:pt x="3119911" y="2490272"/>
                      <a:pt x="3123351" y="2491795"/>
                    </a:cubicBezTo>
                    <a:cubicBezTo>
                      <a:pt x="3121729" y="2552459"/>
                      <a:pt x="3040896" y="2617630"/>
                      <a:pt x="3064630" y="2675187"/>
                    </a:cubicBezTo>
                    <a:cubicBezTo>
                      <a:pt x="3072050" y="2672447"/>
                      <a:pt x="3076129" y="2662640"/>
                      <a:pt x="3085711" y="2664772"/>
                    </a:cubicBezTo>
                    <a:cubicBezTo>
                      <a:pt x="3085367" y="2667574"/>
                      <a:pt x="3084728" y="2671228"/>
                      <a:pt x="3084237" y="2674457"/>
                    </a:cubicBezTo>
                    <a:cubicBezTo>
                      <a:pt x="3086792" y="2672690"/>
                      <a:pt x="3089544" y="2671472"/>
                      <a:pt x="3093229" y="2672325"/>
                    </a:cubicBezTo>
                    <a:cubicBezTo>
                      <a:pt x="3090575" y="2694373"/>
                      <a:pt x="3083254" y="2732928"/>
                      <a:pt x="3069642" y="2754794"/>
                    </a:cubicBezTo>
                    <a:cubicBezTo>
                      <a:pt x="3067382" y="2757169"/>
                      <a:pt x="3066596" y="2759179"/>
                      <a:pt x="3066498" y="2760945"/>
                    </a:cubicBezTo>
                    <a:cubicBezTo>
                      <a:pt x="3076178" y="2764539"/>
                      <a:pt x="3091951" y="2765148"/>
                      <a:pt x="3094752" y="2765757"/>
                    </a:cubicBezTo>
                    <a:cubicBezTo>
                      <a:pt x="3094801" y="2768010"/>
                      <a:pt x="3094850" y="2770264"/>
                      <a:pt x="3094900" y="2772518"/>
                    </a:cubicBezTo>
                    <a:cubicBezTo>
                      <a:pt x="3098388" y="2772822"/>
                      <a:pt x="3101288" y="2773066"/>
                      <a:pt x="3102270" y="2773309"/>
                    </a:cubicBezTo>
                    <a:cubicBezTo>
                      <a:pt x="3102811" y="2805469"/>
                      <a:pt x="3103695" y="2837993"/>
                      <a:pt x="3104482" y="2870335"/>
                    </a:cubicBezTo>
                    <a:cubicBezTo>
                      <a:pt x="3115783" y="2871736"/>
                      <a:pt x="3126938" y="2871066"/>
                      <a:pt x="3137847" y="2866863"/>
                    </a:cubicBezTo>
                    <a:cubicBezTo>
                      <a:pt x="3134849" y="2871614"/>
                      <a:pt x="3130181" y="2874416"/>
                      <a:pt x="3126643" y="2878618"/>
                    </a:cubicBezTo>
                    <a:cubicBezTo>
                      <a:pt x="3132933" y="2878009"/>
                      <a:pt x="3139222" y="2876730"/>
                      <a:pt x="3145365" y="2874355"/>
                    </a:cubicBezTo>
                    <a:cubicBezTo>
                      <a:pt x="3128314" y="2901520"/>
                      <a:pt x="3102614" y="2919183"/>
                      <a:pt x="3068512" y="2927466"/>
                    </a:cubicBezTo>
                    <a:cubicBezTo>
                      <a:pt x="3071215" y="2924299"/>
                      <a:pt x="3073377" y="2922106"/>
                      <a:pt x="3075637" y="2919548"/>
                    </a:cubicBezTo>
                    <a:cubicBezTo>
                      <a:pt x="3069642" y="2921254"/>
                      <a:pt x="3062960" y="2922228"/>
                      <a:pt x="3055147" y="2922167"/>
                    </a:cubicBezTo>
                    <a:cubicBezTo>
                      <a:pt x="3042174" y="2917112"/>
                      <a:pt x="3033133" y="2910473"/>
                      <a:pt x="3026008" y="2903103"/>
                    </a:cubicBezTo>
                    <a:cubicBezTo>
                      <a:pt x="3010529" y="2891957"/>
                      <a:pt x="3004288" y="2877035"/>
                      <a:pt x="3005468" y="2858702"/>
                    </a:cubicBezTo>
                    <a:cubicBezTo>
                      <a:pt x="3004534" y="2859493"/>
                      <a:pt x="3004338" y="2859615"/>
                      <a:pt x="3003011" y="2860712"/>
                    </a:cubicBezTo>
                    <a:cubicBezTo>
                      <a:pt x="3002962" y="2860651"/>
                      <a:pt x="3000701" y="2856387"/>
                      <a:pt x="2998048" y="2851088"/>
                    </a:cubicBezTo>
                    <a:cubicBezTo>
                      <a:pt x="2997114" y="2851880"/>
                      <a:pt x="2996868" y="2852002"/>
                      <a:pt x="2995493" y="2853220"/>
                    </a:cubicBezTo>
                    <a:cubicBezTo>
                      <a:pt x="2995247" y="2853037"/>
                      <a:pt x="2980211" y="2825629"/>
                      <a:pt x="2979621" y="2812351"/>
                    </a:cubicBezTo>
                    <a:cubicBezTo>
                      <a:pt x="2986255" y="2808879"/>
                      <a:pt x="2992888" y="2810280"/>
                      <a:pt x="2999571" y="2816127"/>
                    </a:cubicBezTo>
                    <a:cubicBezTo>
                      <a:pt x="2946993" y="2723000"/>
                      <a:pt x="2889059" y="2602098"/>
                      <a:pt x="2809160" y="2514148"/>
                    </a:cubicBezTo>
                    <a:cubicBezTo>
                      <a:pt x="2784148" y="2487653"/>
                      <a:pt x="2757220" y="2464082"/>
                      <a:pt x="2727443" y="2445993"/>
                    </a:cubicBezTo>
                    <a:cubicBezTo>
                      <a:pt x="2584892" y="2359504"/>
                      <a:pt x="2439541" y="2466458"/>
                      <a:pt x="2363229" y="2375340"/>
                    </a:cubicBezTo>
                    <a:cubicBezTo>
                      <a:pt x="2355661" y="2367909"/>
                      <a:pt x="2348438" y="2359443"/>
                      <a:pt x="2342148" y="2348358"/>
                    </a:cubicBezTo>
                    <a:cubicBezTo>
                      <a:pt x="2342345" y="2348236"/>
                      <a:pt x="2342443" y="2348053"/>
                      <a:pt x="2342591" y="2347932"/>
                    </a:cubicBezTo>
                    <a:cubicBezTo>
                      <a:pt x="2342099" y="2347323"/>
                      <a:pt x="2341903" y="2346957"/>
                      <a:pt x="2341411" y="2346226"/>
                    </a:cubicBezTo>
                    <a:cubicBezTo>
                      <a:pt x="2341608" y="2345922"/>
                      <a:pt x="2341755" y="2345922"/>
                      <a:pt x="2341903" y="2345678"/>
                    </a:cubicBezTo>
                    <a:cubicBezTo>
                      <a:pt x="2342345" y="2346348"/>
                      <a:pt x="2342689" y="2346835"/>
                      <a:pt x="2342984" y="2347505"/>
                    </a:cubicBezTo>
                    <a:cubicBezTo>
                      <a:pt x="2343278" y="2347140"/>
                      <a:pt x="2344458" y="2345983"/>
                      <a:pt x="2344900" y="2345495"/>
                    </a:cubicBezTo>
                    <a:cubicBezTo>
                      <a:pt x="2344507" y="2344947"/>
                      <a:pt x="2344163" y="2344277"/>
                      <a:pt x="2343819" y="2343729"/>
                    </a:cubicBezTo>
                    <a:cubicBezTo>
                      <a:pt x="2343377" y="2344155"/>
                      <a:pt x="2342197" y="2345373"/>
                      <a:pt x="2341903" y="2345678"/>
                    </a:cubicBezTo>
                    <a:cubicBezTo>
                      <a:pt x="2312321" y="2297135"/>
                      <a:pt x="2274190" y="2224899"/>
                      <a:pt x="2227263" y="2175868"/>
                    </a:cubicBezTo>
                    <a:cubicBezTo>
                      <a:pt x="2212128" y="2161189"/>
                      <a:pt x="2196158" y="2148764"/>
                      <a:pt x="2179205" y="2140785"/>
                    </a:cubicBezTo>
                    <a:cubicBezTo>
                      <a:pt x="2180041" y="2140237"/>
                      <a:pt x="2180532" y="2139689"/>
                      <a:pt x="2181318" y="2139141"/>
                    </a:cubicBezTo>
                    <a:lnTo>
                      <a:pt x="2174166" y="2134753"/>
                    </a:lnTo>
                    <a:lnTo>
                      <a:pt x="2153810" y="2149363"/>
                    </a:lnTo>
                    <a:cubicBezTo>
                      <a:pt x="2154829" y="2139650"/>
                      <a:pt x="2157590" y="2133849"/>
                      <a:pt x="2161557" y="2130883"/>
                    </a:cubicBezTo>
                    <a:cubicBezTo>
                      <a:pt x="2156450" y="2134489"/>
                      <a:pt x="2151367" y="2137960"/>
                      <a:pt x="2146287" y="2141841"/>
                    </a:cubicBezTo>
                    <a:cubicBezTo>
                      <a:pt x="2148437" y="2121372"/>
                      <a:pt x="2157828" y="2117234"/>
                      <a:pt x="2171518" y="2123733"/>
                    </a:cubicBezTo>
                    <a:cubicBezTo>
                      <a:pt x="2168643" y="2125698"/>
                      <a:pt x="2165649" y="2127986"/>
                      <a:pt x="2162709" y="2130052"/>
                    </a:cubicBezTo>
                    <a:lnTo>
                      <a:pt x="2174316" y="2130907"/>
                    </a:lnTo>
                    <a:lnTo>
                      <a:pt x="2198643" y="2109380"/>
                    </a:lnTo>
                    <a:cubicBezTo>
                      <a:pt x="2244372" y="2054691"/>
                      <a:pt x="2181619" y="2005114"/>
                      <a:pt x="2255959" y="1925599"/>
                    </a:cubicBezTo>
                    <a:cubicBezTo>
                      <a:pt x="2256353" y="1930289"/>
                      <a:pt x="2258760" y="1933334"/>
                      <a:pt x="2259891" y="1937415"/>
                    </a:cubicBezTo>
                    <a:cubicBezTo>
                      <a:pt x="2261168" y="1935953"/>
                      <a:pt x="2262102" y="1934614"/>
                      <a:pt x="2263478" y="1933152"/>
                    </a:cubicBezTo>
                    <a:cubicBezTo>
                      <a:pt x="2264460" y="1944298"/>
                      <a:pt x="2267900" y="1953434"/>
                      <a:pt x="2272863" y="1961230"/>
                    </a:cubicBezTo>
                    <a:cubicBezTo>
                      <a:pt x="2277924" y="1966346"/>
                      <a:pt x="2282789" y="1971584"/>
                      <a:pt x="2290258" y="1974569"/>
                    </a:cubicBezTo>
                    <a:cubicBezTo>
                      <a:pt x="2318120" y="1969148"/>
                      <a:pt x="2265541" y="1931812"/>
                      <a:pt x="2303771" y="1893136"/>
                    </a:cubicBezTo>
                    <a:cubicBezTo>
                      <a:pt x="2356742" y="1908850"/>
                      <a:pt x="2434381" y="1814991"/>
                      <a:pt x="2445683" y="1772051"/>
                    </a:cubicBezTo>
                    <a:cubicBezTo>
                      <a:pt x="2482684" y="1774061"/>
                      <a:pt x="2521012" y="1765230"/>
                      <a:pt x="2553296" y="1749638"/>
                    </a:cubicBezTo>
                    <a:cubicBezTo>
                      <a:pt x="2561257" y="1755119"/>
                      <a:pt x="2561257" y="1755119"/>
                      <a:pt x="2568824" y="1757982"/>
                    </a:cubicBezTo>
                    <a:cubicBezTo>
                      <a:pt x="2579782" y="1752074"/>
                      <a:pt x="2577669" y="1742511"/>
                      <a:pt x="2587742" y="1752013"/>
                    </a:cubicBezTo>
                    <a:cubicBezTo>
                      <a:pt x="2655750" y="1748968"/>
                      <a:pt x="2679385" y="1677279"/>
                      <a:pt x="2748228" y="1657363"/>
                    </a:cubicBezTo>
                    <a:cubicBezTo>
                      <a:pt x="2813386" y="1695430"/>
                      <a:pt x="2816285" y="1693176"/>
                      <a:pt x="2815253" y="1698293"/>
                    </a:cubicBezTo>
                    <a:cubicBezTo>
                      <a:pt x="2830584" y="1706820"/>
                      <a:pt x="2815155" y="1701642"/>
                      <a:pt x="2829356" y="1732766"/>
                    </a:cubicBezTo>
                    <a:cubicBezTo>
                      <a:pt x="2890631" y="1669240"/>
                      <a:pt x="2993576" y="1628797"/>
                      <a:pt x="3077996" y="1613570"/>
                    </a:cubicBezTo>
                    <a:close/>
                    <a:moveTo>
                      <a:pt x="3619515" y="1613095"/>
                    </a:moveTo>
                    <a:cubicBezTo>
                      <a:pt x="3619785" y="1617004"/>
                      <a:pt x="3621895" y="1679959"/>
                      <a:pt x="3625039" y="1790236"/>
                    </a:cubicBezTo>
                    <a:cubicBezTo>
                      <a:pt x="3620818" y="1664325"/>
                      <a:pt x="3619246" y="1609187"/>
                      <a:pt x="3619515" y="1613095"/>
                    </a:cubicBezTo>
                    <a:close/>
                    <a:moveTo>
                      <a:pt x="3113236" y="1600203"/>
                    </a:moveTo>
                    <a:cubicBezTo>
                      <a:pt x="3113730" y="1600122"/>
                      <a:pt x="3107053" y="1601342"/>
                      <a:pt x="3086849" y="1605012"/>
                    </a:cubicBezTo>
                    <a:cubicBezTo>
                      <a:pt x="3045743" y="1612396"/>
                      <a:pt x="3111755" y="1600446"/>
                      <a:pt x="3113236" y="1600203"/>
                    </a:cubicBezTo>
                    <a:close/>
                    <a:moveTo>
                      <a:pt x="1324073" y="1576008"/>
                    </a:moveTo>
                    <a:cubicBezTo>
                      <a:pt x="1311751" y="1593211"/>
                      <a:pt x="1311044" y="1620068"/>
                      <a:pt x="1310842" y="1644994"/>
                    </a:cubicBezTo>
                    <a:cubicBezTo>
                      <a:pt x="1321952" y="1603831"/>
                      <a:pt x="1323770" y="1583732"/>
                      <a:pt x="1324073" y="1576008"/>
                    </a:cubicBezTo>
                    <a:close/>
                    <a:moveTo>
                      <a:pt x="293056" y="1562103"/>
                    </a:moveTo>
                    <a:cubicBezTo>
                      <a:pt x="262077" y="1576338"/>
                      <a:pt x="293510" y="1561819"/>
                      <a:pt x="293056" y="1562103"/>
                    </a:cubicBezTo>
                    <a:close/>
                    <a:moveTo>
                      <a:pt x="1707588" y="1537202"/>
                    </a:moveTo>
                    <a:cubicBezTo>
                      <a:pt x="1708979" y="1538226"/>
                      <a:pt x="1710631" y="1540837"/>
                      <a:pt x="1712551" y="1545225"/>
                    </a:cubicBezTo>
                    <a:cubicBezTo>
                      <a:pt x="1715542" y="1541684"/>
                      <a:pt x="1720630" y="1550234"/>
                      <a:pt x="1728277" y="1576770"/>
                    </a:cubicBezTo>
                    <a:cubicBezTo>
                      <a:pt x="1722109" y="1574695"/>
                      <a:pt x="1715785" y="1573918"/>
                      <a:pt x="1709328" y="1573331"/>
                    </a:cubicBezTo>
                    <a:cubicBezTo>
                      <a:pt x="1709301" y="1571052"/>
                      <a:pt x="1709374" y="1569229"/>
                      <a:pt x="1709401" y="1567185"/>
                    </a:cubicBezTo>
                    <a:cubicBezTo>
                      <a:pt x="1706857" y="1566817"/>
                      <a:pt x="1704396" y="1566042"/>
                      <a:pt x="1701805" y="1565808"/>
                    </a:cubicBezTo>
                    <a:cubicBezTo>
                      <a:pt x="1701574" y="1545352"/>
                      <a:pt x="1703413" y="1534131"/>
                      <a:pt x="1707588" y="1537202"/>
                    </a:cubicBezTo>
                    <a:close/>
                    <a:moveTo>
                      <a:pt x="1501830" y="1526771"/>
                    </a:moveTo>
                    <a:cubicBezTo>
                      <a:pt x="1484155" y="1550644"/>
                      <a:pt x="1450018" y="1598038"/>
                      <a:pt x="1440928" y="1622964"/>
                    </a:cubicBezTo>
                    <a:cubicBezTo>
                      <a:pt x="1476075" y="1603392"/>
                      <a:pt x="1496174" y="1571357"/>
                      <a:pt x="1501830" y="1526771"/>
                    </a:cubicBezTo>
                    <a:close/>
                    <a:moveTo>
                      <a:pt x="1503951" y="1523874"/>
                    </a:moveTo>
                    <a:cubicBezTo>
                      <a:pt x="1503547" y="1539673"/>
                      <a:pt x="1503749" y="1533090"/>
                      <a:pt x="1503951" y="1523962"/>
                    </a:cubicBezTo>
                    <a:cubicBezTo>
                      <a:pt x="1503951" y="1523874"/>
                      <a:pt x="1503951" y="1523874"/>
                      <a:pt x="1503951" y="1523874"/>
                    </a:cubicBezTo>
                    <a:close/>
                    <a:moveTo>
                      <a:pt x="1412333" y="1488767"/>
                    </a:moveTo>
                    <a:cubicBezTo>
                      <a:pt x="1409846" y="1489206"/>
                      <a:pt x="1413709" y="1491137"/>
                      <a:pt x="1419819" y="1493156"/>
                    </a:cubicBezTo>
                    <a:cubicBezTo>
                      <a:pt x="1321346" y="1494209"/>
                      <a:pt x="1207117" y="1594264"/>
                      <a:pt x="1177121" y="1683260"/>
                    </a:cubicBezTo>
                    <a:cubicBezTo>
                      <a:pt x="1234084" y="1649119"/>
                      <a:pt x="1264989" y="1591368"/>
                      <a:pt x="1322255" y="1555910"/>
                    </a:cubicBezTo>
                    <a:lnTo>
                      <a:pt x="1316599" y="1568460"/>
                    </a:lnTo>
                    <a:cubicBezTo>
                      <a:pt x="1314983" y="1570655"/>
                      <a:pt x="1314680" y="1573902"/>
                      <a:pt x="1313468" y="1576360"/>
                    </a:cubicBezTo>
                    <a:cubicBezTo>
                      <a:pt x="1319023" y="1572147"/>
                      <a:pt x="1323770" y="1567232"/>
                      <a:pt x="1329830" y="1563458"/>
                    </a:cubicBezTo>
                    <a:lnTo>
                      <a:pt x="1325285" y="1573288"/>
                    </a:lnTo>
                    <a:cubicBezTo>
                      <a:pt x="1326295" y="1575043"/>
                      <a:pt x="1328214" y="1577939"/>
                      <a:pt x="1331648" y="1581099"/>
                    </a:cubicBezTo>
                    <a:cubicBezTo>
                      <a:pt x="1331749" y="1578027"/>
                      <a:pt x="1331850" y="1579519"/>
                      <a:pt x="1334375" y="1583205"/>
                    </a:cubicBezTo>
                    <a:cubicBezTo>
                      <a:pt x="1342960" y="1589700"/>
                      <a:pt x="1358715" y="1596283"/>
                      <a:pt x="1388914" y="1595317"/>
                    </a:cubicBezTo>
                    <a:cubicBezTo>
                      <a:pt x="1397499" y="1588033"/>
                      <a:pt x="1398004" y="1576272"/>
                      <a:pt x="1403357" y="1567144"/>
                    </a:cubicBezTo>
                    <a:cubicBezTo>
                      <a:pt x="1409720" y="1571620"/>
                      <a:pt x="1417698" y="1577764"/>
                      <a:pt x="1424061" y="1582591"/>
                    </a:cubicBezTo>
                    <a:cubicBezTo>
                      <a:pt x="1440524" y="1570655"/>
                      <a:pt x="1412850" y="1525279"/>
                      <a:pt x="1405175" y="1516063"/>
                    </a:cubicBezTo>
                    <a:cubicBezTo>
                      <a:pt x="1429212" y="1512640"/>
                      <a:pt x="1441736" y="1506409"/>
                      <a:pt x="1443453" y="1497895"/>
                    </a:cubicBezTo>
                    <a:cubicBezTo>
                      <a:pt x="1437292" y="1497808"/>
                      <a:pt x="1427293" y="1495613"/>
                      <a:pt x="1419819" y="1493156"/>
                    </a:cubicBezTo>
                    <a:cubicBezTo>
                      <a:pt x="1427697" y="1493068"/>
                      <a:pt x="1435575" y="1493244"/>
                      <a:pt x="1443251" y="1494209"/>
                    </a:cubicBezTo>
                    <a:cubicBezTo>
                      <a:pt x="1443251" y="1493946"/>
                      <a:pt x="1443049" y="1493595"/>
                      <a:pt x="1442948" y="1493331"/>
                    </a:cubicBezTo>
                    <a:cubicBezTo>
                      <a:pt x="1423657" y="1489382"/>
                      <a:pt x="1414820" y="1488329"/>
                      <a:pt x="1412333" y="1488767"/>
                    </a:cubicBezTo>
                    <a:close/>
                    <a:moveTo>
                      <a:pt x="1524757" y="1439530"/>
                    </a:moveTo>
                    <a:cubicBezTo>
                      <a:pt x="1532129" y="1441900"/>
                      <a:pt x="1531422" y="1446463"/>
                      <a:pt x="1528897" y="1449272"/>
                    </a:cubicBezTo>
                    <a:cubicBezTo>
                      <a:pt x="1511526" y="1455416"/>
                      <a:pt x="1499305" y="1466299"/>
                      <a:pt x="1491831" y="1482009"/>
                    </a:cubicBezTo>
                    <a:cubicBezTo>
                      <a:pt x="1482842" y="1498597"/>
                      <a:pt x="1476883" y="1508954"/>
                      <a:pt x="1478196" y="1519047"/>
                    </a:cubicBezTo>
                    <a:cubicBezTo>
                      <a:pt x="1489104" y="1504829"/>
                      <a:pt x="1533139" y="1459980"/>
                      <a:pt x="1532634" y="1440846"/>
                    </a:cubicBezTo>
                    <a:cubicBezTo>
                      <a:pt x="1530311" y="1440232"/>
                      <a:pt x="1528594" y="1439179"/>
                      <a:pt x="1524757" y="1439530"/>
                    </a:cubicBezTo>
                    <a:close/>
                    <a:moveTo>
                      <a:pt x="533762" y="1396963"/>
                    </a:moveTo>
                    <a:cubicBezTo>
                      <a:pt x="528106" y="1398718"/>
                      <a:pt x="523561" y="1401439"/>
                      <a:pt x="516895" y="1402316"/>
                    </a:cubicBezTo>
                    <a:cubicBezTo>
                      <a:pt x="514572" y="1411005"/>
                      <a:pt x="508815" y="1427330"/>
                      <a:pt x="501038" y="1444971"/>
                    </a:cubicBezTo>
                    <a:cubicBezTo>
                      <a:pt x="510431" y="1426365"/>
                      <a:pt x="521339" y="1411707"/>
                      <a:pt x="533762" y="1396963"/>
                    </a:cubicBezTo>
                    <a:close/>
                    <a:moveTo>
                      <a:pt x="335312" y="1333500"/>
                    </a:moveTo>
                    <a:cubicBezTo>
                      <a:pt x="333507" y="1338239"/>
                      <a:pt x="331491" y="1342575"/>
                      <a:pt x="330187" y="1348297"/>
                    </a:cubicBezTo>
                    <a:cubicBezTo>
                      <a:pt x="330187" y="1347907"/>
                      <a:pt x="331725" y="1341945"/>
                      <a:pt x="335312" y="1333500"/>
                    </a:cubicBezTo>
                    <a:close/>
                    <a:moveTo>
                      <a:pt x="322612" y="1333500"/>
                    </a:moveTo>
                    <a:cubicBezTo>
                      <a:pt x="320807" y="1338239"/>
                      <a:pt x="318792" y="1342575"/>
                      <a:pt x="317487" y="1348297"/>
                    </a:cubicBezTo>
                    <a:cubicBezTo>
                      <a:pt x="317487" y="1347907"/>
                      <a:pt x="319026" y="1341945"/>
                      <a:pt x="322612" y="1333500"/>
                    </a:cubicBezTo>
                    <a:close/>
                    <a:moveTo>
                      <a:pt x="317487" y="1320984"/>
                    </a:moveTo>
                    <a:cubicBezTo>
                      <a:pt x="317698" y="1320906"/>
                      <a:pt x="317368" y="1320612"/>
                      <a:pt x="317698" y="1320984"/>
                    </a:cubicBezTo>
                    <a:cubicBezTo>
                      <a:pt x="317698" y="1320984"/>
                      <a:pt x="317574" y="1321108"/>
                      <a:pt x="317487" y="1321195"/>
                    </a:cubicBezTo>
                    <a:cubicBezTo>
                      <a:pt x="317487" y="1321108"/>
                      <a:pt x="317487" y="1321108"/>
                      <a:pt x="317487" y="1320984"/>
                    </a:cubicBezTo>
                    <a:close/>
                    <a:moveTo>
                      <a:pt x="317409" y="1320800"/>
                    </a:moveTo>
                    <a:cubicBezTo>
                      <a:pt x="298266" y="1366997"/>
                      <a:pt x="303061" y="1336428"/>
                      <a:pt x="317409" y="1320800"/>
                    </a:cubicBezTo>
                    <a:close/>
                    <a:moveTo>
                      <a:pt x="498548" y="1269999"/>
                    </a:moveTo>
                    <a:cubicBezTo>
                      <a:pt x="507619" y="1270013"/>
                      <a:pt x="507078" y="1271167"/>
                      <a:pt x="477439" y="1274690"/>
                    </a:cubicBezTo>
                    <a:cubicBezTo>
                      <a:pt x="477439" y="1274690"/>
                      <a:pt x="463296" y="1273739"/>
                      <a:pt x="463296" y="1273739"/>
                    </a:cubicBezTo>
                    <a:cubicBezTo>
                      <a:pt x="441609" y="1273118"/>
                      <a:pt x="483429" y="1269975"/>
                      <a:pt x="498548" y="1269999"/>
                    </a:cubicBezTo>
                    <a:close/>
                    <a:moveTo>
                      <a:pt x="412541" y="1244600"/>
                    </a:moveTo>
                    <a:cubicBezTo>
                      <a:pt x="413413" y="1244931"/>
                      <a:pt x="414194" y="1245220"/>
                      <a:pt x="414984" y="1246167"/>
                    </a:cubicBezTo>
                    <a:cubicBezTo>
                      <a:pt x="413413" y="1250341"/>
                      <a:pt x="410102" y="1254645"/>
                      <a:pt x="406387" y="1258576"/>
                    </a:cubicBezTo>
                    <a:cubicBezTo>
                      <a:pt x="408527" y="1253988"/>
                      <a:pt x="410561" y="1249307"/>
                      <a:pt x="412541" y="1244600"/>
                    </a:cubicBezTo>
                    <a:close/>
                    <a:moveTo>
                      <a:pt x="319832" y="1244600"/>
                    </a:moveTo>
                    <a:cubicBezTo>
                      <a:pt x="317065" y="1247544"/>
                      <a:pt x="316707" y="1251895"/>
                      <a:pt x="317129" y="1256735"/>
                    </a:cubicBezTo>
                    <a:cubicBezTo>
                      <a:pt x="320324" y="1254953"/>
                      <a:pt x="323290" y="1252914"/>
                      <a:pt x="327355" y="1252122"/>
                    </a:cubicBezTo>
                    <a:cubicBezTo>
                      <a:pt x="321539" y="1258308"/>
                      <a:pt x="325226" y="1270044"/>
                      <a:pt x="327956" y="1281535"/>
                    </a:cubicBezTo>
                    <a:cubicBezTo>
                      <a:pt x="338885" y="1256675"/>
                      <a:pt x="377605" y="1267749"/>
                      <a:pt x="397220" y="1246627"/>
                    </a:cubicBezTo>
                    <a:cubicBezTo>
                      <a:pt x="394715" y="1252253"/>
                      <a:pt x="392177" y="1257694"/>
                      <a:pt x="389646" y="1263184"/>
                    </a:cubicBezTo>
                    <a:cubicBezTo>
                      <a:pt x="395143" y="1261002"/>
                      <a:pt x="400569" y="1258648"/>
                      <a:pt x="404743" y="1254148"/>
                    </a:cubicBezTo>
                    <a:cubicBezTo>
                      <a:pt x="396920" y="1271725"/>
                      <a:pt x="388649" y="1289223"/>
                      <a:pt x="381861" y="1302997"/>
                    </a:cubicBezTo>
                    <a:lnTo>
                      <a:pt x="379527" y="1303272"/>
                    </a:lnTo>
                    <a:lnTo>
                      <a:pt x="371438" y="1318462"/>
                    </a:lnTo>
                    <a:cubicBezTo>
                      <a:pt x="366538" y="1327670"/>
                      <a:pt x="367754" y="1325332"/>
                      <a:pt x="372325" y="1316190"/>
                    </a:cubicBezTo>
                    <a:lnTo>
                      <a:pt x="378676" y="1303372"/>
                    </a:lnTo>
                    <a:lnTo>
                      <a:pt x="370625" y="1304320"/>
                    </a:lnTo>
                    <a:cubicBezTo>
                      <a:pt x="356845" y="1330211"/>
                      <a:pt x="360111" y="1324233"/>
                      <a:pt x="369935" y="1304404"/>
                    </a:cubicBezTo>
                    <a:cubicBezTo>
                      <a:pt x="357471" y="1305786"/>
                      <a:pt x="346766" y="1310608"/>
                      <a:pt x="339064" y="1321318"/>
                    </a:cubicBezTo>
                    <a:cubicBezTo>
                      <a:pt x="340566" y="1318827"/>
                      <a:pt x="341793" y="1316473"/>
                      <a:pt x="343615" y="1313868"/>
                    </a:cubicBezTo>
                    <a:lnTo>
                      <a:pt x="331663" y="1324376"/>
                    </a:lnTo>
                    <a:cubicBezTo>
                      <a:pt x="333734" y="1319894"/>
                      <a:pt x="334660" y="1315299"/>
                      <a:pt x="335216" y="1310674"/>
                    </a:cubicBezTo>
                    <a:cubicBezTo>
                      <a:pt x="334111" y="1311949"/>
                      <a:pt x="332570" y="1312366"/>
                      <a:pt x="331541" y="1313791"/>
                    </a:cubicBezTo>
                    <a:cubicBezTo>
                      <a:pt x="332180" y="1312730"/>
                      <a:pt x="332877" y="1311663"/>
                      <a:pt x="333484" y="1310614"/>
                    </a:cubicBezTo>
                    <a:cubicBezTo>
                      <a:pt x="333286" y="1310763"/>
                      <a:pt x="332813" y="1311109"/>
                      <a:pt x="332666" y="1311222"/>
                    </a:cubicBezTo>
                    <a:cubicBezTo>
                      <a:pt x="333037" y="1311097"/>
                      <a:pt x="333139" y="1310769"/>
                      <a:pt x="333484" y="1310608"/>
                    </a:cubicBezTo>
                    <a:cubicBezTo>
                      <a:pt x="334111" y="1309535"/>
                      <a:pt x="334743" y="1308457"/>
                      <a:pt x="335485" y="1307342"/>
                    </a:cubicBezTo>
                    <a:cubicBezTo>
                      <a:pt x="335491" y="1307205"/>
                      <a:pt x="335434" y="1307056"/>
                      <a:pt x="335440" y="1306919"/>
                    </a:cubicBezTo>
                    <a:lnTo>
                      <a:pt x="324140" y="1316854"/>
                    </a:lnTo>
                    <a:cubicBezTo>
                      <a:pt x="325981" y="1312873"/>
                      <a:pt x="326684" y="1308784"/>
                      <a:pt x="327304" y="1304684"/>
                    </a:cubicBezTo>
                    <a:cubicBezTo>
                      <a:pt x="324856" y="1308445"/>
                      <a:pt x="320695" y="1311317"/>
                      <a:pt x="312719" y="1312176"/>
                    </a:cubicBezTo>
                    <a:cubicBezTo>
                      <a:pt x="312444" y="1309166"/>
                      <a:pt x="311984" y="1306001"/>
                      <a:pt x="311575" y="1302771"/>
                    </a:cubicBezTo>
                    <a:cubicBezTo>
                      <a:pt x="310712" y="1303069"/>
                      <a:pt x="309824" y="1303355"/>
                      <a:pt x="308820" y="1303587"/>
                    </a:cubicBezTo>
                    <a:cubicBezTo>
                      <a:pt x="307491" y="1308987"/>
                      <a:pt x="306487" y="1314512"/>
                      <a:pt x="305292" y="1319965"/>
                    </a:cubicBezTo>
                    <a:cubicBezTo>
                      <a:pt x="306660" y="1317921"/>
                      <a:pt x="308143" y="1315913"/>
                      <a:pt x="309785" y="1314125"/>
                    </a:cubicBezTo>
                    <a:cubicBezTo>
                      <a:pt x="307248" y="1320246"/>
                      <a:pt x="305183" y="1324859"/>
                      <a:pt x="303451" y="1328500"/>
                    </a:cubicBezTo>
                    <a:cubicBezTo>
                      <a:pt x="301988" y="1335623"/>
                      <a:pt x="300108" y="1342608"/>
                      <a:pt x="298869" y="1349808"/>
                    </a:cubicBezTo>
                    <a:cubicBezTo>
                      <a:pt x="290048" y="1351417"/>
                      <a:pt x="284392" y="1356638"/>
                      <a:pt x="281944" y="1365775"/>
                    </a:cubicBezTo>
                    <a:cubicBezTo>
                      <a:pt x="279426" y="1368415"/>
                      <a:pt x="277483" y="1370567"/>
                      <a:pt x="274210" y="1373338"/>
                    </a:cubicBezTo>
                    <a:cubicBezTo>
                      <a:pt x="280059" y="1367092"/>
                      <a:pt x="283229" y="1356936"/>
                      <a:pt x="285485" y="1345069"/>
                    </a:cubicBezTo>
                    <a:cubicBezTo>
                      <a:pt x="280289" y="1347686"/>
                      <a:pt x="276204" y="1351578"/>
                      <a:pt x="274421" y="1358253"/>
                    </a:cubicBezTo>
                    <a:cubicBezTo>
                      <a:pt x="271903" y="1360893"/>
                      <a:pt x="269960" y="1363045"/>
                      <a:pt x="266687" y="1365816"/>
                    </a:cubicBezTo>
                    <a:cubicBezTo>
                      <a:pt x="289972" y="1340969"/>
                      <a:pt x="270906" y="1254154"/>
                      <a:pt x="319832" y="1244600"/>
                    </a:cubicBezTo>
                    <a:close/>
                    <a:moveTo>
                      <a:pt x="480229" y="1181632"/>
                    </a:moveTo>
                    <a:cubicBezTo>
                      <a:pt x="483090" y="1184523"/>
                      <a:pt x="480872" y="1198424"/>
                      <a:pt x="472649" y="1203698"/>
                    </a:cubicBezTo>
                    <a:cubicBezTo>
                      <a:pt x="468144" y="1194770"/>
                      <a:pt x="469136" y="1188069"/>
                      <a:pt x="475708" y="1183138"/>
                    </a:cubicBezTo>
                    <a:cubicBezTo>
                      <a:pt x="477757" y="1180928"/>
                      <a:pt x="479275" y="1180668"/>
                      <a:pt x="480229" y="1181632"/>
                    </a:cubicBezTo>
                    <a:close/>
                    <a:moveTo>
                      <a:pt x="467528" y="1181632"/>
                    </a:moveTo>
                    <a:cubicBezTo>
                      <a:pt x="470389" y="1184523"/>
                      <a:pt x="468171" y="1198424"/>
                      <a:pt x="459950" y="1203698"/>
                    </a:cubicBezTo>
                    <a:cubicBezTo>
                      <a:pt x="455445" y="1194770"/>
                      <a:pt x="456437" y="1188069"/>
                      <a:pt x="463008" y="1183138"/>
                    </a:cubicBezTo>
                    <a:cubicBezTo>
                      <a:pt x="465056" y="1180928"/>
                      <a:pt x="466574" y="1180668"/>
                      <a:pt x="467528" y="1181632"/>
                    </a:cubicBezTo>
                    <a:close/>
                    <a:moveTo>
                      <a:pt x="1016261" y="1173646"/>
                    </a:moveTo>
                    <a:lnTo>
                      <a:pt x="1016140" y="1173979"/>
                    </a:lnTo>
                    <a:lnTo>
                      <a:pt x="1016242" y="1173864"/>
                    </a:lnTo>
                    <a:close/>
                    <a:moveTo>
                      <a:pt x="413917" y="1169325"/>
                    </a:moveTo>
                    <a:cubicBezTo>
                      <a:pt x="417628" y="1168752"/>
                      <a:pt x="418638" y="1172330"/>
                      <a:pt x="417787" y="1178639"/>
                    </a:cubicBezTo>
                    <a:cubicBezTo>
                      <a:pt x="433069" y="1170298"/>
                      <a:pt x="423535" y="1200360"/>
                      <a:pt x="408274" y="1236050"/>
                    </a:cubicBezTo>
                    <a:cubicBezTo>
                      <a:pt x="405060" y="1235059"/>
                      <a:pt x="401371" y="1237152"/>
                      <a:pt x="398292" y="1237169"/>
                    </a:cubicBezTo>
                    <a:cubicBezTo>
                      <a:pt x="396949" y="1238958"/>
                      <a:pt x="396197" y="1240810"/>
                      <a:pt x="394598" y="1242501"/>
                    </a:cubicBezTo>
                    <a:cubicBezTo>
                      <a:pt x="395866" y="1239780"/>
                      <a:pt x="397041" y="1236991"/>
                      <a:pt x="398244" y="1234220"/>
                    </a:cubicBezTo>
                    <a:cubicBezTo>
                      <a:pt x="398639" y="1232325"/>
                      <a:pt x="398608" y="1230316"/>
                      <a:pt x="399594" y="1228587"/>
                    </a:cubicBezTo>
                    <a:cubicBezTo>
                      <a:pt x="396527" y="1228273"/>
                      <a:pt x="393176" y="1229871"/>
                      <a:pt x="390369" y="1229718"/>
                    </a:cubicBezTo>
                    <a:cubicBezTo>
                      <a:pt x="388790" y="1227188"/>
                      <a:pt x="389814" y="1225374"/>
                      <a:pt x="391080" y="1223628"/>
                    </a:cubicBezTo>
                    <a:cubicBezTo>
                      <a:pt x="390222" y="1223399"/>
                      <a:pt x="389332" y="1223548"/>
                      <a:pt x="388510" y="1222980"/>
                    </a:cubicBezTo>
                    <a:cubicBezTo>
                      <a:pt x="389211" y="1220687"/>
                      <a:pt x="389689" y="1219386"/>
                      <a:pt x="390313" y="1217457"/>
                    </a:cubicBezTo>
                    <a:cubicBezTo>
                      <a:pt x="387181" y="1217127"/>
                      <a:pt x="383962" y="1217521"/>
                      <a:pt x="380987" y="1215457"/>
                    </a:cubicBezTo>
                    <a:cubicBezTo>
                      <a:pt x="388230" y="1191922"/>
                      <a:pt x="391073" y="1188361"/>
                      <a:pt x="391370" y="1187327"/>
                    </a:cubicBezTo>
                    <a:cubicBezTo>
                      <a:pt x="425433" y="1150954"/>
                      <a:pt x="401776" y="1176723"/>
                      <a:pt x="393841" y="1184920"/>
                    </a:cubicBezTo>
                    <a:cubicBezTo>
                      <a:pt x="403795" y="1174623"/>
                      <a:pt x="410207" y="1169898"/>
                      <a:pt x="413917" y="1169325"/>
                    </a:cubicBezTo>
                    <a:close/>
                    <a:moveTo>
                      <a:pt x="1029732" y="1168412"/>
                    </a:moveTo>
                    <a:cubicBezTo>
                      <a:pt x="1027752" y="1189709"/>
                      <a:pt x="1029075" y="1167792"/>
                      <a:pt x="1029732" y="1168412"/>
                    </a:cubicBezTo>
                    <a:close/>
                    <a:moveTo>
                      <a:pt x="1018151" y="1155700"/>
                    </a:moveTo>
                    <a:cubicBezTo>
                      <a:pt x="1019603" y="1156982"/>
                      <a:pt x="1020925" y="1158308"/>
                      <a:pt x="1021583" y="1158927"/>
                    </a:cubicBezTo>
                    <a:lnTo>
                      <a:pt x="1016578" y="1172769"/>
                    </a:lnTo>
                    <a:lnTo>
                      <a:pt x="1016493" y="1173581"/>
                    </a:lnTo>
                    <a:lnTo>
                      <a:pt x="1025674" y="1163222"/>
                    </a:lnTo>
                    <a:cubicBezTo>
                      <a:pt x="1027124" y="1164503"/>
                      <a:pt x="1028448" y="1165832"/>
                      <a:pt x="1029104" y="1166452"/>
                    </a:cubicBezTo>
                    <a:cubicBezTo>
                      <a:pt x="1027124" y="1187746"/>
                      <a:pt x="997142" y="1212192"/>
                      <a:pt x="998134" y="1208674"/>
                    </a:cubicBezTo>
                    <a:cubicBezTo>
                      <a:pt x="999667" y="1200930"/>
                      <a:pt x="1002805" y="1194175"/>
                      <a:pt x="1006253" y="1187649"/>
                    </a:cubicBezTo>
                    <a:cubicBezTo>
                      <a:pt x="998166" y="1196847"/>
                      <a:pt x="990089" y="1203017"/>
                      <a:pt x="990612" y="1201152"/>
                    </a:cubicBezTo>
                    <a:cubicBezTo>
                      <a:pt x="994328" y="1182374"/>
                      <a:pt x="1003966" y="1167116"/>
                      <a:pt x="1018151" y="1155700"/>
                    </a:cubicBezTo>
                    <a:close/>
                    <a:moveTo>
                      <a:pt x="375676" y="1143993"/>
                    </a:moveTo>
                    <a:cubicBezTo>
                      <a:pt x="377940" y="1142436"/>
                      <a:pt x="379003" y="1142595"/>
                      <a:pt x="378124" y="1145312"/>
                    </a:cubicBezTo>
                    <a:lnTo>
                      <a:pt x="376847" y="1147857"/>
                    </a:lnTo>
                    <a:lnTo>
                      <a:pt x="378429" y="1146184"/>
                    </a:lnTo>
                    <a:cubicBezTo>
                      <a:pt x="386370" y="1139199"/>
                      <a:pt x="387722" y="1142168"/>
                      <a:pt x="368783" y="1170651"/>
                    </a:cubicBezTo>
                    <a:cubicBezTo>
                      <a:pt x="372264" y="1171945"/>
                      <a:pt x="375574" y="1173494"/>
                      <a:pt x="375108" y="1176081"/>
                    </a:cubicBezTo>
                    <a:cubicBezTo>
                      <a:pt x="374901" y="1176542"/>
                      <a:pt x="374497" y="1176889"/>
                      <a:pt x="374284" y="1177349"/>
                    </a:cubicBezTo>
                    <a:cubicBezTo>
                      <a:pt x="378252" y="1178786"/>
                      <a:pt x="383204" y="1180428"/>
                      <a:pt x="382628" y="1183603"/>
                    </a:cubicBezTo>
                    <a:lnTo>
                      <a:pt x="359347" y="1219625"/>
                    </a:lnTo>
                    <a:lnTo>
                      <a:pt x="359618" y="1219361"/>
                    </a:lnTo>
                    <a:lnTo>
                      <a:pt x="359268" y="1219746"/>
                    </a:lnTo>
                    <a:lnTo>
                      <a:pt x="359217" y="1219825"/>
                    </a:lnTo>
                    <a:lnTo>
                      <a:pt x="359188" y="1219835"/>
                    </a:lnTo>
                    <a:lnTo>
                      <a:pt x="355741" y="1223621"/>
                    </a:lnTo>
                    <a:cubicBezTo>
                      <a:pt x="355150" y="1223993"/>
                      <a:pt x="356369" y="1222620"/>
                      <a:pt x="357610" y="1221308"/>
                    </a:cubicBezTo>
                    <a:lnTo>
                      <a:pt x="359100" y="1219864"/>
                    </a:lnTo>
                    <a:lnTo>
                      <a:pt x="355402" y="1221103"/>
                    </a:lnTo>
                    <a:cubicBezTo>
                      <a:pt x="353789" y="1220809"/>
                      <a:pt x="351981" y="1219145"/>
                      <a:pt x="350410" y="1214159"/>
                    </a:cubicBezTo>
                    <a:cubicBezTo>
                      <a:pt x="350478" y="1213663"/>
                      <a:pt x="350744" y="1213305"/>
                      <a:pt x="350823" y="1212815"/>
                    </a:cubicBezTo>
                    <a:cubicBezTo>
                      <a:pt x="348925" y="1213965"/>
                      <a:pt x="345600" y="1215248"/>
                      <a:pt x="342887" y="1206638"/>
                    </a:cubicBezTo>
                    <a:cubicBezTo>
                      <a:pt x="344399" y="1195895"/>
                      <a:pt x="348659" y="1187111"/>
                      <a:pt x="354207" y="1179216"/>
                    </a:cubicBezTo>
                    <a:cubicBezTo>
                      <a:pt x="352238" y="1179993"/>
                      <a:pt x="350050" y="1180924"/>
                      <a:pt x="348544" y="1181445"/>
                    </a:cubicBezTo>
                    <a:lnTo>
                      <a:pt x="351831" y="1177152"/>
                    </a:lnTo>
                    <a:lnTo>
                      <a:pt x="342887" y="1181625"/>
                    </a:lnTo>
                    <a:cubicBezTo>
                      <a:pt x="351287" y="1168781"/>
                      <a:pt x="368885" y="1148663"/>
                      <a:pt x="375676" y="1143993"/>
                    </a:cubicBezTo>
                    <a:close/>
                    <a:moveTo>
                      <a:pt x="574649" y="1143390"/>
                    </a:moveTo>
                    <a:cubicBezTo>
                      <a:pt x="576976" y="1144383"/>
                      <a:pt x="578454" y="1147197"/>
                      <a:pt x="579343" y="1150866"/>
                    </a:cubicBezTo>
                    <a:cubicBezTo>
                      <a:pt x="586109" y="1149955"/>
                      <a:pt x="588063" y="1159985"/>
                      <a:pt x="587975" y="1170290"/>
                    </a:cubicBezTo>
                    <a:cubicBezTo>
                      <a:pt x="593496" y="1166729"/>
                      <a:pt x="599647" y="1164584"/>
                      <a:pt x="604361" y="1167562"/>
                    </a:cubicBezTo>
                    <a:lnTo>
                      <a:pt x="608496" y="1174320"/>
                    </a:lnTo>
                    <a:cubicBezTo>
                      <a:pt x="609638" y="1174536"/>
                      <a:pt x="610858" y="1174438"/>
                      <a:pt x="611881" y="1175084"/>
                    </a:cubicBezTo>
                    <a:lnTo>
                      <a:pt x="620736" y="1189562"/>
                    </a:lnTo>
                    <a:cubicBezTo>
                      <a:pt x="624953" y="1197545"/>
                      <a:pt x="604650" y="1238405"/>
                      <a:pt x="597987" y="1245394"/>
                    </a:cubicBezTo>
                    <a:cubicBezTo>
                      <a:pt x="586952" y="1244635"/>
                      <a:pt x="543032" y="1229379"/>
                      <a:pt x="530994" y="1211297"/>
                    </a:cubicBezTo>
                    <a:cubicBezTo>
                      <a:pt x="516319" y="1198754"/>
                      <a:pt x="513306" y="1183861"/>
                      <a:pt x="549147" y="1171078"/>
                    </a:cubicBezTo>
                    <a:cubicBezTo>
                      <a:pt x="557334" y="1164834"/>
                      <a:pt x="562508" y="1156601"/>
                      <a:pt x="564865" y="1146850"/>
                    </a:cubicBezTo>
                    <a:cubicBezTo>
                      <a:pt x="569148" y="1143228"/>
                      <a:pt x="572323" y="1142398"/>
                      <a:pt x="574649" y="1143390"/>
                    </a:cubicBezTo>
                    <a:close/>
                    <a:moveTo>
                      <a:pt x="1100672" y="1143161"/>
                    </a:moveTo>
                    <a:cubicBezTo>
                      <a:pt x="1102555" y="1141518"/>
                      <a:pt x="1089543" y="1152968"/>
                      <a:pt x="1092674" y="1150181"/>
                    </a:cubicBezTo>
                    <a:cubicBezTo>
                      <a:pt x="1097762" y="1145712"/>
                      <a:pt x="1100044" y="1143709"/>
                      <a:pt x="1100672" y="1143161"/>
                    </a:cubicBezTo>
                    <a:close/>
                    <a:moveTo>
                      <a:pt x="1006393" y="1120326"/>
                    </a:moveTo>
                    <a:cubicBezTo>
                      <a:pt x="1005430" y="1120443"/>
                      <a:pt x="1004383" y="1121356"/>
                      <a:pt x="1003516" y="1121219"/>
                    </a:cubicBezTo>
                    <a:cubicBezTo>
                      <a:pt x="1003374" y="1121402"/>
                      <a:pt x="1003180" y="1121650"/>
                      <a:pt x="1003038" y="1121839"/>
                    </a:cubicBezTo>
                    <a:cubicBezTo>
                      <a:pt x="1004156" y="1121350"/>
                      <a:pt x="1005268" y="1120796"/>
                      <a:pt x="1006393" y="1120326"/>
                    </a:cubicBezTo>
                    <a:close/>
                    <a:moveTo>
                      <a:pt x="1073692" y="1118235"/>
                    </a:moveTo>
                    <a:cubicBezTo>
                      <a:pt x="1077305" y="1119428"/>
                      <a:pt x="1080598" y="1122239"/>
                      <a:pt x="1081547" y="1126129"/>
                    </a:cubicBezTo>
                    <a:cubicBezTo>
                      <a:pt x="1089322" y="1128329"/>
                      <a:pt x="1095944" y="1136527"/>
                      <a:pt x="1082355" y="1148461"/>
                    </a:cubicBezTo>
                    <a:cubicBezTo>
                      <a:pt x="1078180" y="1152176"/>
                      <a:pt x="1065560" y="1150812"/>
                      <a:pt x="1062130" y="1150730"/>
                    </a:cubicBezTo>
                    <a:cubicBezTo>
                      <a:pt x="1061602" y="1148135"/>
                      <a:pt x="1062369" y="1145849"/>
                      <a:pt x="1062653" y="1143447"/>
                    </a:cubicBezTo>
                    <a:cubicBezTo>
                      <a:pt x="1059378" y="1143419"/>
                      <a:pt x="1056013" y="1143240"/>
                      <a:pt x="1054607" y="1143209"/>
                    </a:cubicBezTo>
                    <a:cubicBezTo>
                      <a:pt x="1052784" y="1134281"/>
                      <a:pt x="1055724" y="1126423"/>
                      <a:pt x="1063916" y="1120054"/>
                    </a:cubicBezTo>
                    <a:cubicBezTo>
                      <a:pt x="1066146" y="1117468"/>
                      <a:pt x="1070079" y="1117042"/>
                      <a:pt x="1073692" y="1118235"/>
                    </a:cubicBezTo>
                    <a:close/>
                    <a:moveTo>
                      <a:pt x="428080" y="1117764"/>
                    </a:moveTo>
                    <a:cubicBezTo>
                      <a:pt x="432133" y="1117077"/>
                      <a:pt x="437241" y="1118556"/>
                      <a:pt x="443404" y="1122196"/>
                    </a:cubicBezTo>
                    <a:cubicBezTo>
                      <a:pt x="443097" y="1122499"/>
                      <a:pt x="443335" y="1124937"/>
                      <a:pt x="442903" y="1127399"/>
                    </a:cubicBezTo>
                    <a:cubicBezTo>
                      <a:pt x="445548" y="1128119"/>
                      <a:pt x="447698" y="1127811"/>
                      <a:pt x="450926" y="1129718"/>
                    </a:cubicBezTo>
                    <a:cubicBezTo>
                      <a:pt x="450596" y="1130044"/>
                      <a:pt x="451000" y="1132657"/>
                      <a:pt x="450385" y="1135339"/>
                    </a:cubicBezTo>
                    <a:cubicBezTo>
                      <a:pt x="445439" y="1141874"/>
                      <a:pt x="446508" y="1139889"/>
                      <a:pt x="448107" y="1137620"/>
                    </a:cubicBezTo>
                    <a:cubicBezTo>
                      <a:pt x="440479" y="1145947"/>
                      <a:pt x="433222" y="1145391"/>
                      <a:pt x="426609" y="1133851"/>
                    </a:cubicBezTo>
                    <a:cubicBezTo>
                      <a:pt x="426697" y="1133625"/>
                      <a:pt x="426922" y="1133680"/>
                      <a:pt x="427013" y="1133464"/>
                    </a:cubicBezTo>
                    <a:cubicBezTo>
                      <a:pt x="424313" y="1132147"/>
                      <a:pt x="421613" y="1130742"/>
                      <a:pt x="419087" y="1126329"/>
                    </a:cubicBezTo>
                    <a:cubicBezTo>
                      <a:pt x="421030" y="1121304"/>
                      <a:pt x="424028" y="1118451"/>
                      <a:pt x="428080" y="1117764"/>
                    </a:cubicBezTo>
                    <a:close/>
                    <a:moveTo>
                      <a:pt x="1018508" y="1104900"/>
                    </a:moveTo>
                    <a:cubicBezTo>
                      <a:pt x="1017668" y="1111181"/>
                      <a:pt x="1015360" y="1114899"/>
                      <a:pt x="1012780" y="1117449"/>
                    </a:cubicBezTo>
                    <a:cubicBezTo>
                      <a:pt x="1015877" y="1115682"/>
                      <a:pt x="1019924" y="1113940"/>
                      <a:pt x="1026033" y="1112421"/>
                    </a:cubicBezTo>
                    <a:cubicBezTo>
                      <a:pt x="1024217" y="1126020"/>
                      <a:pt x="1016310" y="1129594"/>
                      <a:pt x="1011041" y="1128740"/>
                    </a:cubicBezTo>
                    <a:cubicBezTo>
                      <a:pt x="982571" y="1164744"/>
                      <a:pt x="922326" y="1245787"/>
                      <a:pt x="909648" y="1241090"/>
                    </a:cubicBezTo>
                    <a:cubicBezTo>
                      <a:pt x="912900" y="1234868"/>
                      <a:pt x="916656" y="1228358"/>
                      <a:pt x="920147" y="1222188"/>
                    </a:cubicBezTo>
                    <a:cubicBezTo>
                      <a:pt x="911905" y="1230146"/>
                      <a:pt x="905395" y="1234777"/>
                      <a:pt x="902130" y="1233563"/>
                    </a:cubicBezTo>
                    <a:cubicBezTo>
                      <a:pt x="906280" y="1225626"/>
                      <a:pt x="911491" y="1216638"/>
                      <a:pt x="915531" y="1209437"/>
                    </a:cubicBezTo>
                    <a:cubicBezTo>
                      <a:pt x="912609" y="1206932"/>
                      <a:pt x="909894" y="1204362"/>
                      <a:pt x="907670" y="1201629"/>
                    </a:cubicBezTo>
                    <a:cubicBezTo>
                      <a:pt x="892633" y="1188525"/>
                      <a:pt x="886395" y="1172610"/>
                      <a:pt x="889970" y="1153369"/>
                    </a:cubicBezTo>
                    <a:cubicBezTo>
                      <a:pt x="934344" y="1151601"/>
                      <a:pt x="968277" y="1123652"/>
                      <a:pt x="1005191" y="1109955"/>
                    </a:cubicBezTo>
                    <a:cubicBezTo>
                      <a:pt x="1008300" y="1108181"/>
                      <a:pt x="1012373" y="1106426"/>
                      <a:pt x="1018508" y="1104900"/>
                    </a:cubicBezTo>
                    <a:close/>
                    <a:moveTo>
                      <a:pt x="508145" y="1080829"/>
                    </a:moveTo>
                    <a:cubicBezTo>
                      <a:pt x="510744" y="1077953"/>
                      <a:pt x="515017" y="1080031"/>
                      <a:pt x="519371" y="1084318"/>
                    </a:cubicBezTo>
                    <a:cubicBezTo>
                      <a:pt x="520607" y="1083011"/>
                      <a:pt x="520581" y="1083119"/>
                      <a:pt x="519470" y="1084395"/>
                    </a:cubicBezTo>
                    <a:cubicBezTo>
                      <a:pt x="520791" y="1085711"/>
                      <a:pt x="521988" y="1087239"/>
                      <a:pt x="523292" y="1088993"/>
                    </a:cubicBezTo>
                    <a:cubicBezTo>
                      <a:pt x="539006" y="1098910"/>
                      <a:pt x="562550" y="1153639"/>
                      <a:pt x="513434" y="1156835"/>
                    </a:cubicBezTo>
                    <a:cubicBezTo>
                      <a:pt x="510543" y="1154437"/>
                      <a:pt x="511615" y="1150849"/>
                      <a:pt x="512778" y="1147509"/>
                    </a:cubicBezTo>
                    <a:cubicBezTo>
                      <a:pt x="510375" y="1148036"/>
                      <a:pt x="508801" y="1149127"/>
                      <a:pt x="505914" y="1149316"/>
                    </a:cubicBezTo>
                    <a:cubicBezTo>
                      <a:pt x="505862" y="1149276"/>
                      <a:pt x="505901" y="1149204"/>
                      <a:pt x="505854" y="1149163"/>
                    </a:cubicBezTo>
                    <a:cubicBezTo>
                      <a:pt x="498351" y="1161397"/>
                      <a:pt x="486120" y="1175322"/>
                      <a:pt x="477407" y="1169534"/>
                    </a:cubicBezTo>
                    <a:cubicBezTo>
                      <a:pt x="478703" y="1168154"/>
                      <a:pt x="480959" y="1163958"/>
                      <a:pt x="483589" y="1158620"/>
                    </a:cubicBezTo>
                    <a:cubicBezTo>
                      <a:pt x="481191" y="1160491"/>
                      <a:pt x="478784" y="1162016"/>
                      <a:pt x="476468" y="1162735"/>
                    </a:cubicBezTo>
                    <a:lnTo>
                      <a:pt x="470027" y="1162030"/>
                    </a:lnTo>
                    <a:lnTo>
                      <a:pt x="469382" y="1163400"/>
                    </a:lnTo>
                    <a:cubicBezTo>
                      <a:pt x="466732" y="1160874"/>
                      <a:pt x="464666" y="1157936"/>
                      <a:pt x="463342" y="1154133"/>
                    </a:cubicBezTo>
                    <a:cubicBezTo>
                      <a:pt x="463279" y="1154142"/>
                      <a:pt x="463237" y="1154206"/>
                      <a:pt x="463174" y="1154215"/>
                    </a:cubicBezTo>
                    <a:cubicBezTo>
                      <a:pt x="462641" y="1154762"/>
                      <a:pt x="462626" y="1155391"/>
                      <a:pt x="461860" y="1155878"/>
                    </a:cubicBezTo>
                    <a:cubicBezTo>
                      <a:pt x="461640" y="1155667"/>
                      <a:pt x="461570" y="1155318"/>
                      <a:pt x="461354" y="1155102"/>
                    </a:cubicBezTo>
                    <a:cubicBezTo>
                      <a:pt x="458098" y="1156682"/>
                      <a:pt x="455467" y="1159772"/>
                      <a:pt x="452010" y="1155497"/>
                    </a:cubicBezTo>
                    <a:cubicBezTo>
                      <a:pt x="456124" y="1151768"/>
                      <a:pt x="457781" y="1150895"/>
                      <a:pt x="458609" y="1150886"/>
                    </a:cubicBezTo>
                    <a:cubicBezTo>
                      <a:pt x="457700" y="1149458"/>
                      <a:pt x="456431" y="1148364"/>
                      <a:pt x="455821" y="1146610"/>
                    </a:cubicBezTo>
                    <a:cubicBezTo>
                      <a:pt x="451394" y="1147112"/>
                      <a:pt x="448667" y="1153141"/>
                      <a:pt x="444487" y="1147975"/>
                    </a:cubicBezTo>
                    <a:cubicBezTo>
                      <a:pt x="451191" y="1141899"/>
                      <a:pt x="452382" y="1142436"/>
                      <a:pt x="451803" y="1144135"/>
                    </a:cubicBezTo>
                    <a:cubicBezTo>
                      <a:pt x="460460" y="1140889"/>
                      <a:pt x="466769" y="1145904"/>
                      <a:pt x="465671" y="1151005"/>
                    </a:cubicBezTo>
                    <a:cubicBezTo>
                      <a:pt x="469380" y="1151364"/>
                      <a:pt x="472079" y="1153338"/>
                      <a:pt x="472965" y="1155784"/>
                    </a:cubicBezTo>
                    <a:lnTo>
                      <a:pt x="470860" y="1160258"/>
                    </a:lnTo>
                    <a:lnTo>
                      <a:pt x="477437" y="1148388"/>
                    </a:lnTo>
                    <a:cubicBezTo>
                      <a:pt x="487373" y="1127660"/>
                      <a:pt x="502749" y="1090505"/>
                      <a:pt x="508145" y="1080829"/>
                    </a:cubicBezTo>
                    <a:close/>
                    <a:moveTo>
                      <a:pt x="512832" y="1066978"/>
                    </a:moveTo>
                    <a:cubicBezTo>
                      <a:pt x="514279" y="1065532"/>
                      <a:pt x="507406" y="1073381"/>
                      <a:pt x="508027" y="1072200"/>
                    </a:cubicBezTo>
                    <a:cubicBezTo>
                      <a:pt x="510943" y="1068974"/>
                      <a:pt x="512350" y="1067460"/>
                      <a:pt x="512832" y="1066978"/>
                    </a:cubicBezTo>
                    <a:close/>
                    <a:moveTo>
                      <a:pt x="451766" y="1042947"/>
                    </a:moveTo>
                    <a:cubicBezTo>
                      <a:pt x="464939" y="1040115"/>
                      <a:pt x="477451" y="1041771"/>
                      <a:pt x="487771" y="1043179"/>
                    </a:cubicBezTo>
                    <a:cubicBezTo>
                      <a:pt x="488491" y="1044538"/>
                      <a:pt x="487206" y="1046938"/>
                      <a:pt x="485206" y="1049687"/>
                    </a:cubicBezTo>
                    <a:cubicBezTo>
                      <a:pt x="488628" y="1050029"/>
                      <a:pt x="492219" y="1050284"/>
                      <a:pt x="495294" y="1050700"/>
                    </a:cubicBezTo>
                    <a:cubicBezTo>
                      <a:pt x="499432" y="1058493"/>
                      <a:pt x="450822" y="1093852"/>
                      <a:pt x="441304" y="1102752"/>
                    </a:cubicBezTo>
                    <a:cubicBezTo>
                      <a:pt x="438306" y="1105890"/>
                      <a:pt x="422932" y="1121388"/>
                      <a:pt x="440579" y="1103380"/>
                    </a:cubicBezTo>
                    <a:cubicBezTo>
                      <a:pt x="427816" y="1116404"/>
                      <a:pt x="430373" y="1105576"/>
                      <a:pt x="434797" y="1094359"/>
                    </a:cubicBezTo>
                    <a:cubicBezTo>
                      <a:pt x="434519" y="1094606"/>
                      <a:pt x="434009" y="1095015"/>
                      <a:pt x="433781" y="1095231"/>
                    </a:cubicBezTo>
                    <a:cubicBezTo>
                      <a:pt x="430783" y="1098365"/>
                      <a:pt x="415413" y="1113867"/>
                      <a:pt x="433056" y="1095859"/>
                    </a:cubicBezTo>
                    <a:cubicBezTo>
                      <a:pt x="420540" y="1108631"/>
                      <a:pt x="422772" y="1098459"/>
                      <a:pt x="427028" y="1087478"/>
                    </a:cubicBezTo>
                    <a:cubicBezTo>
                      <a:pt x="417892" y="1092713"/>
                      <a:pt x="409973" y="1095156"/>
                      <a:pt x="417286" y="1081182"/>
                    </a:cubicBezTo>
                    <a:cubicBezTo>
                      <a:pt x="408200" y="1086040"/>
                      <a:pt x="401010" y="1087450"/>
                      <a:pt x="411795" y="1069647"/>
                    </a:cubicBezTo>
                    <a:cubicBezTo>
                      <a:pt x="424759" y="1053100"/>
                      <a:pt x="438593" y="1045779"/>
                      <a:pt x="451766" y="1042947"/>
                    </a:cubicBezTo>
                    <a:close/>
                    <a:moveTo>
                      <a:pt x="565681" y="991037"/>
                    </a:moveTo>
                    <a:cubicBezTo>
                      <a:pt x="560261" y="1011882"/>
                      <a:pt x="549387" y="1021355"/>
                      <a:pt x="533387" y="1019207"/>
                    </a:cubicBezTo>
                    <a:cubicBezTo>
                      <a:pt x="536399" y="1017172"/>
                      <a:pt x="565020" y="986613"/>
                      <a:pt x="565681" y="991037"/>
                    </a:cubicBezTo>
                    <a:close/>
                    <a:moveTo>
                      <a:pt x="434740" y="990718"/>
                    </a:moveTo>
                    <a:cubicBezTo>
                      <a:pt x="434551" y="991041"/>
                      <a:pt x="433876" y="991950"/>
                      <a:pt x="433428" y="992462"/>
                    </a:cubicBezTo>
                    <a:cubicBezTo>
                      <a:pt x="436478" y="989509"/>
                      <a:pt x="443822" y="995777"/>
                      <a:pt x="443156" y="999961"/>
                    </a:cubicBezTo>
                    <a:cubicBezTo>
                      <a:pt x="448773" y="999873"/>
                      <a:pt x="458459" y="1011345"/>
                      <a:pt x="443381" y="1010840"/>
                    </a:cubicBezTo>
                    <a:cubicBezTo>
                      <a:pt x="441024" y="1010551"/>
                      <a:pt x="440855" y="1010757"/>
                      <a:pt x="440322" y="1010266"/>
                    </a:cubicBezTo>
                    <a:cubicBezTo>
                      <a:pt x="438821" y="1007836"/>
                      <a:pt x="439348" y="1004594"/>
                      <a:pt x="440074" y="1002151"/>
                    </a:cubicBezTo>
                    <a:cubicBezTo>
                      <a:pt x="438821" y="1002620"/>
                      <a:pt x="438274" y="1003400"/>
                      <a:pt x="435858" y="1003317"/>
                    </a:cubicBezTo>
                    <a:cubicBezTo>
                      <a:pt x="433501" y="1003029"/>
                      <a:pt x="433331" y="1003235"/>
                      <a:pt x="432799" y="1002744"/>
                    </a:cubicBezTo>
                    <a:cubicBezTo>
                      <a:pt x="430852" y="999598"/>
                      <a:pt x="432137" y="994510"/>
                      <a:pt x="433129" y="992484"/>
                    </a:cubicBezTo>
                    <a:cubicBezTo>
                      <a:pt x="434629" y="990656"/>
                      <a:pt x="434928" y="990395"/>
                      <a:pt x="434740" y="990718"/>
                    </a:cubicBezTo>
                    <a:close/>
                    <a:moveTo>
                      <a:pt x="987540" y="989635"/>
                    </a:moveTo>
                    <a:cubicBezTo>
                      <a:pt x="987642" y="989774"/>
                      <a:pt x="987711" y="989844"/>
                      <a:pt x="987811" y="989987"/>
                    </a:cubicBezTo>
                    <a:cubicBezTo>
                      <a:pt x="987783" y="989900"/>
                      <a:pt x="987798" y="989792"/>
                      <a:pt x="987774" y="989701"/>
                    </a:cubicBezTo>
                    <a:cubicBezTo>
                      <a:pt x="987700" y="989691"/>
                      <a:pt x="987614" y="989645"/>
                      <a:pt x="987540" y="989635"/>
                    </a:cubicBezTo>
                    <a:close/>
                    <a:moveTo>
                      <a:pt x="469561" y="978256"/>
                    </a:moveTo>
                    <a:cubicBezTo>
                      <a:pt x="472748" y="979419"/>
                      <a:pt x="474213" y="983287"/>
                      <a:pt x="470663" y="987721"/>
                    </a:cubicBezTo>
                    <a:cubicBezTo>
                      <a:pt x="478666" y="982576"/>
                      <a:pt x="487916" y="990348"/>
                      <a:pt x="475121" y="998950"/>
                    </a:cubicBezTo>
                    <a:cubicBezTo>
                      <a:pt x="466226" y="1005725"/>
                      <a:pt x="462712" y="1003369"/>
                      <a:pt x="465652" y="992534"/>
                    </a:cubicBezTo>
                    <a:cubicBezTo>
                      <a:pt x="465830" y="992190"/>
                      <a:pt x="466112" y="992221"/>
                      <a:pt x="466304" y="991905"/>
                    </a:cubicBezTo>
                    <a:cubicBezTo>
                      <a:pt x="458750" y="997013"/>
                      <a:pt x="455397" y="995083"/>
                      <a:pt x="458129" y="985011"/>
                    </a:cubicBezTo>
                    <a:cubicBezTo>
                      <a:pt x="461466" y="978631"/>
                      <a:pt x="466374" y="977092"/>
                      <a:pt x="469561" y="978256"/>
                    </a:cubicBezTo>
                    <a:close/>
                    <a:moveTo>
                      <a:pt x="520902" y="977900"/>
                    </a:moveTo>
                    <a:cubicBezTo>
                      <a:pt x="540710" y="990238"/>
                      <a:pt x="541849" y="992752"/>
                      <a:pt x="537464" y="991374"/>
                    </a:cubicBezTo>
                    <a:cubicBezTo>
                      <a:pt x="538061" y="991778"/>
                      <a:pt x="538964" y="992348"/>
                      <a:pt x="539488" y="992710"/>
                    </a:cubicBezTo>
                    <a:cubicBezTo>
                      <a:pt x="547503" y="984934"/>
                      <a:pt x="555501" y="977641"/>
                      <a:pt x="555852" y="979965"/>
                    </a:cubicBezTo>
                    <a:cubicBezTo>
                      <a:pt x="553752" y="988043"/>
                      <a:pt x="550586" y="993880"/>
                      <a:pt x="546865" y="998529"/>
                    </a:cubicBezTo>
                    <a:cubicBezTo>
                      <a:pt x="547007" y="998754"/>
                      <a:pt x="546694" y="998688"/>
                      <a:pt x="546653" y="998803"/>
                    </a:cubicBezTo>
                    <a:cubicBezTo>
                      <a:pt x="544737" y="1001141"/>
                      <a:pt x="542630" y="1003056"/>
                      <a:pt x="540300" y="1004494"/>
                    </a:cubicBezTo>
                    <a:cubicBezTo>
                      <a:pt x="533736" y="1020085"/>
                      <a:pt x="483329" y="1025343"/>
                      <a:pt x="490837" y="1013550"/>
                    </a:cubicBezTo>
                    <a:cubicBezTo>
                      <a:pt x="491098" y="1013104"/>
                      <a:pt x="490948" y="1012632"/>
                      <a:pt x="491181" y="1012186"/>
                    </a:cubicBezTo>
                    <a:cubicBezTo>
                      <a:pt x="484842" y="1011726"/>
                      <a:pt x="480871" y="1009867"/>
                      <a:pt x="483315" y="1006029"/>
                    </a:cubicBezTo>
                    <a:cubicBezTo>
                      <a:pt x="486245" y="1001022"/>
                      <a:pt x="487408" y="995930"/>
                      <a:pt x="487203" y="990680"/>
                    </a:cubicBezTo>
                    <a:cubicBezTo>
                      <a:pt x="497006" y="986749"/>
                      <a:pt x="510561" y="981995"/>
                      <a:pt x="520902" y="977900"/>
                    </a:cubicBezTo>
                    <a:close/>
                    <a:moveTo>
                      <a:pt x="999054" y="939850"/>
                    </a:moveTo>
                    <a:cubicBezTo>
                      <a:pt x="1003550" y="939426"/>
                      <a:pt x="1008434" y="941608"/>
                      <a:pt x="1013291" y="947567"/>
                    </a:cubicBezTo>
                    <a:cubicBezTo>
                      <a:pt x="1013237" y="947982"/>
                      <a:pt x="1013024" y="948309"/>
                      <a:pt x="1012966" y="948717"/>
                    </a:cubicBezTo>
                    <a:cubicBezTo>
                      <a:pt x="1015551" y="949915"/>
                      <a:pt x="1018178" y="951859"/>
                      <a:pt x="1020813" y="955092"/>
                    </a:cubicBezTo>
                    <a:cubicBezTo>
                      <a:pt x="1018778" y="970270"/>
                      <a:pt x="1012708" y="983340"/>
                      <a:pt x="1002938" y="993801"/>
                    </a:cubicBezTo>
                    <a:cubicBezTo>
                      <a:pt x="999798" y="998560"/>
                      <a:pt x="995457" y="998978"/>
                      <a:pt x="989837" y="995748"/>
                    </a:cubicBezTo>
                    <a:cubicBezTo>
                      <a:pt x="987889" y="992484"/>
                      <a:pt x="986855" y="990593"/>
                      <a:pt x="986209" y="989280"/>
                    </a:cubicBezTo>
                    <a:cubicBezTo>
                      <a:pt x="984918" y="988942"/>
                      <a:pt x="983780" y="989067"/>
                      <a:pt x="982315" y="988227"/>
                    </a:cubicBezTo>
                    <a:cubicBezTo>
                      <a:pt x="975709" y="977153"/>
                      <a:pt x="977785" y="978965"/>
                      <a:pt x="980288" y="982462"/>
                    </a:cubicBezTo>
                    <a:cubicBezTo>
                      <a:pt x="975573" y="965853"/>
                      <a:pt x="985567" y="941122"/>
                      <a:pt x="999054" y="939850"/>
                    </a:cubicBezTo>
                    <a:close/>
                    <a:moveTo>
                      <a:pt x="1899794" y="902413"/>
                    </a:moveTo>
                    <a:cubicBezTo>
                      <a:pt x="1905020" y="903927"/>
                      <a:pt x="1909460" y="907717"/>
                      <a:pt x="1912027" y="912459"/>
                    </a:cubicBezTo>
                    <a:cubicBezTo>
                      <a:pt x="1924294" y="920143"/>
                      <a:pt x="1928550" y="940638"/>
                      <a:pt x="1903641" y="949309"/>
                    </a:cubicBezTo>
                    <a:cubicBezTo>
                      <a:pt x="1897749" y="946222"/>
                      <a:pt x="1893914" y="942398"/>
                      <a:pt x="1891136" y="938245"/>
                    </a:cubicBezTo>
                    <a:cubicBezTo>
                      <a:pt x="1879884" y="930186"/>
                      <a:pt x="1876495" y="919343"/>
                      <a:pt x="1882556" y="906435"/>
                    </a:cubicBezTo>
                    <a:cubicBezTo>
                      <a:pt x="1882556" y="906435"/>
                      <a:pt x="1882556" y="906435"/>
                      <a:pt x="1882845" y="906016"/>
                    </a:cubicBezTo>
                    <a:cubicBezTo>
                      <a:pt x="1888557" y="901658"/>
                      <a:pt x="1894569" y="900898"/>
                      <a:pt x="1899794" y="902413"/>
                    </a:cubicBezTo>
                    <a:close/>
                    <a:moveTo>
                      <a:pt x="1889197" y="889359"/>
                    </a:moveTo>
                    <a:cubicBezTo>
                      <a:pt x="1892346" y="887002"/>
                      <a:pt x="1879371" y="896980"/>
                      <a:pt x="1879588" y="896666"/>
                    </a:cubicBezTo>
                    <a:cubicBezTo>
                      <a:pt x="1885307" y="892301"/>
                      <a:pt x="1888148" y="890145"/>
                      <a:pt x="1889197" y="889359"/>
                    </a:cubicBezTo>
                    <a:close/>
                    <a:moveTo>
                      <a:pt x="1842785" y="876300"/>
                    </a:moveTo>
                    <a:cubicBezTo>
                      <a:pt x="1845632" y="878969"/>
                      <a:pt x="1847357" y="881051"/>
                      <a:pt x="1848687" y="882894"/>
                    </a:cubicBezTo>
                    <a:cubicBezTo>
                      <a:pt x="1850855" y="881418"/>
                      <a:pt x="1853896" y="879880"/>
                      <a:pt x="1858995" y="878330"/>
                    </a:cubicBezTo>
                    <a:cubicBezTo>
                      <a:pt x="1862424" y="880581"/>
                      <a:pt x="1863878" y="883505"/>
                      <a:pt x="1864890" y="886571"/>
                    </a:cubicBezTo>
                    <a:cubicBezTo>
                      <a:pt x="1865596" y="886327"/>
                      <a:pt x="1865707" y="886095"/>
                      <a:pt x="1866518" y="885852"/>
                    </a:cubicBezTo>
                    <a:cubicBezTo>
                      <a:pt x="1882360" y="896230"/>
                      <a:pt x="1866926" y="917620"/>
                      <a:pt x="1870245" y="928824"/>
                    </a:cubicBezTo>
                    <a:cubicBezTo>
                      <a:pt x="1851790" y="967446"/>
                      <a:pt x="1823631" y="990657"/>
                      <a:pt x="1785545" y="998462"/>
                    </a:cubicBezTo>
                    <a:cubicBezTo>
                      <a:pt x="1783425" y="996330"/>
                      <a:pt x="1781589" y="992982"/>
                      <a:pt x="1779532" y="990442"/>
                    </a:cubicBezTo>
                    <a:cubicBezTo>
                      <a:pt x="1778992" y="990561"/>
                      <a:pt x="1778562" y="990827"/>
                      <a:pt x="1778022" y="990940"/>
                    </a:cubicBezTo>
                    <a:cubicBezTo>
                      <a:pt x="1753818" y="966621"/>
                      <a:pt x="1732731" y="913814"/>
                      <a:pt x="1742201" y="878166"/>
                    </a:cubicBezTo>
                    <a:cubicBezTo>
                      <a:pt x="1749565" y="879484"/>
                      <a:pt x="1748068" y="880055"/>
                      <a:pt x="1745706" y="879880"/>
                    </a:cubicBezTo>
                    <a:cubicBezTo>
                      <a:pt x="1752197" y="881848"/>
                      <a:pt x="1756520" y="885926"/>
                      <a:pt x="1759630" y="891225"/>
                    </a:cubicBezTo>
                    <a:cubicBezTo>
                      <a:pt x="1765684" y="894879"/>
                      <a:pt x="1770298" y="899935"/>
                      <a:pt x="1771191" y="908803"/>
                    </a:cubicBezTo>
                    <a:cubicBezTo>
                      <a:pt x="1771974" y="913819"/>
                      <a:pt x="1773166" y="916693"/>
                      <a:pt x="1774371" y="919532"/>
                    </a:cubicBezTo>
                    <a:cubicBezTo>
                      <a:pt x="1788683" y="919436"/>
                      <a:pt x="1813725" y="876882"/>
                      <a:pt x="1842785" y="876300"/>
                    </a:cubicBezTo>
                    <a:close/>
                    <a:moveTo>
                      <a:pt x="563246" y="863599"/>
                    </a:moveTo>
                    <a:cubicBezTo>
                      <a:pt x="569432" y="869378"/>
                      <a:pt x="573253" y="873201"/>
                      <a:pt x="576101" y="876227"/>
                    </a:cubicBezTo>
                    <a:cubicBezTo>
                      <a:pt x="590716" y="890332"/>
                      <a:pt x="588936" y="890923"/>
                      <a:pt x="598199" y="900703"/>
                    </a:cubicBezTo>
                    <a:cubicBezTo>
                      <a:pt x="600373" y="902810"/>
                      <a:pt x="602585" y="904950"/>
                      <a:pt x="605554" y="907719"/>
                    </a:cubicBezTo>
                    <a:cubicBezTo>
                      <a:pt x="605535" y="907797"/>
                      <a:pt x="605472" y="907892"/>
                      <a:pt x="605452" y="907976"/>
                    </a:cubicBezTo>
                    <a:cubicBezTo>
                      <a:pt x="607678" y="910132"/>
                      <a:pt x="609998" y="912373"/>
                      <a:pt x="613075" y="915237"/>
                    </a:cubicBezTo>
                    <a:cubicBezTo>
                      <a:pt x="610360" y="927035"/>
                      <a:pt x="601530" y="940895"/>
                      <a:pt x="591600" y="951973"/>
                    </a:cubicBezTo>
                    <a:cubicBezTo>
                      <a:pt x="599012" y="945542"/>
                      <a:pt x="610398" y="949388"/>
                      <a:pt x="607430" y="956131"/>
                    </a:cubicBezTo>
                    <a:cubicBezTo>
                      <a:pt x="616648" y="956008"/>
                      <a:pt x="623158" y="965554"/>
                      <a:pt x="599388" y="974014"/>
                    </a:cubicBezTo>
                    <a:cubicBezTo>
                      <a:pt x="594772" y="975340"/>
                      <a:pt x="593507" y="971189"/>
                      <a:pt x="596107" y="964557"/>
                    </a:cubicBezTo>
                    <a:cubicBezTo>
                      <a:pt x="594645" y="965203"/>
                      <a:pt x="593653" y="965855"/>
                      <a:pt x="591867" y="966496"/>
                    </a:cubicBezTo>
                    <a:cubicBezTo>
                      <a:pt x="586622" y="967995"/>
                      <a:pt x="584740" y="963158"/>
                      <a:pt x="589235" y="954682"/>
                    </a:cubicBezTo>
                    <a:cubicBezTo>
                      <a:pt x="575306" y="969210"/>
                      <a:pt x="560455" y="976043"/>
                      <a:pt x="555738" y="962584"/>
                    </a:cubicBezTo>
                    <a:cubicBezTo>
                      <a:pt x="549298" y="962044"/>
                      <a:pt x="545871" y="954604"/>
                      <a:pt x="547225" y="938582"/>
                    </a:cubicBezTo>
                    <a:cubicBezTo>
                      <a:pt x="540372" y="945754"/>
                      <a:pt x="533805" y="953211"/>
                      <a:pt x="525585" y="959101"/>
                    </a:cubicBezTo>
                    <a:cubicBezTo>
                      <a:pt x="526704" y="958377"/>
                      <a:pt x="527085" y="958170"/>
                      <a:pt x="525064" y="959580"/>
                    </a:cubicBezTo>
                    <a:cubicBezTo>
                      <a:pt x="488681" y="983761"/>
                      <a:pt x="516469" y="965058"/>
                      <a:pt x="524453" y="959837"/>
                    </a:cubicBezTo>
                    <a:cubicBezTo>
                      <a:pt x="514720" y="966056"/>
                      <a:pt x="509126" y="964780"/>
                      <a:pt x="505985" y="959731"/>
                    </a:cubicBezTo>
                    <a:cubicBezTo>
                      <a:pt x="495292" y="966803"/>
                      <a:pt x="499482" y="963944"/>
                      <a:pt x="505947" y="959614"/>
                    </a:cubicBezTo>
                    <a:cubicBezTo>
                      <a:pt x="505375" y="958678"/>
                      <a:pt x="505095" y="957335"/>
                      <a:pt x="504688" y="956142"/>
                    </a:cubicBezTo>
                    <a:cubicBezTo>
                      <a:pt x="485839" y="954058"/>
                      <a:pt x="500397" y="895214"/>
                      <a:pt x="504968" y="885183"/>
                    </a:cubicBezTo>
                    <a:cubicBezTo>
                      <a:pt x="508649" y="879766"/>
                      <a:pt x="559730" y="863387"/>
                      <a:pt x="563246" y="863599"/>
                    </a:cubicBezTo>
                    <a:close/>
                    <a:moveTo>
                      <a:pt x="771196" y="851319"/>
                    </a:moveTo>
                    <a:cubicBezTo>
                      <a:pt x="776458" y="850339"/>
                      <a:pt x="781362" y="851048"/>
                      <a:pt x="785819" y="853864"/>
                    </a:cubicBezTo>
                    <a:cubicBezTo>
                      <a:pt x="786404" y="855409"/>
                      <a:pt x="785004" y="858394"/>
                      <a:pt x="784953" y="860422"/>
                    </a:cubicBezTo>
                    <a:cubicBezTo>
                      <a:pt x="787754" y="860738"/>
                      <a:pt x="790810" y="859781"/>
                      <a:pt x="793343" y="861379"/>
                    </a:cubicBezTo>
                    <a:cubicBezTo>
                      <a:pt x="806534" y="896326"/>
                      <a:pt x="649506" y="1058367"/>
                      <a:pt x="620463" y="1040047"/>
                    </a:cubicBezTo>
                    <a:cubicBezTo>
                      <a:pt x="620196" y="1037104"/>
                      <a:pt x="620565" y="1035328"/>
                      <a:pt x="621698" y="1031996"/>
                    </a:cubicBezTo>
                    <a:cubicBezTo>
                      <a:pt x="618680" y="1032301"/>
                      <a:pt x="614886" y="1033751"/>
                      <a:pt x="612938" y="1032522"/>
                    </a:cubicBezTo>
                    <a:cubicBezTo>
                      <a:pt x="612569" y="1028423"/>
                      <a:pt x="612569" y="1028423"/>
                      <a:pt x="615676" y="1020077"/>
                    </a:cubicBezTo>
                    <a:cubicBezTo>
                      <a:pt x="615918" y="1019394"/>
                      <a:pt x="615892" y="1019457"/>
                      <a:pt x="616109" y="1018848"/>
                    </a:cubicBezTo>
                    <a:cubicBezTo>
                      <a:pt x="616070" y="1018848"/>
                      <a:pt x="616058" y="1018826"/>
                      <a:pt x="616032" y="1018826"/>
                    </a:cubicBezTo>
                    <a:cubicBezTo>
                      <a:pt x="615930" y="1019131"/>
                      <a:pt x="615739" y="1019657"/>
                      <a:pt x="615663" y="1019899"/>
                    </a:cubicBezTo>
                    <a:cubicBezTo>
                      <a:pt x="615854" y="1019331"/>
                      <a:pt x="615408" y="1019268"/>
                      <a:pt x="615523" y="1018763"/>
                    </a:cubicBezTo>
                    <a:cubicBezTo>
                      <a:pt x="593840" y="1019268"/>
                      <a:pt x="535665" y="1050673"/>
                      <a:pt x="541267" y="1037850"/>
                    </a:cubicBezTo>
                    <a:cubicBezTo>
                      <a:pt x="542617" y="1036453"/>
                      <a:pt x="546717" y="1033005"/>
                      <a:pt x="551759" y="1028896"/>
                    </a:cubicBezTo>
                    <a:cubicBezTo>
                      <a:pt x="539956" y="1033173"/>
                      <a:pt x="531514" y="1035444"/>
                      <a:pt x="533755" y="1030335"/>
                    </a:cubicBezTo>
                    <a:cubicBezTo>
                      <a:pt x="541649" y="1022137"/>
                      <a:pt x="626434" y="955521"/>
                      <a:pt x="633170" y="967262"/>
                    </a:cubicBezTo>
                    <a:cubicBezTo>
                      <a:pt x="631820" y="971266"/>
                      <a:pt x="628650" y="974440"/>
                      <a:pt x="625441" y="977688"/>
                    </a:cubicBezTo>
                    <a:cubicBezTo>
                      <a:pt x="633259" y="973852"/>
                      <a:pt x="639154" y="972107"/>
                      <a:pt x="640695" y="974787"/>
                    </a:cubicBezTo>
                    <a:cubicBezTo>
                      <a:pt x="640389" y="975670"/>
                      <a:pt x="639460" y="976269"/>
                      <a:pt x="639001" y="977078"/>
                    </a:cubicBezTo>
                    <a:cubicBezTo>
                      <a:pt x="679989" y="947806"/>
                      <a:pt x="734360" y="858179"/>
                      <a:pt x="771196" y="851319"/>
                    </a:cubicBezTo>
                    <a:close/>
                    <a:moveTo>
                      <a:pt x="3288856" y="793814"/>
                    </a:moveTo>
                    <a:cubicBezTo>
                      <a:pt x="3291511" y="797742"/>
                      <a:pt x="3294205" y="801603"/>
                      <a:pt x="3296860" y="805531"/>
                    </a:cubicBezTo>
                    <a:cubicBezTo>
                      <a:pt x="3295191" y="801337"/>
                      <a:pt x="3293712" y="797009"/>
                      <a:pt x="3289842" y="794746"/>
                    </a:cubicBezTo>
                    <a:cubicBezTo>
                      <a:pt x="3289425" y="794546"/>
                      <a:pt x="3289235" y="794080"/>
                      <a:pt x="3288856" y="793814"/>
                    </a:cubicBezTo>
                    <a:close/>
                    <a:moveTo>
                      <a:pt x="3279107" y="784360"/>
                    </a:moveTo>
                    <a:cubicBezTo>
                      <a:pt x="3282521" y="789087"/>
                      <a:pt x="3286049" y="793814"/>
                      <a:pt x="3289387" y="798074"/>
                    </a:cubicBezTo>
                    <a:cubicBezTo>
                      <a:pt x="3287680" y="793880"/>
                      <a:pt x="3286200" y="789486"/>
                      <a:pt x="3282331" y="787223"/>
                    </a:cubicBezTo>
                    <a:cubicBezTo>
                      <a:pt x="3281003" y="786623"/>
                      <a:pt x="3280093" y="785425"/>
                      <a:pt x="3279107" y="784360"/>
                    </a:cubicBezTo>
                    <a:close/>
                    <a:moveTo>
                      <a:pt x="3272278" y="774507"/>
                    </a:moveTo>
                    <a:cubicBezTo>
                      <a:pt x="3272923" y="775439"/>
                      <a:pt x="3273833" y="776704"/>
                      <a:pt x="3274554" y="777769"/>
                    </a:cubicBezTo>
                    <a:cubicBezTo>
                      <a:pt x="3274023" y="776770"/>
                      <a:pt x="3273340" y="775838"/>
                      <a:pt x="3272771" y="774840"/>
                    </a:cubicBezTo>
                    <a:cubicBezTo>
                      <a:pt x="3272582" y="774773"/>
                      <a:pt x="3272468" y="774573"/>
                      <a:pt x="3272278" y="774507"/>
                    </a:cubicBezTo>
                    <a:close/>
                    <a:moveTo>
                      <a:pt x="638749" y="758063"/>
                    </a:moveTo>
                    <a:cubicBezTo>
                      <a:pt x="619186" y="782761"/>
                      <a:pt x="627604" y="777869"/>
                      <a:pt x="633954" y="774293"/>
                    </a:cubicBezTo>
                    <a:cubicBezTo>
                      <a:pt x="635482" y="768850"/>
                      <a:pt x="636641" y="763348"/>
                      <a:pt x="638749" y="758063"/>
                    </a:cubicBezTo>
                    <a:close/>
                    <a:moveTo>
                      <a:pt x="1232700" y="736702"/>
                    </a:moveTo>
                    <a:cubicBezTo>
                      <a:pt x="1237775" y="736319"/>
                      <a:pt x="1242138" y="737169"/>
                      <a:pt x="1245597" y="739583"/>
                    </a:cubicBezTo>
                    <a:cubicBezTo>
                      <a:pt x="1247415" y="741338"/>
                      <a:pt x="1248324" y="744059"/>
                      <a:pt x="1249637" y="746429"/>
                    </a:cubicBezTo>
                    <a:cubicBezTo>
                      <a:pt x="1250748" y="746868"/>
                      <a:pt x="1252263" y="746429"/>
                      <a:pt x="1253172" y="747131"/>
                    </a:cubicBezTo>
                    <a:cubicBezTo>
                      <a:pt x="1267312" y="760384"/>
                      <a:pt x="1265090" y="793297"/>
                      <a:pt x="1261151" y="810148"/>
                    </a:cubicBezTo>
                    <a:cubicBezTo>
                      <a:pt x="1260141" y="812957"/>
                      <a:pt x="1250445" y="817082"/>
                      <a:pt x="1231357" y="816818"/>
                    </a:cubicBezTo>
                    <a:cubicBezTo>
                      <a:pt x="1227519" y="816906"/>
                      <a:pt x="1228226" y="816994"/>
                      <a:pt x="1230145" y="816994"/>
                    </a:cubicBezTo>
                    <a:cubicBezTo>
                      <a:pt x="1217621" y="818047"/>
                      <a:pt x="1166516" y="834196"/>
                      <a:pt x="1167526" y="857630"/>
                    </a:cubicBezTo>
                    <a:cubicBezTo>
                      <a:pt x="1209945" y="842008"/>
                      <a:pt x="1252970" y="841569"/>
                      <a:pt x="1297005" y="854822"/>
                    </a:cubicBezTo>
                    <a:cubicBezTo>
                      <a:pt x="1295996" y="857016"/>
                      <a:pt x="1294380" y="857981"/>
                      <a:pt x="1293269" y="859825"/>
                    </a:cubicBezTo>
                    <a:cubicBezTo>
                      <a:pt x="1297005" y="860790"/>
                      <a:pt x="1300742" y="861229"/>
                      <a:pt x="1304479" y="862370"/>
                    </a:cubicBezTo>
                    <a:cubicBezTo>
                      <a:pt x="1297914" y="877729"/>
                      <a:pt x="1286805" y="885277"/>
                      <a:pt x="1274483" y="890807"/>
                    </a:cubicBezTo>
                    <a:cubicBezTo>
                      <a:pt x="1280341" y="890280"/>
                      <a:pt x="1286300" y="890368"/>
                      <a:pt x="1292562" y="892211"/>
                    </a:cubicBezTo>
                    <a:cubicBezTo>
                      <a:pt x="1292259" y="894142"/>
                      <a:pt x="1290340" y="896775"/>
                      <a:pt x="1289532" y="898881"/>
                    </a:cubicBezTo>
                    <a:cubicBezTo>
                      <a:pt x="1293067" y="899144"/>
                      <a:pt x="1296400" y="898706"/>
                      <a:pt x="1300035" y="899759"/>
                    </a:cubicBezTo>
                    <a:cubicBezTo>
                      <a:pt x="1291754" y="946539"/>
                      <a:pt x="1143791" y="1066254"/>
                      <a:pt x="1096423" y="1067746"/>
                    </a:cubicBezTo>
                    <a:cubicBezTo>
                      <a:pt x="1087838" y="1068010"/>
                      <a:pt x="1082485" y="1064411"/>
                      <a:pt x="1079152" y="1058180"/>
                    </a:cubicBezTo>
                    <a:cubicBezTo>
                      <a:pt x="1049257" y="1043435"/>
                      <a:pt x="1087131" y="946627"/>
                      <a:pt x="1064104" y="912134"/>
                    </a:cubicBezTo>
                    <a:cubicBezTo>
                      <a:pt x="1051479" y="903972"/>
                      <a:pt x="1029764" y="905376"/>
                      <a:pt x="991890" y="923895"/>
                    </a:cubicBezTo>
                    <a:cubicBezTo>
                      <a:pt x="988658" y="935041"/>
                      <a:pt x="982194" y="948031"/>
                      <a:pt x="969468" y="945661"/>
                    </a:cubicBezTo>
                    <a:cubicBezTo>
                      <a:pt x="968559" y="943028"/>
                      <a:pt x="968862" y="940220"/>
                      <a:pt x="968963" y="937411"/>
                    </a:cubicBezTo>
                    <a:cubicBezTo>
                      <a:pt x="966741" y="938113"/>
                      <a:pt x="964620" y="938640"/>
                      <a:pt x="961994" y="938113"/>
                    </a:cubicBezTo>
                    <a:cubicBezTo>
                      <a:pt x="961590" y="936972"/>
                      <a:pt x="961792" y="935831"/>
                      <a:pt x="961691" y="934603"/>
                    </a:cubicBezTo>
                    <a:cubicBezTo>
                      <a:pt x="929776" y="942853"/>
                      <a:pt x="889983" y="987878"/>
                      <a:pt x="850896" y="1031059"/>
                    </a:cubicBezTo>
                    <a:cubicBezTo>
                      <a:pt x="870793" y="1023248"/>
                      <a:pt x="890286" y="1019386"/>
                      <a:pt x="890589" y="1019386"/>
                    </a:cubicBezTo>
                    <a:cubicBezTo>
                      <a:pt x="889680" y="1022458"/>
                      <a:pt x="888468" y="1025881"/>
                      <a:pt x="887256" y="1029392"/>
                    </a:cubicBezTo>
                    <a:cubicBezTo>
                      <a:pt x="893417" y="1027900"/>
                      <a:pt x="897961" y="1026934"/>
                      <a:pt x="898062" y="1026934"/>
                    </a:cubicBezTo>
                    <a:cubicBezTo>
                      <a:pt x="896345" y="1033166"/>
                      <a:pt x="893619" y="1040626"/>
                      <a:pt x="891397" y="1047296"/>
                    </a:cubicBezTo>
                    <a:cubicBezTo>
                      <a:pt x="896244" y="1048701"/>
                      <a:pt x="902203" y="1049929"/>
                      <a:pt x="919171" y="1053352"/>
                    </a:cubicBezTo>
                    <a:cubicBezTo>
                      <a:pt x="919272" y="1055459"/>
                      <a:pt x="918969" y="1057214"/>
                      <a:pt x="918969" y="1059321"/>
                    </a:cubicBezTo>
                    <a:cubicBezTo>
                      <a:pt x="921494" y="1059759"/>
                      <a:pt x="923413" y="1060198"/>
                      <a:pt x="926746" y="1060813"/>
                    </a:cubicBezTo>
                    <a:cubicBezTo>
                      <a:pt x="929877" y="1112947"/>
                      <a:pt x="894830" y="1143929"/>
                      <a:pt x="868571" y="1162360"/>
                    </a:cubicBezTo>
                    <a:cubicBezTo>
                      <a:pt x="869177" y="1164993"/>
                      <a:pt x="869379" y="1167275"/>
                      <a:pt x="869783" y="1169732"/>
                    </a:cubicBezTo>
                    <a:cubicBezTo>
                      <a:pt x="872005" y="1169644"/>
                      <a:pt x="874126" y="1169644"/>
                      <a:pt x="876045" y="1169469"/>
                    </a:cubicBezTo>
                    <a:cubicBezTo>
                      <a:pt x="891498" y="1230029"/>
                      <a:pt x="859885" y="1259167"/>
                      <a:pt x="851704" y="1312618"/>
                    </a:cubicBezTo>
                    <a:cubicBezTo>
                      <a:pt x="852815" y="1312881"/>
                      <a:pt x="853825" y="1313408"/>
                      <a:pt x="854734" y="1313583"/>
                    </a:cubicBezTo>
                    <a:cubicBezTo>
                      <a:pt x="854330" y="1315339"/>
                      <a:pt x="854128" y="1316480"/>
                      <a:pt x="853724" y="1318235"/>
                    </a:cubicBezTo>
                    <a:cubicBezTo>
                      <a:pt x="856552" y="1319288"/>
                      <a:pt x="859582" y="1320517"/>
                      <a:pt x="862208" y="1321131"/>
                    </a:cubicBezTo>
                    <a:cubicBezTo>
                      <a:pt x="837665" y="1438740"/>
                      <a:pt x="836454" y="1446902"/>
                      <a:pt x="862107" y="1484028"/>
                    </a:cubicBezTo>
                    <a:cubicBezTo>
                      <a:pt x="886751" y="1483765"/>
                      <a:pt x="902001" y="1457873"/>
                      <a:pt x="927352" y="1461296"/>
                    </a:cubicBezTo>
                    <a:cubicBezTo>
                      <a:pt x="929170" y="1463578"/>
                      <a:pt x="931594" y="1466299"/>
                      <a:pt x="933917" y="1468932"/>
                    </a:cubicBezTo>
                    <a:cubicBezTo>
                      <a:pt x="934321" y="1468932"/>
                      <a:pt x="934523" y="1468756"/>
                      <a:pt x="934927" y="1468756"/>
                    </a:cubicBezTo>
                    <a:cubicBezTo>
                      <a:pt x="937351" y="1471916"/>
                      <a:pt x="940684" y="1475690"/>
                      <a:pt x="944017" y="1479376"/>
                    </a:cubicBezTo>
                    <a:cubicBezTo>
                      <a:pt x="945431" y="1480693"/>
                      <a:pt x="946845" y="1482273"/>
                      <a:pt x="948057" y="1483414"/>
                    </a:cubicBezTo>
                    <a:cubicBezTo>
                      <a:pt x="1000475" y="1418115"/>
                      <a:pt x="1093999" y="1354395"/>
                      <a:pt x="1176010" y="1337632"/>
                    </a:cubicBezTo>
                    <a:cubicBezTo>
                      <a:pt x="1192472" y="1351411"/>
                      <a:pt x="1196310" y="1354834"/>
                      <a:pt x="1211864" y="1370544"/>
                    </a:cubicBezTo>
                    <a:cubicBezTo>
                      <a:pt x="1214490" y="1373090"/>
                      <a:pt x="1218126" y="1376688"/>
                      <a:pt x="1221762" y="1380374"/>
                    </a:cubicBezTo>
                    <a:cubicBezTo>
                      <a:pt x="1247011" y="1375986"/>
                      <a:pt x="1272362" y="1371598"/>
                      <a:pt x="1297813" y="1367297"/>
                    </a:cubicBezTo>
                    <a:cubicBezTo>
                      <a:pt x="1297712" y="1367122"/>
                      <a:pt x="1297510" y="1366946"/>
                      <a:pt x="1297409" y="1366770"/>
                    </a:cubicBezTo>
                    <a:cubicBezTo>
                      <a:pt x="1275089" y="1358345"/>
                      <a:pt x="1254889" y="1232135"/>
                      <a:pt x="1252970" y="1197467"/>
                    </a:cubicBezTo>
                    <a:cubicBezTo>
                      <a:pt x="1214995" y="1205980"/>
                      <a:pt x="1189846" y="1202908"/>
                      <a:pt x="1176313" y="1189304"/>
                    </a:cubicBezTo>
                    <a:cubicBezTo>
                      <a:pt x="1160456" y="1180966"/>
                      <a:pt x="1154699" y="1163501"/>
                      <a:pt x="1157729" y="1138048"/>
                    </a:cubicBezTo>
                    <a:cubicBezTo>
                      <a:pt x="1127025" y="1133572"/>
                      <a:pt x="1123693" y="1131466"/>
                      <a:pt x="1097938" y="1105925"/>
                    </a:cubicBezTo>
                    <a:cubicBezTo>
                      <a:pt x="1098039" y="1105925"/>
                      <a:pt x="1098140" y="1105925"/>
                      <a:pt x="1098241" y="1105925"/>
                    </a:cubicBezTo>
                    <a:cubicBezTo>
                      <a:pt x="1095615" y="1103380"/>
                      <a:pt x="1093595" y="1101625"/>
                      <a:pt x="1090363" y="1098465"/>
                    </a:cubicBezTo>
                    <a:cubicBezTo>
                      <a:pt x="1269635" y="1095042"/>
                      <a:pt x="1494962" y="705792"/>
                      <a:pt x="1706452" y="863335"/>
                    </a:cubicBezTo>
                    <a:cubicBezTo>
                      <a:pt x="1708169" y="864827"/>
                      <a:pt x="1708472" y="866934"/>
                      <a:pt x="1709987" y="868514"/>
                    </a:cubicBezTo>
                    <a:cubicBezTo>
                      <a:pt x="1711300" y="869479"/>
                      <a:pt x="1712613" y="869830"/>
                      <a:pt x="1713926" y="870883"/>
                    </a:cubicBezTo>
                    <a:cubicBezTo>
                      <a:pt x="1743721" y="896248"/>
                      <a:pt x="1731500" y="936709"/>
                      <a:pt x="1703018" y="979189"/>
                    </a:cubicBezTo>
                    <a:cubicBezTo>
                      <a:pt x="1704230" y="977960"/>
                      <a:pt x="1705341" y="976731"/>
                      <a:pt x="1706553" y="975502"/>
                    </a:cubicBezTo>
                    <a:cubicBezTo>
                      <a:pt x="1687465" y="1016051"/>
                      <a:pt x="1668982" y="1057039"/>
                      <a:pt x="1650701" y="1098114"/>
                    </a:cubicBezTo>
                    <a:cubicBezTo>
                      <a:pt x="1653125" y="1099255"/>
                      <a:pt x="1655448" y="1099430"/>
                      <a:pt x="1658074" y="1101361"/>
                    </a:cubicBezTo>
                    <a:cubicBezTo>
                      <a:pt x="1657872" y="1103029"/>
                      <a:pt x="1657670" y="1103994"/>
                      <a:pt x="1657569" y="1105399"/>
                    </a:cubicBezTo>
                    <a:cubicBezTo>
                      <a:pt x="1660195" y="1106540"/>
                      <a:pt x="1662720" y="1106803"/>
                      <a:pt x="1665548" y="1108909"/>
                    </a:cubicBezTo>
                    <a:cubicBezTo>
                      <a:pt x="1664639" y="1117862"/>
                      <a:pt x="1663932" y="1121548"/>
                      <a:pt x="1660801" y="1127077"/>
                    </a:cubicBezTo>
                    <a:cubicBezTo>
                      <a:pt x="1663730" y="1125848"/>
                      <a:pt x="1666558" y="1124620"/>
                      <a:pt x="1671507" y="1122513"/>
                    </a:cubicBezTo>
                    <a:cubicBezTo>
                      <a:pt x="1672719" y="1125322"/>
                      <a:pt x="1673729" y="1128481"/>
                      <a:pt x="1674941" y="1131817"/>
                    </a:cubicBezTo>
                    <a:cubicBezTo>
                      <a:pt x="1676254" y="1131202"/>
                      <a:pt x="1677365" y="1130763"/>
                      <a:pt x="1679082" y="1129974"/>
                    </a:cubicBezTo>
                    <a:cubicBezTo>
                      <a:pt x="1680294" y="1132870"/>
                      <a:pt x="1681304" y="1136117"/>
                      <a:pt x="1682516" y="1139365"/>
                    </a:cubicBezTo>
                    <a:cubicBezTo>
                      <a:pt x="1765738" y="1146298"/>
                      <a:pt x="1734227" y="1091970"/>
                      <a:pt x="1768263" y="1049754"/>
                    </a:cubicBezTo>
                    <a:cubicBezTo>
                      <a:pt x="1781393" y="1048701"/>
                      <a:pt x="1793210" y="1051773"/>
                      <a:pt x="1803613" y="1058882"/>
                    </a:cubicBezTo>
                    <a:cubicBezTo>
                      <a:pt x="1803310" y="1060110"/>
                      <a:pt x="1802805" y="1061251"/>
                      <a:pt x="1802502" y="1062480"/>
                    </a:cubicBezTo>
                    <a:cubicBezTo>
                      <a:pt x="1805330" y="1063709"/>
                      <a:pt x="1808461" y="1064587"/>
                      <a:pt x="1811086" y="1066430"/>
                    </a:cubicBezTo>
                    <a:cubicBezTo>
                      <a:pt x="1795634" y="1123566"/>
                      <a:pt x="1769778" y="1175876"/>
                      <a:pt x="1731904" y="1222919"/>
                    </a:cubicBezTo>
                    <a:cubicBezTo>
                      <a:pt x="1731399" y="1221515"/>
                      <a:pt x="1730692" y="1214845"/>
                      <a:pt x="1730793" y="1206507"/>
                    </a:cubicBezTo>
                    <a:cubicBezTo>
                      <a:pt x="1728571" y="1209403"/>
                      <a:pt x="1726652" y="1212475"/>
                      <a:pt x="1724329" y="1215371"/>
                    </a:cubicBezTo>
                    <a:cubicBezTo>
                      <a:pt x="1723622" y="1213353"/>
                      <a:pt x="1721703" y="1201592"/>
                      <a:pt x="1724430" y="1186145"/>
                    </a:cubicBezTo>
                    <a:cubicBezTo>
                      <a:pt x="1670497" y="1284532"/>
                      <a:pt x="1697160" y="1471214"/>
                      <a:pt x="1654640" y="1505356"/>
                    </a:cubicBezTo>
                    <a:cubicBezTo>
                      <a:pt x="1658074" y="1506233"/>
                      <a:pt x="1661609" y="1507111"/>
                      <a:pt x="1664639" y="1507901"/>
                    </a:cubicBezTo>
                    <a:cubicBezTo>
                      <a:pt x="1664235" y="1510007"/>
                      <a:pt x="1663629" y="1511324"/>
                      <a:pt x="1663225" y="1513079"/>
                    </a:cubicBezTo>
                    <a:cubicBezTo>
                      <a:pt x="1666255" y="1513957"/>
                      <a:pt x="1669386" y="1514747"/>
                      <a:pt x="1672113" y="1515361"/>
                    </a:cubicBezTo>
                    <a:cubicBezTo>
                      <a:pt x="1668982" y="1534143"/>
                      <a:pt x="1662114" y="1537215"/>
                      <a:pt x="1651105" y="1541691"/>
                    </a:cubicBezTo>
                    <a:cubicBezTo>
                      <a:pt x="1648681" y="1539760"/>
                      <a:pt x="1646257" y="1536864"/>
                      <a:pt x="1643631" y="1534143"/>
                    </a:cubicBezTo>
                    <a:cubicBezTo>
                      <a:pt x="1640904" y="1531949"/>
                      <a:pt x="1638178" y="1528789"/>
                      <a:pt x="1635350" y="1525805"/>
                    </a:cubicBezTo>
                    <a:cubicBezTo>
                      <a:pt x="1633936" y="1547572"/>
                      <a:pt x="1633835" y="1551258"/>
                      <a:pt x="1634946" y="1560298"/>
                    </a:cubicBezTo>
                    <a:cubicBezTo>
                      <a:pt x="1655246" y="1567583"/>
                      <a:pt x="1676860" y="1564950"/>
                      <a:pt x="1697766" y="1566617"/>
                    </a:cubicBezTo>
                    <a:cubicBezTo>
                      <a:pt x="1697766" y="1568636"/>
                      <a:pt x="1697968" y="1571620"/>
                      <a:pt x="1698069" y="1573902"/>
                    </a:cubicBezTo>
                    <a:cubicBezTo>
                      <a:pt x="1700493" y="1573990"/>
                      <a:pt x="1702816" y="1573902"/>
                      <a:pt x="1705240" y="1574165"/>
                    </a:cubicBezTo>
                    <a:cubicBezTo>
                      <a:pt x="1706048" y="1641132"/>
                      <a:pt x="1728975" y="1804468"/>
                      <a:pt x="1762506" y="1884160"/>
                    </a:cubicBezTo>
                    <a:cubicBezTo>
                      <a:pt x="1784221" y="1884160"/>
                      <a:pt x="1806138" y="1880299"/>
                      <a:pt x="1827347" y="1884248"/>
                    </a:cubicBezTo>
                    <a:cubicBezTo>
                      <a:pt x="1826135" y="1886969"/>
                      <a:pt x="1824923" y="1888900"/>
                      <a:pt x="1823610" y="1891357"/>
                    </a:cubicBezTo>
                    <a:cubicBezTo>
                      <a:pt x="1827347" y="1891621"/>
                      <a:pt x="1831185" y="1891094"/>
                      <a:pt x="1834821" y="1891709"/>
                    </a:cubicBezTo>
                    <a:cubicBezTo>
                      <a:pt x="1815530" y="1935329"/>
                      <a:pt x="1796947" y="1937874"/>
                      <a:pt x="1780181" y="1916898"/>
                    </a:cubicBezTo>
                    <a:cubicBezTo>
                      <a:pt x="1773616" y="1911807"/>
                      <a:pt x="1767455" y="1902943"/>
                      <a:pt x="1761496" y="1891270"/>
                    </a:cubicBezTo>
                    <a:cubicBezTo>
                      <a:pt x="1754527" y="1890831"/>
                      <a:pt x="1747660" y="1890216"/>
                      <a:pt x="1740691" y="1888286"/>
                    </a:cubicBezTo>
                    <a:cubicBezTo>
                      <a:pt x="1739782" y="1886442"/>
                      <a:pt x="1740186" y="1883985"/>
                      <a:pt x="1739580" y="1881703"/>
                    </a:cubicBezTo>
                    <a:cubicBezTo>
                      <a:pt x="1737459" y="1881264"/>
                      <a:pt x="1735338" y="1881352"/>
                      <a:pt x="1733217" y="1880825"/>
                    </a:cubicBezTo>
                    <a:cubicBezTo>
                      <a:pt x="1731904" y="1878192"/>
                      <a:pt x="1732207" y="1874857"/>
                      <a:pt x="1731702" y="1871610"/>
                    </a:cubicBezTo>
                    <a:cubicBezTo>
                      <a:pt x="1641914" y="1888110"/>
                      <a:pt x="1404569" y="2088922"/>
                      <a:pt x="1448301" y="2206882"/>
                    </a:cubicBezTo>
                    <a:lnTo>
                      <a:pt x="1524050" y="2299477"/>
                    </a:lnTo>
                    <a:cubicBezTo>
                      <a:pt x="1778161" y="2401726"/>
                      <a:pt x="1621513" y="2155450"/>
                      <a:pt x="1781595" y="2098226"/>
                    </a:cubicBezTo>
                    <a:cubicBezTo>
                      <a:pt x="1781696" y="2101298"/>
                      <a:pt x="1782201" y="2105159"/>
                      <a:pt x="1782807" y="2108846"/>
                    </a:cubicBezTo>
                    <a:cubicBezTo>
                      <a:pt x="1785029" y="2107968"/>
                      <a:pt x="1786746" y="2106651"/>
                      <a:pt x="1789170" y="2105774"/>
                    </a:cubicBezTo>
                    <a:cubicBezTo>
                      <a:pt x="1789271" y="2136580"/>
                      <a:pt x="1816843" y="2203547"/>
                      <a:pt x="1841386" y="2232071"/>
                    </a:cubicBezTo>
                    <a:cubicBezTo>
                      <a:pt x="1886532" y="2183799"/>
                      <a:pt x="1942586" y="2099893"/>
                      <a:pt x="1994398" y="2161769"/>
                    </a:cubicBezTo>
                    <a:cubicBezTo>
                      <a:pt x="1998337" y="2165456"/>
                      <a:pt x="2002276" y="2170020"/>
                      <a:pt x="2006215" y="2175461"/>
                    </a:cubicBezTo>
                    <a:cubicBezTo>
                      <a:pt x="1999145" y="2157820"/>
                      <a:pt x="2006013" y="2166948"/>
                      <a:pt x="2012275" y="2178533"/>
                    </a:cubicBezTo>
                    <a:cubicBezTo>
                      <a:pt x="2007225" y="2163261"/>
                      <a:pt x="2024496" y="2191698"/>
                      <a:pt x="2026516" y="2201967"/>
                    </a:cubicBezTo>
                    <a:cubicBezTo>
                      <a:pt x="2041766" y="2207496"/>
                      <a:pt x="2058936" y="2207496"/>
                      <a:pt x="2073783" y="2212850"/>
                    </a:cubicBezTo>
                    <a:cubicBezTo>
                      <a:pt x="2072975" y="2214254"/>
                      <a:pt x="2071662" y="2216098"/>
                      <a:pt x="2070753" y="2217677"/>
                    </a:cubicBezTo>
                    <a:cubicBezTo>
                      <a:pt x="2072470" y="2218028"/>
                      <a:pt x="2074086" y="2218467"/>
                      <a:pt x="2075803" y="2218906"/>
                    </a:cubicBezTo>
                    <a:cubicBezTo>
                      <a:pt x="2084590" y="2195121"/>
                      <a:pt x="2113879" y="2167913"/>
                      <a:pt x="2145290" y="2144304"/>
                    </a:cubicBezTo>
                    <a:cubicBezTo>
                      <a:pt x="2144886" y="2148341"/>
                      <a:pt x="2144684" y="2152993"/>
                      <a:pt x="2144886" y="2158171"/>
                    </a:cubicBezTo>
                    <a:cubicBezTo>
                      <a:pt x="2147512" y="2156065"/>
                      <a:pt x="2150037" y="2153870"/>
                      <a:pt x="2152763" y="2151852"/>
                    </a:cubicBezTo>
                    <a:cubicBezTo>
                      <a:pt x="2152258" y="2157381"/>
                      <a:pt x="2152359" y="2164402"/>
                      <a:pt x="2152864" y="2172302"/>
                    </a:cubicBezTo>
                    <a:cubicBezTo>
                      <a:pt x="2156803" y="2171248"/>
                      <a:pt x="2160641" y="2171512"/>
                      <a:pt x="2164277" y="2174408"/>
                    </a:cubicBezTo>
                    <a:cubicBezTo>
                      <a:pt x="2163974" y="2175198"/>
                      <a:pt x="2160843" y="2177919"/>
                      <a:pt x="2156702" y="2181342"/>
                    </a:cubicBezTo>
                    <a:cubicBezTo>
                      <a:pt x="2162156" y="2178445"/>
                      <a:pt x="2167206" y="2178094"/>
                      <a:pt x="2171751" y="2181956"/>
                    </a:cubicBezTo>
                    <a:cubicBezTo>
                      <a:pt x="2170236" y="2186432"/>
                      <a:pt x="2092973" y="2242867"/>
                      <a:pt x="2080550" y="2247957"/>
                    </a:cubicBezTo>
                    <a:cubicBezTo>
                      <a:pt x="2078732" y="2242779"/>
                      <a:pt x="2078732" y="2239619"/>
                      <a:pt x="2079338" y="2237337"/>
                    </a:cubicBezTo>
                    <a:cubicBezTo>
                      <a:pt x="2079338" y="2237162"/>
                      <a:pt x="2079338" y="2237074"/>
                      <a:pt x="2079439" y="2236898"/>
                    </a:cubicBezTo>
                    <a:cubicBezTo>
                      <a:pt x="2076712" y="2238478"/>
                      <a:pt x="2074389" y="2239883"/>
                      <a:pt x="2072975" y="2240409"/>
                    </a:cubicBezTo>
                    <a:cubicBezTo>
                      <a:pt x="2071965" y="2237425"/>
                      <a:pt x="2072369" y="2236196"/>
                      <a:pt x="2072268" y="2234353"/>
                    </a:cubicBezTo>
                    <a:cubicBezTo>
                      <a:pt x="2061966" y="2248220"/>
                      <a:pt x="2044392" y="2262351"/>
                      <a:pt x="2008740" y="2259367"/>
                    </a:cubicBezTo>
                    <a:cubicBezTo>
                      <a:pt x="2008235" y="2256558"/>
                      <a:pt x="2009043" y="2253925"/>
                      <a:pt x="2009346" y="2251292"/>
                    </a:cubicBezTo>
                    <a:cubicBezTo>
                      <a:pt x="2006417" y="2251292"/>
                      <a:pt x="2004397" y="2252082"/>
                      <a:pt x="2001165" y="2251819"/>
                    </a:cubicBezTo>
                    <a:cubicBezTo>
                      <a:pt x="1999751" y="2243569"/>
                      <a:pt x="2002377" y="2235845"/>
                      <a:pt x="2004094" y="2227946"/>
                    </a:cubicBezTo>
                    <a:cubicBezTo>
                      <a:pt x="1797755" y="2200124"/>
                      <a:pt x="1594546" y="2601573"/>
                      <a:pt x="1419516" y="2486509"/>
                    </a:cubicBezTo>
                    <a:cubicBezTo>
                      <a:pt x="1373865" y="2456405"/>
                      <a:pt x="1115007" y="2435165"/>
                      <a:pt x="1058448" y="2459302"/>
                    </a:cubicBezTo>
                    <a:cubicBezTo>
                      <a:pt x="1057337" y="2461584"/>
                      <a:pt x="1056226" y="2464831"/>
                      <a:pt x="1055216" y="2467815"/>
                    </a:cubicBezTo>
                    <a:cubicBezTo>
                      <a:pt x="1078243" y="2478172"/>
                      <a:pt x="1146922" y="2502044"/>
                      <a:pt x="1313266" y="2518984"/>
                    </a:cubicBezTo>
                    <a:cubicBezTo>
                      <a:pt x="1308418" y="2520914"/>
                      <a:pt x="1304782" y="2522319"/>
                      <a:pt x="1300439" y="2524074"/>
                    </a:cubicBezTo>
                    <a:cubicBezTo>
                      <a:pt x="1307509" y="2524864"/>
                      <a:pt x="1313367" y="2525742"/>
                      <a:pt x="1320841" y="2526444"/>
                    </a:cubicBezTo>
                    <a:cubicBezTo>
                      <a:pt x="1275493" y="2544963"/>
                      <a:pt x="1253374" y="2554793"/>
                      <a:pt x="1230246" y="2544348"/>
                    </a:cubicBezTo>
                    <a:cubicBezTo>
                      <a:pt x="1229640" y="2542505"/>
                      <a:pt x="1228529" y="2540135"/>
                      <a:pt x="1227519" y="2537941"/>
                    </a:cubicBezTo>
                    <a:cubicBezTo>
                      <a:pt x="1226004" y="2537415"/>
                      <a:pt x="1224287" y="2537502"/>
                      <a:pt x="1222671" y="2536800"/>
                    </a:cubicBezTo>
                    <a:cubicBezTo>
                      <a:pt x="1221358" y="2532851"/>
                      <a:pt x="1219035" y="2528024"/>
                      <a:pt x="1216712" y="2523372"/>
                    </a:cubicBezTo>
                    <a:cubicBezTo>
                      <a:pt x="1081778" y="2493443"/>
                      <a:pt x="788782" y="2515561"/>
                      <a:pt x="662030" y="2377327"/>
                    </a:cubicBezTo>
                    <a:cubicBezTo>
                      <a:pt x="631326" y="2346783"/>
                      <a:pt x="609409" y="2307815"/>
                      <a:pt x="599815" y="2257963"/>
                    </a:cubicBezTo>
                    <a:cubicBezTo>
                      <a:pt x="599310" y="2255242"/>
                      <a:pt x="598300" y="2252960"/>
                      <a:pt x="597795" y="2250239"/>
                    </a:cubicBezTo>
                    <a:cubicBezTo>
                      <a:pt x="595371" y="2254013"/>
                      <a:pt x="589816" y="2256734"/>
                      <a:pt x="577696" y="2255681"/>
                    </a:cubicBezTo>
                    <a:cubicBezTo>
                      <a:pt x="583857" y="2256295"/>
                      <a:pt x="596785" y="2257612"/>
                      <a:pt x="599815" y="2257963"/>
                    </a:cubicBezTo>
                    <a:cubicBezTo>
                      <a:pt x="598098" y="2257787"/>
                      <a:pt x="592038" y="2257261"/>
                      <a:pt x="576888" y="2255768"/>
                    </a:cubicBezTo>
                    <a:cubicBezTo>
                      <a:pt x="559112" y="2253662"/>
                      <a:pt x="520632" y="2272357"/>
                      <a:pt x="510633" y="2249625"/>
                    </a:cubicBezTo>
                    <a:cubicBezTo>
                      <a:pt x="510734" y="2249274"/>
                      <a:pt x="510532" y="2248659"/>
                      <a:pt x="510431" y="2248308"/>
                    </a:cubicBezTo>
                    <a:cubicBezTo>
                      <a:pt x="507805" y="2246553"/>
                      <a:pt x="504674" y="2245500"/>
                      <a:pt x="503159" y="2242077"/>
                    </a:cubicBezTo>
                    <a:cubicBezTo>
                      <a:pt x="503260" y="2240760"/>
                      <a:pt x="502452" y="2239531"/>
                      <a:pt x="502351" y="2237250"/>
                    </a:cubicBezTo>
                    <a:cubicBezTo>
                      <a:pt x="502149" y="2237601"/>
                      <a:pt x="501240" y="2237776"/>
                      <a:pt x="501240" y="2237776"/>
                    </a:cubicBezTo>
                    <a:cubicBezTo>
                      <a:pt x="514976" y="2223119"/>
                      <a:pt x="529621" y="2216712"/>
                      <a:pt x="543154" y="2215044"/>
                    </a:cubicBezTo>
                    <a:cubicBezTo>
                      <a:pt x="545275" y="2212850"/>
                      <a:pt x="547295" y="2210568"/>
                      <a:pt x="549416" y="2208374"/>
                    </a:cubicBezTo>
                    <a:cubicBezTo>
                      <a:pt x="540932" y="2210217"/>
                      <a:pt x="533964" y="2212148"/>
                      <a:pt x="530126" y="2213377"/>
                    </a:cubicBezTo>
                    <a:cubicBezTo>
                      <a:pt x="533459" y="2209866"/>
                      <a:pt x="536892" y="2206268"/>
                      <a:pt x="540225" y="2202669"/>
                    </a:cubicBezTo>
                    <a:cubicBezTo>
                      <a:pt x="489726" y="2222417"/>
                      <a:pt x="443267" y="2217853"/>
                      <a:pt x="406302" y="2173794"/>
                    </a:cubicBezTo>
                    <a:cubicBezTo>
                      <a:pt x="399636" y="2166948"/>
                      <a:pt x="393273" y="2158873"/>
                      <a:pt x="387112" y="2149570"/>
                    </a:cubicBezTo>
                    <a:cubicBezTo>
                      <a:pt x="373477" y="2150535"/>
                      <a:pt x="357520" y="2151939"/>
                      <a:pt x="340451" y="2153519"/>
                    </a:cubicBezTo>
                    <a:cubicBezTo>
                      <a:pt x="353581" y="2154660"/>
                      <a:pt x="367417" y="2164315"/>
                      <a:pt x="379739" y="2176602"/>
                    </a:cubicBezTo>
                    <a:cubicBezTo>
                      <a:pt x="413473" y="2205390"/>
                      <a:pt x="438217" y="2259016"/>
                      <a:pt x="397919" y="2221627"/>
                    </a:cubicBezTo>
                    <a:lnTo>
                      <a:pt x="397212" y="2221715"/>
                    </a:lnTo>
                    <a:cubicBezTo>
                      <a:pt x="392869" y="2221013"/>
                      <a:pt x="388728" y="2217151"/>
                      <a:pt x="384587" y="2211709"/>
                    </a:cubicBezTo>
                    <a:cubicBezTo>
                      <a:pt x="373679" y="2204161"/>
                      <a:pt x="363478" y="2179850"/>
                      <a:pt x="350753" y="2164227"/>
                    </a:cubicBezTo>
                    <a:cubicBezTo>
                      <a:pt x="348935" y="2162823"/>
                      <a:pt x="347117" y="2161243"/>
                      <a:pt x="345198" y="2160365"/>
                    </a:cubicBezTo>
                    <a:cubicBezTo>
                      <a:pt x="346107" y="2160365"/>
                      <a:pt x="347016" y="2160979"/>
                      <a:pt x="347925" y="2161067"/>
                    </a:cubicBezTo>
                    <a:cubicBezTo>
                      <a:pt x="345097" y="2157995"/>
                      <a:pt x="342067" y="2155450"/>
                      <a:pt x="338936" y="2153695"/>
                    </a:cubicBezTo>
                    <a:cubicBezTo>
                      <a:pt x="338229" y="2153783"/>
                      <a:pt x="337623" y="2153783"/>
                      <a:pt x="336815" y="2153870"/>
                    </a:cubicBezTo>
                    <a:cubicBezTo>
                      <a:pt x="341360" y="2160365"/>
                      <a:pt x="345501" y="2167825"/>
                      <a:pt x="346309" y="2173355"/>
                    </a:cubicBezTo>
                    <a:cubicBezTo>
                      <a:pt x="346208" y="2175373"/>
                      <a:pt x="328028" y="2164315"/>
                      <a:pt x="315000" y="2155889"/>
                    </a:cubicBezTo>
                    <a:cubicBezTo>
                      <a:pt x="263188" y="2160716"/>
                      <a:pt x="206124" y="2165456"/>
                      <a:pt x="166735" y="2161418"/>
                    </a:cubicBezTo>
                    <a:cubicBezTo>
                      <a:pt x="167341" y="2197754"/>
                      <a:pt x="167543" y="2221276"/>
                      <a:pt x="157746" y="2237250"/>
                    </a:cubicBezTo>
                    <a:cubicBezTo>
                      <a:pt x="154211" y="2236723"/>
                      <a:pt x="149868" y="2235845"/>
                      <a:pt x="146232" y="2235143"/>
                    </a:cubicBezTo>
                    <a:cubicBezTo>
                      <a:pt x="145828" y="2233124"/>
                      <a:pt x="145929" y="2231018"/>
                      <a:pt x="145727" y="2228912"/>
                    </a:cubicBezTo>
                    <a:cubicBezTo>
                      <a:pt x="143505" y="2228473"/>
                      <a:pt x="141384" y="2228122"/>
                      <a:pt x="139365" y="2227771"/>
                    </a:cubicBezTo>
                    <a:cubicBezTo>
                      <a:pt x="144818" y="2302373"/>
                      <a:pt x="163402" y="2377239"/>
                      <a:pt x="133405" y="2450876"/>
                    </a:cubicBezTo>
                    <a:cubicBezTo>
                      <a:pt x="132900" y="2440870"/>
                      <a:pt x="132900" y="2430865"/>
                      <a:pt x="132900" y="2420947"/>
                    </a:cubicBezTo>
                    <a:cubicBezTo>
                      <a:pt x="130780" y="2428407"/>
                      <a:pt x="128861" y="2435868"/>
                      <a:pt x="125831" y="2443328"/>
                    </a:cubicBezTo>
                    <a:cubicBezTo>
                      <a:pt x="123710" y="2399883"/>
                      <a:pt x="128658" y="2356701"/>
                      <a:pt x="120780" y="2313607"/>
                    </a:cubicBezTo>
                    <a:cubicBezTo>
                      <a:pt x="119468" y="2312993"/>
                      <a:pt x="118256" y="2312466"/>
                      <a:pt x="116943" y="2311940"/>
                    </a:cubicBezTo>
                    <a:cubicBezTo>
                      <a:pt x="116741" y="2315450"/>
                      <a:pt x="115630" y="2320541"/>
                      <a:pt x="115024" y="2324754"/>
                    </a:cubicBezTo>
                    <a:cubicBezTo>
                      <a:pt x="111691" y="2326070"/>
                      <a:pt x="107348" y="2328528"/>
                      <a:pt x="103914" y="2329844"/>
                    </a:cubicBezTo>
                    <a:cubicBezTo>
                      <a:pt x="102399" y="2326948"/>
                      <a:pt x="101389" y="2323701"/>
                      <a:pt x="100076" y="2320629"/>
                    </a:cubicBezTo>
                    <a:cubicBezTo>
                      <a:pt x="98763" y="2321243"/>
                      <a:pt x="97450" y="2321857"/>
                      <a:pt x="96339" y="2322296"/>
                    </a:cubicBezTo>
                    <a:cubicBezTo>
                      <a:pt x="67050" y="2265774"/>
                      <a:pt x="74827" y="2186608"/>
                      <a:pt x="45234" y="2131139"/>
                    </a:cubicBezTo>
                    <a:cubicBezTo>
                      <a:pt x="44425" y="2134386"/>
                      <a:pt x="43719" y="2137809"/>
                      <a:pt x="43113" y="2140530"/>
                    </a:cubicBezTo>
                    <a:cubicBezTo>
                      <a:pt x="39477" y="2141758"/>
                      <a:pt x="34225" y="2143338"/>
                      <a:pt x="30690" y="2144655"/>
                    </a:cubicBezTo>
                    <a:cubicBezTo>
                      <a:pt x="29781" y="2141846"/>
                      <a:pt x="29377" y="2138248"/>
                      <a:pt x="28468" y="2135351"/>
                    </a:cubicBezTo>
                    <a:cubicBezTo>
                      <a:pt x="26650" y="2135966"/>
                      <a:pt x="24731" y="2136580"/>
                      <a:pt x="23217" y="2137107"/>
                    </a:cubicBezTo>
                    <a:cubicBezTo>
                      <a:pt x="-6679" y="2049164"/>
                      <a:pt x="-9810" y="1920672"/>
                      <a:pt x="26246" y="1833870"/>
                    </a:cubicBezTo>
                    <a:cubicBezTo>
                      <a:pt x="39780" y="1828867"/>
                      <a:pt x="42204" y="1828165"/>
                      <a:pt x="61393" y="1835976"/>
                    </a:cubicBezTo>
                    <a:cubicBezTo>
                      <a:pt x="60081" y="1838521"/>
                      <a:pt x="268642" y="1673167"/>
                      <a:pt x="235717" y="1678960"/>
                    </a:cubicBezTo>
                    <a:cubicBezTo>
                      <a:pt x="235818" y="1661670"/>
                      <a:pt x="239857" y="1641308"/>
                      <a:pt x="250563" y="1626387"/>
                    </a:cubicBezTo>
                    <a:cubicBezTo>
                      <a:pt x="259249" y="1629722"/>
                      <a:pt x="270662" y="1635515"/>
                      <a:pt x="278540" y="1641220"/>
                    </a:cubicBezTo>
                    <a:cubicBezTo>
                      <a:pt x="284600" y="1630337"/>
                      <a:pt x="283994" y="1616996"/>
                      <a:pt x="292377" y="1607341"/>
                    </a:cubicBezTo>
                    <a:cubicBezTo>
                      <a:pt x="294901" y="1609711"/>
                      <a:pt x="298941" y="1613485"/>
                      <a:pt x="301365" y="1615767"/>
                    </a:cubicBezTo>
                    <a:lnTo>
                      <a:pt x="422663" y="1528702"/>
                    </a:lnTo>
                    <a:cubicBezTo>
                      <a:pt x="423572" y="1532476"/>
                      <a:pt x="423370" y="1537040"/>
                      <a:pt x="422663" y="1541604"/>
                    </a:cubicBezTo>
                    <a:lnTo>
                      <a:pt x="430238" y="1536162"/>
                    </a:lnTo>
                    <a:cubicBezTo>
                      <a:pt x="431753" y="1542920"/>
                      <a:pt x="430137" y="1552311"/>
                      <a:pt x="427713" y="1559420"/>
                    </a:cubicBezTo>
                    <a:cubicBezTo>
                      <a:pt x="427915" y="1559684"/>
                      <a:pt x="428319" y="1559947"/>
                      <a:pt x="428622" y="1560123"/>
                    </a:cubicBezTo>
                    <a:cubicBezTo>
                      <a:pt x="453367" y="1538181"/>
                      <a:pt x="507199" y="1485608"/>
                      <a:pt x="521339" y="1446200"/>
                    </a:cubicBezTo>
                    <a:cubicBezTo>
                      <a:pt x="516996" y="1450150"/>
                      <a:pt x="512249" y="1453485"/>
                      <a:pt x="505785" y="1456996"/>
                    </a:cubicBezTo>
                    <a:cubicBezTo>
                      <a:pt x="511340" y="1445410"/>
                      <a:pt x="517299" y="1436282"/>
                      <a:pt x="523662" y="1427242"/>
                    </a:cubicBezTo>
                    <a:cubicBezTo>
                      <a:pt x="516491" y="1436985"/>
                      <a:pt x="510128" y="1442689"/>
                      <a:pt x="499422" y="1448745"/>
                    </a:cubicBezTo>
                    <a:cubicBezTo>
                      <a:pt x="484777" y="1480605"/>
                      <a:pt x="463265" y="1515975"/>
                      <a:pt x="440338" y="1521066"/>
                    </a:cubicBezTo>
                    <a:cubicBezTo>
                      <a:pt x="438520" y="1517204"/>
                      <a:pt x="436399" y="1515361"/>
                      <a:pt x="434278" y="1512816"/>
                    </a:cubicBezTo>
                    <a:cubicBezTo>
                      <a:pt x="433874" y="1512991"/>
                      <a:pt x="433369" y="1513430"/>
                      <a:pt x="432864" y="1513518"/>
                    </a:cubicBezTo>
                    <a:cubicBezTo>
                      <a:pt x="431450" y="1510534"/>
                      <a:pt x="429733" y="1509393"/>
                      <a:pt x="428218" y="1507199"/>
                    </a:cubicBezTo>
                    <a:cubicBezTo>
                      <a:pt x="417816" y="1502020"/>
                      <a:pt x="405393" y="1510709"/>
                      <a:pt x="390546" y="1535284"/>
                    </a:cubicBezTo>
                    <a:cubicBezTo>
                      <a:pt x="397919" y="1523172"/>
                      <a:pt x="404080" y="1510534"/>
                      <a:pt x="410948" y="1498246"/>
                    </a:cubicBezTo>
                    <a:cubicBezTo>
                      <a:pt x="402767" y="1500704"/>
                      <a:pt x="393475" y="1510446"/>
                      <a:pt x="383072" y="1527736"/>
                    </a:cubicBezTo>
                    <a:cubicBezTo>
                      <a:pt x="395495" y="1507462"/>
                      <a:pt x="406302" y="1486485"/>
                      <a:pt x="417311" y="1465509"/>
                    </a:cubicBezTo>
                    <a:cubicBezTo>
                      <a:pt x="397616" y="1480517"/>
                      <a:pt x="377113" y="1494472"/>
                      <a:pt x="355803" y="1506409"/>
                    </a:cubicBezTo>
                    <a:cubicBezTo>
                      <a:pt x="361964" y="1499300"/>
                      <a:pt x="368932" y="1490786"/>
                      <a:pt x="374487" y="1482624"/>
                    </a:cubicBezTo>
                    <a:cubicBezTo>
                      <a:pt x="365801" y="1488153"/>
                      <a:pt x="357217" y="1493946"/>
                      <a:pt x="348329" y="1498861"/>
                    </a:cubicBezTo>
                    <a:cubicBezTo>
                      <a:pt x="349844" y="1497105"/>
                      <a:pt x="351460" y="1495087"/>
                      <a:pt x="353076" y="1493156"/>
                    </a:cubicBezTo>
                    <a:cubicBezTo>
                      <a:pt x="348026" y="1496315"/>
                      <a:pt x="343380" y="1497983"/>
                      <a:pt x="340653" y="1495350"/>
                    </a:cubicBezTo>
                    <a:cubicBezTo>
                      <a:pt x="339340" y="1494121"/>
                      <a:pt x="339037" y="1491225"/>
                      <a:pt x="339037" y="1487539"/>
                    </a:cubicBezTo>
                    <a:cubicBezTo>
                      <a:pt x="338330" y="1487714"/>
                      <a:pt x="337724" y="1487714"/>
                      <a:pt x="337118" y="1487626"/>
                    </a:cubicBezTo>
                    <a:cubicBezTo>
                      <a:pt x="327018" y="1522909"/>
                      <a:pt x="315303" y="1555646"/>
                      <a:pt x="298639" y="1568022"/>
                    </a:cubicBezTo>
                    <a:cubicBezTo>
                      <a:pt x="297629" y="1567758"/>
                      <a:pt x="295912" y="1566003"/>
                      <a:pt x="291669" y="1559859"/>
                    </a:cubicBezTo>
                    <a:cubicBezTo>
                      <a:pt x="291468" y="1560035"/>
                      <a:pt x="291265" y="1560386"/>
                      <a:pt x="291064" y="1560561"/>
                    </a:cubicBezTo>
                    <a:cubicBezTo>
                      <a:pt x="290457" y="1560298"/>
                      <a:pt x="289549" y="1559508"/>
                      <a:pt x="287933" y="1557665"/>
                    </a:cubicBezTo>
                    <a:cubicBezTo>
                      <a:pt x="287630" y="1557753"/>
                      <a:pt x="287125" y="1557841"/>
                      <a:pt x="286922" y="1557928"/>
                    </a:cubicBezTo>
                    <a:cubicBezTo>
                      <a:pt x="287226" y="1557753"/>
                      <a:pt x="287226" y="1557226"/>
                      <a:pt x="287427" y="1556875"/>
                    </a:cubicBezTo>
                    <a:cubicBezTo>
                      <a:pt x="286114" y="1555295"/>
                      <a:pt x="284802" y="1553628"/>
                      <a:pt x="282176" y="1549590"/>
                    </a:cubicBezTo>
                    <a:cubicBezTo>
                      <a:pt x="281368" y="1549415"/>
                      <a:pt x="279853" y="1550117"/>
                      <a:pt x="279449" y="1550380"/>
                    </a:cubicBezTo>
                    <a:lnTo>
                      <a:pt x="279515" y="1549790"/>
                    </a:lnTo>
                    <a:lnTo>
                      <a:pt x="267350" y="1555369"/>
                    </a:lnTo>
                    <a:cubicBezTo>
                      <a:pt x="264517" y="1556659"/>
                      <a:pt x="271393" y="1553483"/>
                      <a:pt x="276191" y="1551285"/>
                    </a:cubicBezTo>
                    <a:lnTo>
                      <a:pt x="279515" y="1549784"/>
                    </a:lnTo>
                    <a:lnTo>
                      <a:pt x="280296" y="1542749"/>
                    </a:lnTo>
                    <a:cubicBezTo>
                      <a:pt x="277038" y="1512216"/>
                      <a:pt x="245400" y="1400736"/>
                      <a:pt x="359136" y="1379233"/>
                    </a:cubicBezTo>
                    <a:cubicBezTo>
                      <a:pt x="357823" y="1382130"/>
                      <a:pt x="356611" y="1386343"/>
                      <a:pt x="355399" y="1389766"/>
                    </a:cubicBezTo>
                    <a:cubicBezTo>
                      <a:pt x="358631" y="1388888"/>
                      <a:pt x="361560" y="1387922"/>
                      <a:pt x="364993" y="1387220"/>
                    </a:cubicBezTo>
                    <a:cubicBezTo>
                      <a:pt x="368023" y="1383007"/>
                      <a:pt x="370851" y="1379936"/>
                      <a:pt x="373275" y="1378970"/>
                    </a:cubicBezTo>
                    <a:cubicBezTo>
                      <a:pt x="378830" y="1383095"/>
                      <a:pt x="374588" y="1388449"/>
                      <a:pt x="373275" y="1393715"/>
                    </a:cubicBezTo>
                    <a:cubicBezTo>
                      <a:pt x="376002" y="1390029"/>
                      <a:pt x="378527" y="1387396"/>
                      <a:pt x="380749" y="1386518"/>
                    </a:cubicBezTo>
                    <a:cubicBezTo>
                      <a:pt x="381759" y="1387220"/>
                      <a:pt x="381759" y="1388098"/>
                      <a:pt x="382163" y="1388888"/>
                    </a:cubicBezTo>
                    <a:cubicBezTo>
                      <a:pt x="394283" y="1372914"/>
                      <a:pt x="408221" y="1358784"/>
                      <a:pt x="425188" y="1348076"/>
                    </a:cubicBezTo>
                    <a:cubicBezTo>
                      <a:pt x="423774" y="1344214"/>
                      <a:pt x="421855" y="1340089"/>
                      <a:pt x="420240" y="1336666"/>
                    </a:cubicBezTo>
                    <a:cubicBezTo>
                      <a:pt x="434783" y="1345355"/>
                      <a:pt x="449832" y="1345970"/>
                      <a:pt x="464174" y="1339124"/>
                    </a:cubicBezTo>
                    <a:cubicBezTo>
                      <a:pt x="463366" y="1338246"/>
                      <a:pt x="462659" y="1337017"/>
                      <a:pt x="461851" y="1335964"/>
                    </a:cubicBezTo>
                    <a:cubicBezTo>
                      <a:pt x="451549" y="1327889"/>
                      <a:pt x="438823" y="1305860"/>
                      <a:pt x="438419" y="1299979"/>
                    </a:cubicBezTo>
                    <a:cubicBezTo>
                      <a:pt x="438520" y="1299804"/>
                      <a:pt x="456599" y="1290413"/>
                      <a:pt x="469527" y="1286463"/>
                    </a:cubicBezTo>
                    <a:lnTo>
                      <a:pt x="463164" y="1286024"/>
                    </a:lnTo>
                    <a:cubicBezTo>
                      <a:pt x="429127" y="1285059"/>
                      <a:pt x="550527" y="1277862"/>
                      <a:pt x="481444" y="1286463"/>
                    </a:cubicBezTo>
                    <a:cubicBezTo>
                      <a:pt x="488817" y="1291466"/>
                      <a:pt x="495079" y="1297259"/>
                      <a:pt x="499725" y="1304192"/>
                    </a:cubicBezTo>
                    <a:cubicBezTo>
                      <a:pt x="506189" y="1311126"/>
                      <a:pt x="511239" y="1319113"/>
                      <a:pt x="514471" y="1328328"/>
                    </a:cubicBezTo>
                    <a:cubicBezTo>
                      <a:pt x="531742" y="1329557"/>
                      <a:pt x="569111" y="1304719"/>
                      <a:pt x="582645" y="1298663"/>
                    </a:cubicBezTo>
                    <a:cubicBezTo>
                      <a:pt x="583857" y="1297434"/>
                      <a:pt x="575575" y="1306913"/>
                      <a:pt x="567798" y="1318323"/>
                    </a:cubicBezTo>
                    <a:cubicBezTo>
                      <a:pt x="576888" y="1313144"/>
                      <a:pt x="585271" y="1308317"/>
                      <a:pt x="590220" y="1306211"/>
                    </a:cubicBezTo>
                    <a:cubicBezTo>
                      <a:pt x="592038" y="1304280"/>
                      <a:pt x="570828" y="1328153"/>
                      <a:pt x="564364" y="1345531"/>
                    </a:cubicBezTo>
                    <a:cubicBezTo>
                      <a:pt x="568202" y="1342196"/>
                      <a:pt x="572444" y="1339299"/>
                      <a:pt x="575474" y="1334911"/>
                    </a:cubicBezTo>
                    <a:cubicBezTo>
                      <a:pt x="574161" y="1343249"/>
                      <a:pt x="571232" y="1350182"/>
                      <a:pt x="568101" y="1356677"/>
                    </a:cubicBezTo>
                    <a:cubicBezTo>
                      <a:pt x="573656" y="1352728"/>
                      <a:pt x="579009" y="1348339"/>
                      <a:pt x="582948" y="1342459"/>
                    </a:cubicBezTo>
                    <a:cubicBezTo>
                      <a:pt x="582645" y="1344653"/>
                      <a:pt x="581534" y="1346233"/>
                      <a:pt x="581029" y="1348339"/>
                    </a:cubicBezTo>
                    <a:lnTo>
                      <a:pt x="631698" y="1315288"/>
                    </a:lnTo>
                    <a:lnTo>
                      <a:pt x="636366" y="1303033"/>
                    </a:lnTo>
                    <a:cubicBezTo>
                      <a:pt x="631605" y="1306183"/>
                      <a:pt x="627483" y="1310046"/>
                      <a:pt x="622287" y="1312722"/>
                    </a:cubicBezTo>
                    <a:cubicBezTo>
                      <a:pt x="630981" y="1297911"/>
                      <a:pt x="633910" y="1281998"/>
                      <a:pt x="631638" y="1264826"/>
                    </a:cubicBezTo>
                    <a:cubicBezTo>
                      <a:pt x="631969" y="1264542"/>
                      <a:pt x="631969" y="1264542"/>
                      <a:pt x="631638" y="1264211"/>
                    </a:cubicBezTo>
                    <a:cubicBezTo>
                      <a:pt x="653289" y="1258502"/>
                      <a:pt x="665551" y="1257118"/>
                      <a:pt x="672417" y="1257319"/>
                    </a:cubicBezTo>
                    <a:cubicBezTo>
                      <a:pt x="679283" y="1257521"/>
                      <a:pt x="680752" y="1259310"/>
                      <a:pt x="680817" y="1259948"/>
                    </a:cubicBezTo>
                    <a:cubicBezTo>
                      <a:pt x="679541" y="1261900"/>
                      <a:pt x="677740" y="1263258"/>
                      <a:pt x="676395" y="1265132"/>
                    </a:cubicBezTo>
                    <a:cubicBezTo>
                      <a:pt x="685584" y="1264888"/>
                      <a:pt x="688266" y="1266756"/>
                      <a:pt x="688339" y="1267471"/>
                    </a:cubicBezTo>
                    <a:cubicBezTo>
                      <a:pt x="680893" y="1278846"/>
                      <a:pt x="672299" y="1288927"/>
                      <a:pt x="662548" y="1297720"/>
                    </a:cubicBezTo>
                    <a:lnTo>
                      <a:pt x="645315" y="1309577"/>
                    </a:lnTo>
                    <a:lnTo>
                      <a:pt x="698995" y="1294713"/>
                    </a:lnTo>
                    <a:cubicBezTo>
                      <a:pt x="696773" y="1275580"/>
                      <a:pt x="704247" y="1250742"/>
                      <a:pt x="701116" y="1232047"/>
                    </a:cubicBezTo>
                    <a:cubicBezTo>
                      <a:pt x="699298" y="1232837"/>
                      <a:pt x="697379" y="1233627"/>
                      <a:pt x="695662" y="1234329"/>
                    </a:cubicBezTo>
                    <a:cubicBezTo>
                      <a:pt x="694349" y="1230555"/>
                      <a:pt x="657990" y="1209579"/>
                      <a:pt x="630619" y="1181669"/>
                    </a:cubicBezTo>
                    <a:cubicBezTo>
                      <a:pt x="602239" y="1155514"/>
                      <a:pt x="578807" y="1121723"/>
                      <a:pt x="603350" y="1089337"/>
                    </a:cubicBezTo>
                    <a:cubicBezTo>
                      <a:pt x="635265" y="1057214"/>
                      <a:pt x="641931" y="1054230"/>
                      <a:pt x="656071" y="1046770"/>
                    </a:cubicBezTo>
                    <a:cubicBezTo>
                      <a:pt x="656071" y="1051773"/>
                      <a:pt x="654758" y="1055196"/>
                      <a:pt x="654152" y="1059496"/>
                    </a:cubicBezTo>
                    <a:cubicBezTo>
                      <a:pt x="657182" y="1057741"/>
                      <a:pt x="660212" y="1056161"/>
                      <a:pt x="663646" y="1054318"/>
                    </a:cubicBezTo>
                    <a:cubicBezTo>
                      <a:pt x="663040" y="1099255"/>
                      <a:pt x="638598" y="1113649"/>
                      <a:pt x="645769" y="1151740"/>
                    </a:cubicBezTo>
                    <a:cubicBezTo>
                      <a:pt x="695460" y="1153056"/>
                      <a:pt x="696268" y="1153144"/>
                      <a:pt x="701419" y="1154461"/>
                    </a:cubicBezTo>
                    <a:cubicBezTo>
                      <a:pt x="701722" y="1156392"/>
                      <a:pt x="701621" y="1158761"/>
                      <a:pt x="701924" y="1160868"/>
                    </a:cubicBezTo>
                    <a:cubicBezTo>
                      <a:pt x="705661" y="1161131"/>
                      <a:pt x="706974" y="1161482"/>
                      <a:pt x="708994" y="1162009"/>
                    </a:cubicBezTo>
                    <a:cubicBezTo>
                      <a:pt x="709701" y="1166836"/>
                      <a:pt x="709802" y="1172541"/>
                      <a:pt x="710105" y="1178070"/>
                    </a:cubicBezTo>
                    <a:cubicBezTo>
                      <a:pt x="727577" y="1173506"/>
                      <a:pt x="746565" y="1181230"/>
                      <a:pt x="763230" y="1171400"/>
                    </a:cubicBezTo>
                    <a:cubicBezTo>
                      <a:pt x="754746" y="1153934"/>
                      <a:pt x="755958" y="1151389"/>
                      <a:pt x="764240" y="1138048"/>
                    </a:cubicBezTo>
                    <a:cubicBezTo>
                      <a:pt x="771916" y="1136644"/>
                      <a:pt x="782621" y="1137083"/>
                      <a:pt x="789792" y="1138224"/>
                    </a:cubicBezTo>
                    <a:cubicBezTo>
                      <a:pt x="790297" y="1140242"/>
                      <a:pt x="790802" y="1142788"/>
                      <a:pt x="791307" y="1145245"/>
                    </a:cubicBezTo>
                    <a:cubicBezTo>
                      <a:pt x="793327" y="1145421"/>
                      <a:pt x="795650" y="1145421"/>
                      <a:pt x="797367" y="1145684"/>
                    </a:cubicBezTo>
                    <a:cubicBezTo>
                      <a:pt x="797872" y="1147790"/>
                      <a:pt x="798377" y="1150248"/>
                      <a:pt x="798781" y="1152618"/>
                    </a:cubicBezTo>
                    <a:cubicBezTo>
                      <a:pt x="811507" y="1158761"/>
                      <a:pt x="814537" y="1158674"/>
                      <a:pt x="829384" y="1157006"/>
                    </a:cubicBezTo>
                    <a:cubicBezTo>
                      <a:pt x="836757" y="1143402"/>
                      <a:pt x="835747" y="1101976"/>
                      <a:pt x="821203" y="1081438"/>
                    </a:cubicBezTo>
                    <a:cubicBezTo>
                      <a:pt x="819284" y="1080122"/>
                      <a:pt x="817365" y="1078629"/>
                      <a:pt x="815143" y="1077927"/>
                    </a:cubicBezTo>
                    <a:cubicBezTo>
                      <a:pt x="815244" y="1076962"/>
                      <a:pt x="815850" y="1076260"/>
                      <a:pt x="816052" y="1075382"/>
                    </a:cubicBezTo>
                    <a:cubicBezTo>
                      <a:pt x="814638" y="1074153"/>
                      <a:pt x="812921" y="1073451"/>
                      <a:pt x="811305" y="1072573"/>
                    </a:cubicBezTo>
                    <a:cubicBezTo>
                      <a:pt x="780803" y="1102590"/>
                      <a:pt x="752726" y="1122601"/>
                      <a:pt x="732223" y="1109611"/>
                    </a:cubicBezTo>
                    <a:cubicBezTo>
                      <a:pt x="732728" y="1107856"/>
                      <a:pt x="733233" y="1106540"/>
                      <a:pt x="734950" y="1104258"/>
                    </a:cubicBezTo>
                    <a:cubicBezTo>
                      <a:pt x="732829" y="1103907"/>
                      <a:pt x="730809" y="1103819"/>
                      <a:pt x="728890" y="1102941"/>
                    </a:cubicBezTo>
                    <a:cubicBezTo>
                      <a:pt x="723840" y="1106013"/>
                      <a:pt x="718892" y="1109085"/>
                      <a:pt x="713236" y="1110928"/>
                    </a:cubicBezTo>
                    <a:cubicBezTo>
                      <a:pt x="706368" y="1106803"/>
                      <a:pt x="701520" y="1101800"/>
                      <a:pt x="697783" y="1096446"/>
                    </a:cubicBezTo>
                    <a:cubicBezTo>
                      <a:pt x="662333" y="1064323"/>
                      <a:pt x="697682" y="1005870"/>
                      <a:pt x="715054" y="982612"/>
                    </a:cubicBezTo>
                    <a:cubicBezTo>
                      <a:pt x="715559" y="985069"/>
                      <a:pt x="717882" y="988580"/>
                      <a:pt x="720912" y="992442"/>
                    </a:cubicBezTo>
                    <a:cubicBezTo>
                      <a:pt x="721417" y="991740"/>
                      <a:pt x="722124" y="990774"/>
                      <a:pt x="722528" y="990160"/>
                    </a:cubicBezTo>
                    <a:cubicBezTo>
                      <a:pt x="723235" y="993670"/>
                      <a:pt x="727375" y="999288"/>
                      <a:pt x="732930" y="1005431"/>
                    </a:cubicBezTo>
                    <a:cubicBezTo>
                      <a:pt x="741919" y="1013945"/>
                      <a:pt x="752120" y="1021756"/>
                      <a:pt x="759897" y="1025618"/>
                    </a:cubicBezTo>
                    <a:cubicBezTo>
                      <a:pt x="760402" y="1023336"/>
                      <a:pt x="760806" y="1021844"/>
                      <a:pt x="761109" y="1020176"/>
                    </a:cubicBezTo>
                    <a:cubicBezTo>
                      <a:pt x="754746" y="1020791"/>
                      <a:pt x="754140" y="1020527"/>
                      <a:pt x="752019" y="1019386"/>
                    </a:cubicBezTo>
                    <a:cubicBezTo>
                      <a:pt x="752827" y="1015963"/>
                      <a:pt x="753332" y="1013769"/>
                      <a:pt x="753938" y="1011487"/>
                    </a:cubicBezTo>
                    <a:cubicBezTo>
                      <a:pt x="751918" y="1011926"/>
                      <a:pt x="750504" y="1011663"/>
                      <a:pt x="747878" y="1011048"/>
                    </a:cubicBezTo>
                    <a:cubicBezTo>
                      <a:pt x="746969" y="1008854"/>
                      <a:pt x="747373" y="1006133"/>
                      <a:pt x="747474" y="1003588"/>
                    </a:cubicBezTo>
                    <a:cubicBezTo>
                      <a:pt x="745050" y="1004203"/>
                      <a:pt x="743333" y="1004203"/>
                      <a:pt x="740404" y="1003500"/>
                    </a:cubicBezTo>
                    <a:cubicBezTo>
                      <a:pt x="716771" y="950050"/>
                      <a:pt x="1018149" y="770302"/>
                      <a:pt x="1088747" y="788821"/>
                    </a:cubicBezTo>
                    <a:cubicBezTo>
                      <a:pt x="1087232" y="791629"/>
                      <a:pt x="1086323" y="793297"/>
                      <a:pt x="1085212" y="795491"/>
                    </a:cubicBezTo>
                    <a:cubicBezTo>
                      <a:pt x="1089151" y="795579"/>
                      <a:pt x="1093191" y="795491"/>
                      <a:pt x="1096221" y="796281"/>
                    </a:cubicBezTo>
                    <a:cubicBezTo>
                      <a:pt x="1091878" y="804531"/>
                      <a:pt x="1089555" y="809095"/>
                      <a:pt x="1087939" y="812518"/>
                    </a:cubicBezTo>
                    <a:cubicBezTo>
                      <a:pt x="1126823" y="802458"/>
                      <a:pt x="1197180" y="739379"/>
                      <a:pt x="1232700" y="736702"/>
                    </a:cubicBezTo>
                    <a:close/>
                    <a:moveTo>
                      <a:pt x="768938" y="533609"/>
                    </a:moveTo>
                    <a:cubicBezTo>
                      <a:pt x="774451" y="533029"/>
                      <a:pt x="779593" y="533593"/>
                      <a:pt x="784291" y="535443"/>
                    </a:cubicBezTo>
                    <a:cubicBezTo>
                      <a:pt x="784410" y="537860"/>
                      <a:pt x="783303" y="539707"/>
                      <a:pt x="782921" y="541908"/>
                    </a:cubicBezTo>
                    <a:cubicBezTo>
                      <a:pt x="785925" y="542144"/>
                      <a:pt x="789100" y="541888"/>
                      <a:pt x="791814" y="542969"/>
                    </a:cubicBezTo>
                    <a:cubicBezTo>
                      <a:pt x="792538" y="557469"/>
                      <a:pt x="783527" y="567628"/>
                      <a:pt x="775584" y="578297"/>
                    </a:cubicBezTo>
                    <a:cubicBezTo>
                      <a:pt x="775979" y="578179"/>
                      <a:pt x="776361" y="578042"/>
                      <a:pt x="776809" y="577963"/>
                    </a:cubicBezTo>
                    <a:cubicBezTo>
                      <a:pt x="777204" y="578847"/>
                      <a:pt x="776848" y="583661"/>
                      <a:pt x="775979" y="591147"/>
                    </a:cubicBezTo>
                    <a:cubicBezTo>
                      <a:pt x="781499" y="586255"/>
                      <a:pt x="782487" y="585783"/>
                      <a:pt x="784331" y="585488"/>
                    </a:cubicBezTo>
                    <a:cubicBezTo>
                      <a:pt x="787638" y="592759"/>
                      <a:pt x="740950" y="862790"/>
                      <a:pt x="740660" y="863242"/>
                    </a:cubicBezTo>
                    <a:cubicBezTo>
                      <a:pt x="739580" y="863242"/>
                      <a:pt x="738592" y="863949"/>
                      <a:pt x="737433" y="863812"/>
                    </a:cubicBezTo>
                    <a:cubicBezTo>
                      <a:pt x="736353" y="862456"/>
                      <a:pt x="735575" y="860098"/>
                      <a:pt x="734574" y="858644"/>
                    </a:cubicBezTo>
                    <a:cubicBezTo>
                      <a:pt x="637221" y="896291"/>
                      <a:pt x="698557" y="930244"/>
                      <a:pt x="617869" y="918671"/>
                    </a:cubicBezTo>
                    <a:cubicBezTo>
                      <a:pt x="620490" y="916765"/>
                      <a:pt x="622743" y="914486"/>
                      <a:pt x="625312" y="912560"/>
                    </a:cubicBezTo>
                    <a:cubicBezTo>
                      <a:pt x="620635" y="912187"/>
                      <a:pt x="616591" y="912030"/>
                      <a:pt x="610346" y="911146"/>
                    </a:cubicBezTo>
                    <a:cubicBezTo>
                      <a:pt x="629158" y="897549"/>
                      <a:pt x="646376" y="882714"/>
                      <a:pt x="663700" y="867368"/>
                    </a:cubicBezTo>
                    <a:cubicBezTo>
                      <a:pt x="645204" y="866523"/>
                      <a:pt x="612849" y="866484"/>
                      <a:pt x="590322" y="845381"/>
                    </a:cubicBezTo>
                    <a:cubicBezTo>
                      <a:pt x="591008" y="844458"/>
                      <a:pt x="591324" y="844104"/>
                      <a:pt x="591969" y="843259"/>
                    </a:cubicBezTo>
                    <a:cubicBezTo>
                      <a:pt x="588966" y="841275"/>
                      <a:pt x="585554" y="840430"/>
                      <a:pt x="582800" y="837856"/>
                    </a:cubicBezTo>
                    <a:cubicBezTo>
                      <a:pt x="607290" y="805613"/>
                      <a:pt x="608963" y="804119"/>
                      <a:pt x="638130" y="793175"/>
                    </a:cubicBezTo>
                    <a:cubicBezTo>
                      <a:pt x="638261" y="792507"/>
                      <a:pt x="638551" y="791898"/>
                      <a:pt x="638696" y="791230"/>
                    </a:cubicBezTo>
                    <a:cubicBezTo>
                      <a:pt x="635587" y="790385"/>
                      <a:pt x="632057" y="789953"/>
                      <a:pt x="629699" y="788715"/>
                    </a:cubicBezTo>
                    <a:cubicBezTo>
                      <a:pt x="630133" y="786357"/>
                      <a:pt x="631200" y="784137"/>
                      <a:pt x="631740" y="781798"/>
                    </a:cubicBezTo>
                    <a:cubicBezTo>
                      <a:pt x="627630" y="786534"/>
                      <a:pt x="621412" y="793352"/>
                      <a:pt x="612204" y="803196"/>
                    </a:cubicBezTo>
                    <a:cubicBezTo>
                      <a:pt x="578045" y="839624"/>
                      <a:pt x="560418" y="858644"/>
                      <a:pt x="515509" y="857151"/>
                    </a:cubicBezTo>
                    <a:cubicBezTo>
                      <a:pt x="516115" y="855049"/>
                      <a:pt x="517472" y="851865"/>
                      <a:pt x="518855" y="848643"/>
                    </a:cubicBezTo>
                    <a:cubicBezTo>
                      <a:pt x="515114" y="848859"/>
                      <a:pt x="512163" y="849783"/>
                      <a:pt x="507987" y="849645"/>
                    </a:cubicBezTo>
                    <a:cubicBezTo>
                      <a:pt x="519893" y="808383"/>
                      <a:pt x="686243" y="542309"/>
                      <a:pt x="768938" y="533609"/>
                    </a:cubicBezTo>
                    <a:close/>
                    <a:moveTo>
                      <a:pt x="2815762" y="342900"/>
                    </a:moveTo>
                    <a:cubicBezTo>
                      <a:pt x="2867734" y="372326"/>
                      <a:pt x="2916102" y="409076"/>
                      <a:pt x="2967656" y="438302"/>
                    </a:cubicBezTo>
                    <a:cubicBezTo>
                      <a:pt x="2997739" y="463667"/>
                      <a:pt x="3026646" y="490098"/>
                      <a:pt x="3054832" y="517260"/>
                    </a:cubicBezTo>
                    <a:cubicBezTo>
                      <a:pt x="3237036" y="690489"/>
                      <a:pt x="3379939" y="898669"/>
                      <a:pt x="3483465" y="1141603"/>
                    </a:cubicBezTo>
                    <a:cubicBezTo>
                      <a:pt x="3483200" y="1141869"/>
                      <a:pt x="3481910" y="1143200"/>
                      <a:pt x="3479899" y="1144865"/>
                    </a:cubicBezTo>
                    <a:cubicBezTo>
                      <a:pt x="3479937" y="1144998"/>
                      <a:pt x="3479975" y="1145131"/>
                      <a:pt x="3480051" y="1145264"/>
                    </a:cubicBezTo>
                    <a:cubicBezTo>
                      <a:pt x="3481910" y="1143267"/>
                      <a:pt x="3483200" y="1141869"/>
                      <a:pt x="3483465" y="1141603"/>
                    </a:cubicBezTo>
                    <a:cubicBezTo>
                      <a:pt x="3550914" y="1304645"/>
                      <a:pt x="3591164" y="1475744"/>
                      <a:pt x="3609108" y="1648839"/>
                    </a:cubicBezTo>
                    <a:cubicBezTo>
                      <a:pt x="3607173" y="1585792"/>
                      <a:pt x="3607590" y="1590852"/>
                      <a:pt x="3609563" y="1652434"/>
                    </a:cubicBezTo>
                    <a:cubicBezTo>
                      <a:pt x="3610511" y="1661688"/>
                      <a:pt x="3612180" y="1670942"/>
                      <a:pt x="3612977" y="1680196"/>
                    </a:cubicBezTo>
                    <a:cubicBezTo>
                      <a:pt x="3612066" y="1671608"/>
                      <a:pt x="3610663" y="1663020"/>
                      <a:pt x="3609601" y="1654431"/>
                    </a:cubicBezTo>
                    <a:cubicBezTo>
                      <a:pt x="3610549" y="1684324"/>
                      <a:pt x="3611839" y="1726865"/>
                      <a:pt x="3613394" y="1780924"/>
                    </a:cubicBezTo>
                    <a:cubicBezTo>
                      <a:pt x="3611460" y="1722671"/>
                      <a:pt x="3610094" y="1680196"/>
                      <a:pt x="3609183" y="1651036"/>
                    </a:cubicBezTo>
                    <a:cubicBezTo>
                      <a:pt x="3592264" y="1514291"/>
                      <a:pt x="3560133" y="1376879"/>
                      <a:pt x="3527546" y="1277749"/>
                    </a:cubicBezTo>
                    <a:cubicBezTo>
                      <a:pt x="3567985" y="1406572"/>
                      <a:pt x="3593782" y="1539057"/>
                      <a:pt x="3605466" y="1672673"/>
                    </a:cubicBezTo>
                    <a:cubicBezTo>
                      <a:pt x="3581377" y="1447449"/>
                      <a:pt x="3511386" y="1210375"/>
                      <a:pt x="3466356" y="1144266"/>
                    </a:cubicBezTo>
                    <a:cubicBezTo>
                      <a:pt x="3467267" y="1143334"/>
                      <a:pt x="3467760" y="1142801"/>
                      <a:pt x="3468519" y="1142002"/>
                    </a:cubicBezTo>
                    <a:cubicBezTo>
                      <a:pt x="3468253" y="1141536"/>
                      <a:pt x="3468101" y="1141070"/>
                      <a:pt x="3467836" y="1140671"/>
                    </a:cubicBezTo>
                    <a:cubicBezTo>
                      <a:pt x="3466849" y="1141336"/>
                      <a:pt x="3466318" y="1141869"/>
                      <a:pt x="3465142" y="1142601"/>
                    </a:cubicBezTo>
                    <a:cubicBezTo>
                      <a:pt x="3433845" y="1094933"/>
                      <a:pt x="3427548" y="1033152"/>
                      <a:pt x="3388323" y="989012"/>
                    </a:cubicBezTo>
                    <a:cubicBezTo>
                      <a:pt x="3387109" y="999931"/>
                      <a:pt x="3386957" y="1000530"/>
                      <a:pt x="3385288" y="1003725"/>
                    </a:cubicBezTo>
                    <a:cubicBezTo>
                      <a:pt x="3369090" y="1003193"/>
                      <a:pt x="3354522" y="994139"/>
                      <a:pt x="3338324" y="994005"/>
                    </a:cubicBezTo>
                    <a:cubicBezTo>
                      <a:pt x="3333923" y="1008719"/>
                      <a:pt x="3346594" y="1022500"/>
                      <a:pt x="3339879" y="1037346"/>
                    </a:cubicBezTo>
                    <a:cubicBezTo>
                      <a:pt x="3221862" y="1056054"/>
                      <a:pt x="3128920" y="1013978"/>
                      <a:pt x="3055325" y="942476"/>
                    </a:cubicBezTo>
                    <a:cubicBezTo>
                      <a:pt x="2894137" y="793214"/>
                      <a:pt x="2824336" y="501415"/>
                      <a:pt x="2793987" y="370995"/>
                    </a:cubicBezTo>
                    <a:cubicBezTo>
                      <a:pt x="2800247" y="370928"/>
                      <a:pt x="2806392" y="372193"/>
                      <a:pt x="2812424" y="371660"/>
                    </a:cubicBezTo>
                    <a:cubicBezTo>
                      <a:pt x="2810072" y="363938"/>
                      <a:pt x="2804040" y="357813"/>
                      <a:pt x="2801233" y="350157"/>
                    </a:cubicBezTo>
                    <a:cubicBezTo>
                      <a:pt x="2805330" y="352087"/>
                      <a:pt x="2809503" y="353419"/>
                      <a:pt x="2814131" y="354085"/>
                    </a:cubicBezTo>
                    <a:cubicBezTo>
                      <a:pt x="2814510" y="350489"/>
                      <a:pt x="2814928" y="346428"/>
                      <a:pt x="2815762" y="342900"/>
                    </a:cubicBezTo>
                    <a:close/>
                    <a:moveTo>
                      <a:pt x="2812726" y="317500"/>
                    </a:moveTo>
                    <a:cubicBezTo>
                      <a:pt x="2826328" y="325193"/>
                      <a:pt x="2839900" y="334374"/>
                      <a:pt x="2851234" y="344417"/>
                    </a:cubicBezTo>
                    <a:cubicBezTo>
                      <a:pt x="2848252" y="343241"/>
                      <a:pt x="2845929" y="342276"/>
                      <a:pt x="2843508" y="341281"/>
                    </a:cubicBezTo>
                    <a:cubicBezTo>
                      <a:pt x="2848561" y="344949"/>
                      <a:pt x="2854269" y="347961"/>
                      <a:pt x="2858755" y="351939"/>
                    </a:cubicBezTo>
                    <a:cubicBezTo>
                      <a:pt x="2841754" y="345239"/>
                      <a:pt x="2836004" y="342556"/>
                      <a:pt x="2817024" y="330932"/>
                    </a:cubicBezTo>
                    <a:cubicBezTo>
                      <a:pt x="2818962" y="330763"/>
                      <a:pt x="2818962" y="330763"/>
                      <a:pt x="2819092" y="330560"/>
                    </a:cubicBezTo>
                    <a:cubicBezTo>
                      <a:pt x="2818113" y="329394"/>
                      <a:pt x="2816978" y="328315"/>
                      <a:pt x="2815886" y="327219"/>
                    </a:cubicBezTo>
                    <a:cubicBezTo>
                      <a:pt x="2813791" y="325969"/>
                      <a:pt x="2811995" y="324940"/>
                      <a:pt x="2809503" y="323410"/>
                    </a:cubicBezTo>
                    <a:cubicBezTo>
                      <a:pt x="2811441" y="323241"/>
                      <a:pt x="2811441" y="323241"/>
                      <a:pt x="2811569" y="323039"/>
                    </a:cubicBezTo>
                    <a:cubicBezTo>
                      <a:pt x="2810076" y="321261"/>
                      <a:pt x="2808423" y="319526"/>
                      <a:pt x="2806687" y="317950"/>
                    </a:cubicBezTo>
                    <a:cubicBezTo>
                      <a:pt x="2810289" y="316710"/>
                      <a:pt x="2811361" y="321804"/>
                      <a:pt x="2814582" y="319728"/>
                    </a:cubicBezTo>
                    <a:cubicBezTo>
                      <a:pt x="2814293" y="319439"/>
                      <a:pt x="2813015" y="318865"/>
                      <a:pt x="2812726" y="317500"/>
                    </a:cubicBezTo>
                    <a:close/>
                    <a:moveTo>
                      <a:pt x="2718087" y="279671"/>
                    </a:moveTo>
                    <a:lnTo>
                      <a:pt x="2718213" y="279818"/>
                    </a:lnTo>
                    <a:lnTo>
                      <a:pt x="2730395" y="282047"/>
                    </a:lnTo>
                    <a:cubicBezTo>
                      <a:pt x="2745919" y="288613"/>
                      <a:pt x="2767385" y="305427"/>
                      <a:pt x="2769518" y="309755"/>
                    </a:cubicBezTo>
                    <a:cubicBezTo>
                      <a:pt x="2783772" y="321595"/>
                      <a:pt x="2783042" y="326629"/>
                      <a:pt x="2726310" y="288135"/>
                    </a:cubicBezTo>
                    <a:cubicBezTo>
                      <a:pt x="2725770" y="287636"/>
                      <a:pt x="2725727" y="287474"/>
                      <a:pt x="2725311" y="287264"/>
                    </a:cubicBezTo>
                    <a:cubicBezTo>
                      <a:pt x="2726200" y="286978"/>
                      <a:pt x="2727370" y="287048"/>
                      <a:pt x="2728534" y="287107"/>
                    </a:cubicBezTo>
                    <a:lnTo>
                      <a:pt x="2719039" y="280780"/>
                    </a:lnTo>
                    <a:lnTo>
                      <a:pt x="2721926" y="284143"/>
                    </a:lnTo>
                    <a:cubicBezTo>
                      <a:pt x="2721507" y="283988"/>
                      <a:pt x="2720175" y="282478"/>
                      <a:pt x="2719134" y="281203"/>
                    </a:cubicBezTo>
                    <a:lnTo>
                      <a:pt x="2718646" y="280488"/>
                    </a:lnTo>
                    <a:lnTo>
                      <a:pt x="2717787" y="279740"/>
                    </a:lnTo>
                    <a:lnTo>
                      <a:pt x="2718183" y="279812"/>
                    </a:lnTo>
                    <a:close/>
                    <a:moveTo>
                      <a:pt x="2705387" y="266971"/>
                    </a:moveTo>
                    <a:cubicBezTo>
                      <a:pt x="2705883" y="267494"/>
                      <a:pt x="2707044" y="268827"/>
                      <a:pt x="2709226" y="271443"/>
                    </a:cubicBezTo>
                    <a:cubicBezTo>
                      <a:pt x="2708389" y="271133"/>
                      <a:pt x="2703897" y="265403"/>
                      <a:pt x="2705387" y="266971"/>
                    </a:cubicBezTo>
                    <a:close/>
                    <a:moveTo>
                      <a:pt x="2730487" y="266700"/>
                    </a:moveTo>
                    <a:cubicBezTo>
                      <a:pt x="2756840" y="277332"/>
                      <a:pt x="2782657" y="288795"/>
                      <a:pt x="2802969" y="306902"/>
                    </a:cubicBezTo>
                    <a:cubicBezTo>
                      <a:pt x="2793702" y="301314"/>
                      <a:pt x="2785683" y="296831"/>
                      <a:pt x="2777367" y="292087"/>
                    </a:cubicBezTo>
                    <a:cubicBezTo>
                      <a:pt x="2789305" y="298430"/>
                      <a:pt x="2800591" y="305598"/>
                      <a:pt x="2810491" y="314425"/>
                    </a:cubicBezTo>
                    <a:cubicBezTo>
                      <a:pt x="2781942" y="297202"/>
                      <a:pt x="2758022" y="284192"/>
                      <a:pt x="2738010" y="274223"/>
                    </a:cubicBezTo>
                    <a:cubicBezTo>
                      <a:pt x="2750970" y="279453"/>
                      <a:pt x="2763778" y="284913"/>
                      <a:pt x="2775886" y="291238"/>
                    </a:cubicBezTo>
                    <a:cubicBezTo>
                      <a:pt x="2759170" y="281735"/>
                      <a:pt x="2743632" y="273249"/>
                      <a:pt x="2730487" y="266700"/>
                    </a:cubicBezTo>
                    <a:close/>
                    <a:moveTo>
                      <a:pt x="2679687" y="254000"/>
                    </a:moveTo>
                    <a:cubicBezTo>
                      <a:pt x="2692304" y="257674"/>
                      <a:pt x="2703141" y="264917"/>
                      <a:pt x="2711866" y="275379"/>
                    </a:cubicBezTo>
                    <a:cubicBezTo>
                      <a:pt x="2711357" y="275318"/>
                      <a:pt x="2711090" y="275016"/>
                      <a:pt x="2710594" y="274942"/>
                    </a:cubicBezTo>
                    <a:cubicBezTo>
                      <a:pt x="2713588" y="277495"/>
                      <a:pt x="2716766" y="279755"/>
                      <a:pt x="2719389" y="282901"/>
                    </a:cubicBezTo>
                    <a:cubicBezTo>
                      <a:pt x="2707633" y="281468"/>
                      <a:pt x="2699702" y="276232"/>
                      <a:pt x="2693603" y="269150"/>
                    </a:cubicBezTo>
                    <a:cubicBezTo>
                      <a:pt x="2687550" y="265517"/>
                      <a:pt x="2682718" y="260663"/>
                      <a:pt x="2679687" y="254000"/>
                    </a:cubicBezTo>
                    <a:close/>
                    <a:moveTo>
                      <a:pt x="2679687" y="254000"/>
                    </a:moveTo>
                    <a:cubicBezTo>
                      <a:pt x="2693188" y="258555"/>
                      <a:pt x="2711695" y="265923"/>
                      <a:pt x="2737340" y="278703"/>
                    </a:cubicBezTo>
                    <a:cubicBezTo>
                      <a:pt x="2717693" y="270776"/>
                      <a:pt x="2698411" y="262601"/>
                      <a:pt x="2679687" y="254000"/>
                    </a:cubicBezTo>
                    <a:close/>
                    <a:moveTo>
                      <a:pt x="2666987" y="241300"/>
                    </a:moveTo>
                    <a:cubicBezTo>
                      <a:pt x="2680488" y="245855"/>
                      <a:pt x="2698995" y="253221"/>
                      <a:pt x="2724640" y="266003"/>
                    </a:cubicBezTo>
                    <a:cubicBezTo>
                      <a:pt x="2704993" y="258076"/>
                      <a:pt x="2685711" y="249901"/>
                      <a:pt x="2666987" y="241300"/>
                    </a:cubicBezTo>
                    <a:close/>
                    <a:moveTo>
                      <a:pt x="1582374" y="216057"/>
                    </a:moveTo>
                    <a:cubicBezTo>
                      <a:pt x="1569205" y="219030"/>
                      <a:pt x="1552721" y="214637"/>
                      <a:pt x="1542335" y="224581"/>
                    </a:cubicBezTo>
                    <a:cubicBezTo>
                      <a:pt x="1545296" y="224081"/>
                      <a:pt x="1549009" y="223318"/>
                      <a:pt x="1555461" y="221845"/>
                    </a:cubicBezTo>
                    <a:cubicBezTo>
                      <a:pt x="1556831" y="226607"/>
                      <a:pt x="1557273" y="228633"/>
                      <a:pt x="1557449" y="230606"/>
                    </a:cubicBezTo>
                    <a:cubicBezTo>
                      <a:pt x="1559217" y="230211"/>
                      <a:pt x="1560587" y="229922"/>
                      <a:pt x="1562973" y="229369"/>
                    </a:cubicBezTo>
                    <a:cubicBezTo>
                      <a:pt x="1563239" y="230264"/>
                      <a:pt x="1563239" y="230369"/>
                      <a:pt x="1563415" y="231079"/>
                    </a:cubicBezTo>
                    <a:cubicBezTo>
                      <a:pt x="1570133" y="226659"/>
                      <a:pt x="1576276" y="221424"/>
                      <a:pt x="1582374" y="216057"/>
                    </a:cubicBezTo>
                    <a:close/>
                    <a:moveTo>
                      <a:pt x="2179734" y="203560"/>
                    </a:moveTo>
                    <a:cubicBezTo>
                      <a:pt x="2186244" y="204585"/>
                      <a:pt x="2192429" y="207802"/>
                      <a:pt x="2198363" y="213262"/>
                    </a:cubicBezTo>
                    <a:cubicBezTo>
                      <a:pt x="2198595" y="212596"/>
                      <a:pt x="2195465" y="212776"/>
                      <a:pt x="2191304" y="213188"/>
                    </a:cubicBezTo>
                    <a:cubicBezTo>
                      <a:pt x="2196290" y="214737"/>
                      <a:pt x="2201241" y="216509"/>
                      <a:pt x="2205885" y="220784"/>
                    </a:cubicBezTo>
                    <a:cubicBezTo>
                      <a:pt x="2206670" y="218548"/>
                      <a:pt x="2173416" y="225001"/>
                      <a:pt x="2167877" y="222764"/>
                    </a:cubicBezTo>
                    <a:cubicBezTo>
                      <a:pt x="2166086" y="218273"/>
                      <a:pt x="2166688" y="216569"/>
                      <a:pt x="2166811" y="215490"/>
                    </a:cubicBezTo>
                    <a:cubicBezTo>
                      <a:pt x="2164130" y="215577"/>
                      <a:pt x="2161420" y="215673"/>
                      <a:pt x="2160355" y="215241"/>
                    </a:cubicBezTo>
                    <a:cubicBezTo>
                      <a:pt x="2158329" y="210163"/>
                      <a:pt x="2159150" y="207884"/>
                      <a:pt x="2159150" y="207012"/>
                    </a:cubicBezTo>
                    <a:cubicBezTo>
                      <a:pt x="2166388" y="203703"/>
                      <a:pt x="2173224" y="202535"/>
                      <a:pt x="2179734" y="203560"/>
                    </a:cubicBezTo>
                    <a:close/>
                    <a:moveTo>
                      <a:pt x="2628887" y="203200"/>
                    </a:moveTo>
                    <a:cubicBezTo>
                      <a:pt x="2653033" y="209358"/>
                      <a:pt x="2674006" y="219989"/>
                      <a:pt x="2691081" y="236243"/>
                    </a:cubicBezTo>
                    <a:cubicBezTo>
                      <a:pt x="2687207" y="234032"/>
                      <a:pt x="2683195" y="232126"/>
                      <a:pt x="2679297" y="229982"/>
                    </a:cubicBezTo>
                    <a:cubicBezTo>
                      <a:pt x="2685962" y="234248"/>
                      <a:pt x="2692807" y="238248"/>
                      <a:pt x="2698604" y="243764"/>
                    </a:cubicBezTo>
                    <a:cubicBezTo>
                      <a:pt x="2678135" y="232104"/>
                      <a:pt x="2657332" y="221395"/>
                      <a:pt x="2636411" y="210723"/>
                    </a:cubicBezTo>
                    <a:cubicBezTo>
                      <a:pt x="2644603" y="212811"/>
                      <a:pt x="2651881" y="216201"/>
                      <a:pt x="2659317" y="219365"/>
                    </a:cubicBezTo>
                    <a:cubicBezTo>
                      <a:pt x="2649163" y="214019"/>
                      <a:pt x="2639122" y="208421"/>
                      <a:pt x="2628887" y="203200"/>
                    </a:cubicBezTo>
                    <a:close/>
                    <a:moveTo>
                      <a:pt x="1600560" y="203200"/>
                    </a:moveTo>
                    <a:cubicBezTo>
                      <a:pt x="1600560" y="203200"/>
                      <a:pt x="1600316" y="203531"/>
                      <a:pt x="1600316" y="203531"/>
                    </a:cubicBezTo>
                    <a:cubicBezTo>
                      <a:pt x="1600187" y="203319"/>
                      <a:pt x="1600187" y="203319"/>
                      <a:pt x="1600187" y="203319"/>
                    </a:cubicBezTo>
                    <a:close/>
                    <a:moveTo>
                      <a:pt x="1325482" y="165242"/>
                    </a:moveTo>
                    <a:cubicBezTo>
                      <a:pt x="1337758" y="164854"/>
                      <a:pt x="1346616" y="165244"/>
                      <a:pt x="1349345" y="166888"/>
                    </a:cubicBezTo>
                    <a:cubicBezTo>
                      <a:pt x="1347223" y="168598"/>
                      <a:pt x="1345500" y="170650"/>
                      <a:pt x="1343776" y="172781"/>
                    </a:cubicBezTo>
                    <a:cubicBezTo>
                      <a:pt x="1350096" y="172912"/>
                      <a:pt x="1355090" y="173333"/>
                      <a:pt x="1356858" y="174412"/>
                    </a:cubicBezTo>
                    <a:cubicBezTo>
                      <a:pt x="1353145" y="177385"/>
                      <a:pt x="1351068" y="182383"/>
                      <a:pt x="1347135" y="184751"/>
                    </a:cubicBezTo>
                    <a:cubicBezTo>
                      <a:pt x="1347135" y="184751"/>
                      <a:pt x="1347135" y="184777"/>
                      <a:pt x="1347135" y="184777"/>
                    </a:cubicBezTo>
                    <a:cubicBezTo>
                      <a:pt x="1385716" y="181094"/>
                      <a:pt x="1421821" y="158390"/>
                      <a:pt x="1461595" y="168966"/>
                    </a:cubicBezTo>
                    <a:cubicBezTo>
                      <a:pt x="1458634" y="172070"/>
                      <a:pt x="1457308" y="173702"/>
                      <a:pt x="1455850" y="175464"/>
                    </a:cubicBezTo>
                    <a:cubicBezTo>
                      <a:pt x="1460269" y="175885"/>
                      <a:pt x="1464600" y="175280"/>
                      <a:pt x="1469108" y="176464"/>
                    </a:cubicBezTo>
                    <a:cubicBezTo>
                      <a:pt x="1467605" y="178069"/>
                      <a:pt x="1467252" y="178647"/>
                      <a:pt x="1466191" y="179779"/>
                    </a:cubicBezTo>
                    <a:cubicBezTo>
                      <a:pt x="1471406" y="177595"/>
                      <a:pt x="1473439" y="176280"/>
                      <a:pt x="1475162" y="174859"/>
                    </a:cubicBezTo>
                    <a:cubicBezTo>
                      <a:pt x="1479095" y="177543"/>
                      <a:pt x="1480907" y="180305"/>
                      <a:pt x="1481791" y="183067"/>
                    </a:cubicBezTo>
                    <a:cubicBezTo>
                      <a:pt x="1482056" y="182857"/>
                      <a:pt x="1482410" y="182620"/>
                      <a:pt x="1482675" y="182383"/>
                    </a:cubicBezTo>
                    <a:cubicBezTo>
                      <a:pt x="1488508" y="186382"/>
                      <a:pt x="1490895" y="190486"/>
                      <a:pt x="1490011" y="194616"/>
                    </a:cubicBezTo>
                    <a:cubicBezTo>
                      <a:pt x="1499910" y="192459"/>
                      <a:pt x="1509986" y="190749"/>
                      <a:pt x="1516924" y="191486"/>
                    </a:cubicBezTo>
                    <a:cubicBezTo>
                      <a:pt x="1517543" y="192143"/>
                      <a:pt x="1518560" y="193275"/>
                      <a:pt x="1519134" y="194932"/>
                    </a:cubicBezTo>
                    <a:cubicBezTo>
                      <a:pt x="1517411" y="197247"/>
                      <a:pt x="1515201" y="198799"/>
                      <a:pt x="1512859" y="200141"/>
                    </a:cubicBezTo>
                    <a:cubicBezTo>
                      <a:pt x="1516836" y="199720"/>
                      <a:pt x="1521432" y="198694"/>
                      <a:pt x="1524437" y="199010"/>
                    </a:cubicBezTo>
                    <a:cubicBezTo>
                      <a:pt x="1525100" y="199667"/>
                      <a:pt x="1526072" y="200799"/>
                      <a:pt x="1526647" y="202456"/>
                    </a:cubicBezTo>
                    <a:cubicBezTo>
                      <a:pt x="1525719" y="203693"/>
                      <a:pt x="1524393" y="204350"/>
                      <a:pt x="1523244" y="205271"/>
                    </a:cubicBezTo>
                    <a:cubicBezTo>
                      <a:pt x="1588782" y="192406"/>
                      <a:pt x="1589268" y="192854"/>
                      <a:pt x="1590506" y="196537"/>
                    </a:cubicBezTo>
                    <a:cubicBezTo>
                      <a:pt x="1589224" y="199141"/>
                      <a:pt x="1587589" y="200904"/>
                      <a:pt x="1585910" y="202614"/>
                    </a:cubicBezTo>
                    <a:cubicBezTo>
                      <a:pt x="1596604" y="201088"/>
                      <a:pt x="1597356" y="202062"/>
                      <a:pt x="1598019" y="204061"/>
                    </a:cubicBezTo>
                    <a:cubicBezTo>
                      <a:pt x="1597753" y="204613"/>
                      <a:pt x="1597356" y="204824"/>
                      <a:pt x="1597046" y="205350"/>
                    </a:cubicBezTo>
                    <a:cubicBezTo>
                      <a:pt x="1600405" y="203324"/>
                      <a:pt x="1603764" y="201299"/>
                      <a:pt x="1607697" y="200062"/>
                    </a:cubicBezTo>
                    <a:cubicBezTo>
                      <a:pt x="1612160" y="202482"/>
                      <a:pt x="1615121" y="205745"/>
                      <a:pt x="1617375" y="209375"/>
                    </a:cubicBezTo>
                    <a:cubicBezTo>
                      <a:pt x="1642698" y="226423"/>
                      <a:pt x="1622148" y="269199"/>
                      <a:pt x="1604913" y="303821"/>
                    </a:cubicBezTo>
                    <a:cubicBezTo>
                      <a:pt x="1600184" y="303110"/>
                      <a:pt x="1593422" y="302453"/>
                      <a:pt x="1588782" y="302453"/>
                    </a:cubicBezTo>
                    <a:cubicBezTo>
                      <a:pt x="1635715" y="357620"/>
                      <a:pt x="1627230" y="371300"/>
                      <a:pt x="1607078" y="404027"/>
                    </a:cubicBezTo>
                    <a:cubicBezTo>
                      <a:pt x="1599388" y="397792"/>
                      <a:pt x="1599388" y="397792"/>
                      <a:pt x="1595809" y="397372"/>
                    </a:cubicBezTo>
                    <a:cubicBezTo>
                      <a:pt x="1594439" y="399634"/>
                      <a:pt x="1592760" y="402738"/>
                      <a:pt x="1592097" y="405290"/>
                    </a:cubicBezTo>
                    <a:cubicBezTo>
                      <a:pt x="1599919" y="412578"/>
                      <a:pt x="1606592" y="436176"/>
                      <a:pt x="1600935" y="449356"/>
                    </a:cubicBezTo>
                    <a:cubicBezTo>
                      <a:pt x="1605134" y="451013"/>
                      <a:pt x="1606901" y="454223"/>
                      <a:pt x="1609509" y="457643"/>
                    </a:cubicBezTo>
                    <a:cubicBezTo>
                      <a:pt x="1611939" y="458932"/>
                      <a:pt x="1613751" y="460747"/>
                      <a:pt x="1615298" y="462852"/>
                    </a:cubicBezTo>
                    <a:cubicBezTo>
                      <a:pt x="1615917" y="463299"/>
                      <a:pt x="1616138" y="463799"/>
                      <a:pt x="1616889" y="464194"/>
                    </a:cubicBezTo>
                    <a:cubicBezTo>
                      <a:pt x="1627451" y="461484"/>
                      <a:pt x="1627451" y="461484"/>
                      <a:pt x="1628158" y="461563"/>
                    </a:cubicBezTo>
                    <a:cubicBezTo>
                      <a:pt x="1628423" y="464772"/>
                      <a:pt x="1629661" y="467245"/>
                      <a:pt x="1630191" y="470244"/>
                    </a:cubicBezTo>
                    <a:cubicBezTo>
                      <a:pt x="1633682" y="469376"/>
                      <a:pt x="1635185" y="469008"/>
                      <a:pt x="1635671" y="469087"/>
                    </a:cubicBezTo>
                    <a:cubicBezTo>
                      <a:pt x="1637350" y="488002"/>
                      <a:pt x="1643758" y="503156"/>
                      <a:pt x="1653834" y="515363"/>
                    </a:cubicBezTo>
                    <a:cubicBezTo>
                      <a:pt x="1665280" y="525623"/>
                      <a:pt x="1679864" y="533331"/>
                      <a:pt x="1699044" y="537356"/>
                    </a:cubicBezTo>
                    <a:cubicBezTo>
                      <a:pt x="1699839" y="539040"/>
                      <a:pt x="1698955" y="540671"/>
                      <a:pt x="1699132" y="542354"/>
                    </a:cubicBezTo>
                    <a:cubicBezTo>
                      <a:pt x="1701784" y="543065"/>
                      <a:pt x="1703772" y="544301"/>
                      <a:pt x="1706556" y="544880"/>
                    </a:cubicBezTo>
                    <a:cubicBezTo>
                      <a:pt x="1737138" y="608861"/>
                      <a:pt x="1308245" y="666396"/>
                      <a:pt x="1260296" y="593024"/>
                    </a:cubicBezTo>
                    <a:cubicBezTo>
                      <a:pt x="1255258" y="588788"/>
                      <a:pt x="1251943" y="583947"/>
                      <a:pt x="1250264" y="578502"/>
                    </a:cubicBezTo>
                    <a:cubicBezTo>
                      <a:pt x="1247613" y="578975"/>
                      <a:pt x="1245094" y="579317"/>
                      <a:pt x="1242177" y="579949"/>
                    </a:cubicBezTo>
                    <a:cubicBezTo>
                      <a:pt x="1240365" y="576450"/>
                      <a:pt x="1240232" y="573740"/>
                      <a:pt x="1240807" y="571346"/>
                    </a:cubicBezTo>
                    <a:cubicBezTo>
                      <a:pt x="1238730" y="571714"/>
                      <a:pt x="1236874" y="571951"/>
                      <a:pt x="1234664" y="572424"/>
                    </a:cubicBezTo>
                    <a:cubicBezTo>
                      <a:pt x="1223616" y="551510"/>
                      <a:pt x="1262727" y="553562"/>
                      <a:pt x="1268825" y="535620"/>
                    </a:cubicBezTo>
                    <a:cubicBezTo>
                      <a:pt x="1100583" y="518914"/>
                      <a:pt x="995448" y="636432"/>
                      <a:pt x="852130" y="711725"/>
                    </a:cubicBezTo>
                    <a:cubicBezTo>
                      <a:pt x="854251" y="704964"/>
                      <a:pt x="859156" y="699308"/>
                      <a:pt x="863443" y="693362"/>
                    </a:cubicBezTo>
                    <a:cubicBezTo>
                      <a:pt x="857124" y="696940"/>
                      <a:pt x="851069" y="700781"/>
                      <a:pt x="844617" y="704201"/>
                    </a:cubicBezTo>
                    <a:cubicBezTo>
                      <a:pt x="847224" y="695730"/>
                      <a:pt x="854030" y="688890"/>
                      <a:pt x="858715" y="681129"/>
                    </a:cubicBezTo>
                    <a:cubicBezTo>
                      <a:pt x="841435" y="699097"/>
                      <a:pt x="822079" y="713935"/>
                      <a:pt x="799452" y="723511"/>
                    </a:cubicBezTo>
                    <a:cubicBezTo>
                      <a:pt x="798303" y="719880"/>
                      <a:pt x="798435" y="716276"/>
                      <a:pt x="797728" y="712646"/>
                    </a:cubicBezTo>
                    <a:cubicBezTo>
                      <a:pt x="795695" y="713593"/>
                      <a:pt x="794016" y="715119"/>
                      <a:pt x="791895" y="715987"/>
                    </a:cubicBezTo>
                    <a:cubicBezTo>
                      <a:pt x="782570" y="685601"/>
                      <a:pt x="787873" y="655479"/>
                      <a:pt x="806788" y="625488"/>
                    </a:cubicBezTo>
                    <a:cubicBezTo>
                      <a:pt x="805418" y="626461"/>
                      <a:pt x="804711" y="626934"/>
                      <a:pt x="803164" y="628013"/>
                    </a:cubicBezTo>
                    <a:cubicBezTo>
                      <a:pt x="803031" y="622778"/>
                      <a:pt x="803694" y="619121"/>
                      <a:pt x="804004" y="614728"/>
                    </a:cubicBezTo>
                    <a:cubicBezTo>
                      <a:pt x="801264" y="616622"/>
                      <a:pt x="799231" y="617990"/>
                      <a:pt x="795651" y="620489"/>
                    </a:cubicBezTo>
                    <a:cubicBezTo>
                      <a:pt x="794812" y="581053"/>
                      <a:pt x="806302" y="567479"/>
                      <a:pt x="820046" y="552772"/>
                    </a:cubicBezTo>
                    <a:cubicBezTo>
                      <a:pt x="816687" y="552115"/>
                      <a:pt x="812754" y="552404"/>
                      <a:pt x="808158" y="553930"/>
                    </a:cubicBezTo>
                    <a:cubicBezTo>
                      <a:pt x="809351" y="550826"/>
                      <a:pt x="811075" y="548300"/>
                      <a:pt x="812356" y="545275"/>
                    </a:cubicBezTo>
                    <a:cubicBezTo>
                      <a:pt x="808997" y="544670"/>
                      <a:pt x="805153" y="544906"/>
                      <a:pt x="800645" y="546432"/>
                    </a:cubicBezTo>
                    <a:cubicBezTo>
                      <a:pt x="824288" y="484240"/>
                      <a:pt x="864239" y="439280"/>
                      <a:pt x="918684" y="409920"/>
                    </a:cubicBezTo>
                    <a:cubicBezTo>
                      <a:pt x="918375" y="409079"/>
                      <a:pt x="918552" y="407605"/>
                      <a:pt x="918463" y="406500"/>
                    </a:cubicBezTo>
                    <a:cubicBezTo>
                      <a:pt x="907813" y="406895"/>
                      <a:pt x="907504" y="394136"/>
                      <a:pt x="918729" y="366933"/>
                    </a:cubicBezTo>
                    <a:lnTo>
                      <a:pt x="934726" y="352253"/>
                    </a:lnTo>
                    <a:cubicBezTo>
                      <a:pt x="932340" y="349228"/>
                      <a:pt x="930219" y="345492"/>
                      <a:pt x="928186" y="342572"/>
                    </a:cubicBezTo>
                    <a:cubicBezTo>
                      <a:pt x="949178" y="320684"/>
                      <a:pt x="1037784" y="208980"/>
                      <a:pt x="1072078" y="229869"/>
                    </a:cubicBezTo>
                    <a:cubicBezTo>
                      <a:pt x="1072697" y="232184"/>
                      <a:pt x="1072476" y="234289"/>
                      <a:pt x="1072255" y="236393"/>
                    </a:cubicBezTo>
                    <a:cubicBezTo>
                      <a:pt x="1074686" y="236735"/>
                      <a:pt x="1077514" y="236130"/>
                      <a:pt x="1079591" y="237393"/>
                    </a:cubicBezTo>
                    <a:cubicBezTo>
                      <a:pt x="1080165" y="239550"/>
                      <a:pt x="1079900" y="241497"/>
                      <a:pt x="1079768" y="243496"/>
                    </a:cubicBezTo>
                    <a:cubicBezTo>
                      <a:pt x="1119453" y="202851"/>
                      <a:pt x="1171645" y="155260"/>
                      <a:pt x="1188394" y="169124"/>
                    </a:cubicBezTo>
                    <a:cubicBezTo>
                      <a:pt x="1187775" y="171229"/>
                      <a:pt x="1188173" y="173702"/>
                      <a:pt x="1188394" y="175780"/>
                    </a:cubicBezTo>
                    <a:cubicBezTo>
                      <a:pt x="1191001" y="175938"/>
                      <a:pt x="1194095" y="175149"/>
                      <a:pt x="1195907" y="176648"/>
                    </a:cubicBezTo>
                    <a:cubicBezTo>
                      <a:pt x="1195907" y="176701"/>
                      <a:pt x="1195951" y="176780"/>
                      <a:pt x="1195907" y="176859"/>
                    </a:cubicBezTo>
                    <a:cubicBezTo>
                      <a:pt x="1221064" y="174570"/>
                      <a:pt x="1288654" y="166406"/>
                      <a:pt x="1325482" y="165242"/>
                    </a:cubicBezTo>
                    <a:close/>
                    <a:moveTo>
                      <a:pt x="1446686" y="50800"/>
                    </a:moveTo>
                    <a:cubicBezTo>
                      <a:pt x="1446220" y="50988"/>
                      <a:pt x="1445771" y="51089"/>
                      <a:pt x="1445311" y="51595"/>
                    </a:cubicBezTo>
                    <a:cubicBezTo>
                      <a:pt x="1446226" y="51512"/>
                      <a:pt x="1446313" y="51595"/>
                      <a:pt x="1446686" y="52003"/>
                    </a:cubicBezTo>
                    <a:cubicBezTo>
                      <a:pt x="1406935" y="62056"/>
                      <a:pt x="1367067" y="71695"/>
                      <a:pt x="1327245" y="80921"/>
                    </a:cubicBezTo>
                    <a:cubicBezTo>
                      <a:pt x="1333196" y="78846"/>
                      <a:pt x="1339439" y="77767"/>
                      <a:pt x="1345233" y="75538"/>
                    </a:cubicBezTo>
                    <a:cubicBezTo>
                      <a:pt x="1342954" y="75989"/>
                      <a:pt x="1340972" y="76691"/>
                      <a:pt x="1338576" y="76990"/>
                    </a:cubicBezTo>
                    <a:cubicBezTo>
                      <a:pt x="1339940" y="76201"/>
                      <a:pt x="1341881" y="75538"/>
                      <a:pt x="1343251" y="75328"/>
                    </a:cubicBezTo>
                    <a:cubicBezTo>
                      <a:pt x="1335306" y="76902"/>
                      <a:pt x="1328399" y="78928"/>
                      <a:pt x="1320787" y="80921"/>
                    </a:cubicBezTo>
                    <a:cubicBezTo>
                      <a:pt x="1323462" y="78097"/>
                      <a:pt x="1381055" y="64980"/>
                      <a:pt x="1446686" y="50800"/>
                    </a:cubicBezTo>
                    <a:close/>
                    <a:moveTo>
                      <a:pt x="1486448" y="38100"/>
                    </a:moveTo>
                    <a:lnTo>
                      <a:pt x="1486431" y="38103"/>
                    </a:lnTo>
                    <a:lnTo>
                      <a:pt x="1486449" y="38100"/>
                    </a:lnTo>
                    <a:cubicBezTo>
                      <a:pt x="1474472" y="40994"/>
                      <a:pt x="1462739" y="43827"/>
                      <a:pt x="1451059" y="44539"/>
                    </a:cubicBezTo>
                    <a:cubicBezTo>
                      <a:pt x="1445688" y="45692"/>
                      <a:pt x="1440378" y="46835"/>
                      <a:pt x="1435087" y="47979"/>
                    </a:cubicBezTo>
                    <a:cubicBezTo>
                      <a:pt x="1435422" y="47841"/>
                      <a:pt x="1435781" y="47612"/>
                      <a:pt x="1436079" y="47405"/>
                    </a:cubicBezTo>
                    <a:lnTo>
                      <a:pt x="1448988" y="44764"/>
                    </a:lnTo>
                    <a:lnTo>
                      <a:pt x="1445550" y="45131"/>
                    </a:lnTo>
                    <a:lnTo>
                      <a:pt x="1445550" y="45131"/>
                    </a:lnTo>
                    <a:cubicBezTo>
                      <a:pt x="1448914" y="44429"/>
                      <a:pt x="1452395" y="44006"/>
                      <a:pt x="1455762" y="43377"/>
                    </a:cubicBezTo>
                    <a:cubicBezTo>
                      <a:pt x="1461852" y="42128"/>
                      <a:pt x="1468184" y="40833"/>
                      <a:pt x="1473907" y="39661"/>
                    </a:cubicBezTo>
                    <a:lnTo>
                      <a:pt x="1473890" y="39665"/>
                    </a:lnTo>
                    <a:lnTo>
                      <a:pt x="1473908" y="39661"/>
                    </a:lnTo>
                    <a:lnTo>
                      <a:pt x="1459448" y="42743"/>
                    </a:lnTo>
                    <a:close/>
                    <a:moveTo>
                      <a:pt x="1433986" y="38100"/>
                    </a:moveTo>
                    <a:cubicBezTo>
                      <a:pt x="1433520" y="38288"/>
                      <a:pt x="1433071" y="38389"/>
                      <a:pt x="1432611" y="38895"/>
                    </a:cubicBezTo>
                    <a:cubicBezTo>
                      <a:pt x="1433526" y="38811"/>
                      <a:pt x="1433613" y="38895"/>
                      <a:pt x="1433986" y="39303"/>
                    </a:cubicBezTo>
                    <a:cubicBezTo>
                      <a:pt x="1394235" y="49356"/>
                      <a:pt x="1354367" y="58995"/>
                      <a:pt x="1314545" y="68221"/>
                    </a:cubicBezTo>
                    <a:cubicBezTo>
                      <a:pt x="1320496" y="66144"/>
                      <a:pt x="1326739" y="65067"/>
                      <a:pt x="1332533" y="62838"/>
                    </a:cubicBezTo>
                    <a:cubicBezTo>
                      <a:pt x="1330254" y="63289"/>
                      <a:pt x="1328272" y="63991"/>
                      <a:pt x="1325870" y="64290"/>
                    </a:cubicBezTo>
                    <a:cubicBezTo>
                      <a:pt x="1327240" y="63501"/>
                      <a:pt x="1329181" y="62838"/>
                      <a:pt x="1330551" y="62628"/>
                    </a:cubicBezTo>
                    <a:cubicBezTo>
                      <a:pt x="1322606" y="64202"/>
                      <a:pt x="1315699" y="66228"/>
                      <a:pt x="1308087" y="68221"/>
                    </a:cubicBezTo>
                    <a:cubicBezTo>
                      <a:pt x="1310762" y="65397"/>
                      <a:pt x="1368355" y="52280"/>
                      <a:pt x="1433986" y="38100"/>
                    </a:cubicBezTo>
                    <a:close/>
                    <a:moveTo>
                      <a:pt x="1640090" y="13107"/>
                    </a:moveTo>
                    <a:cubicBezTo>
                      <a:pt x="1631145" y="15070"/>
                      <a:pt x="1586713" y="24323"/>
                      <a:pt x="1485887" y="44982"/>
                    </a:cubicBezTo>
                    <a:cubicBezTo>
                      <a:pt x="1571333" y="26813"/>
                      <a:pt x="1654999" y="9835"/>
                      <a:pt x="1640090" y="13107"/>
                    </a:cubicBezTo>
                    <a:close/>
                    <a:moveTo>
                      <a:pt x="1879587" y="12700"/>
                    </a:moveTo>
                    <a:cubicBezTo>
                      <a:pt x="1969851" y="17213"/>
                      <a:pt x="2060987" y="26911"/>
                      <a:pt x="2148676" y="43684"/>
                    </a:cubicBezTo>
                    <a:cubicBezTo>
                      <a:pt x="2162502" y="46728"/>
                      <a:pt x="2176494" y="49667"/>
                      <a:pt x="2189490" y="52479"/>
                    </a:cubicBezTo>
                    <a:cubicBezTo>
                      <a:pt x="2188327" y="52479"/>
                      <a:pt x="2185836" y="52207"/>
                      <a:pt x="2183802" y="52291"/>
                    </a:cubicBezTo>
                    <a:cubicBezTo>
                      <a:pt x="2230013" y="58945"/>
                      <a:pt x="2274813" y="71918"/>
                      <a:pt x="2318201" y="90958"/>
                    </a:cubicBezTo>
                    <a:cubicBezTo>
                      <a:pt x="2309108" y="89425"/>
                      <a:pt x="2299932" y="87473"/>
                      <a:pt x="2290798" y="85815"/>
                    </a:cubicBezTo>
                    <a:cubicBezTo>
                      <a:pt x="2302465" y="89992"/>
                      <a:pt x="2314257" y="93456"/>
                      <a:pt x="2325758" y="98473"/>
                    </a:cubicBezTo>
                    <a:cubicBezTo>
                      <a:pt x="2319654" y="97444"/>
                      <a:pt x="2313551" y="96122"/>
                      <a:pt x="2307447" y="95030"/>
                    </a:cubicBezTo>
                    <a:cubicBezTo>
                      <a:pt x="2326090" y="100173"/>
                      <a:pt x="2344358" y="106429"/>
                      <a:pt x="2363499" y="110711"/>
                    </a:cubicBezTo>
                    <a:cubicBezTo>
                      <a:pt x="2363042" y="109137"/>
                      <a:pt x="2362336" y="108570"/>
                      <a:pt x="2362544" y="106785"/>
                    </a:cubicBezTo>
                    <a:cubicBezTo>
                      <a:pt x="2363167" y="106659"/>
                      <a:pt x="2363873" y="107058"/>
                      <a:pt x="2364537" y="107184"/>
                    </a:cubicBezTo>
                    <a:cubicBezTo>
                      <a:pt x="2361548" y="105862"/>
                      <a:pt x="2358849" y="104686"/>
                      <a:pt x="2354531" y="102776"/>
                    </a:cubicBezTo>
                    <a:cubicBezTo>
                      <a:pt x="2359139" y="104245"/>
                      <a:pt x="2363540" y="106261"/>
                      <a:pt x="2368149" y="107772"/>
                    </a:cubicBezTo>
                    <a:cubicBezTo>
                      <a:pt x="2369768" y="108213"/>
                      <a:pt x="2371429" y="108486"/>
                      <a:pt x="2373090" y="107079"/>
                    </a:cubicBezTo>
                    <a:cubicBezTo>
                      <a:pt x="2372675" y="106576"/>
                      <a:pt x="2372675" y="106576"/>
                      <a:pt x="2347016" y="95261"/>
                    </a:cubicBezTo>
                    <a:cubicBezTo>
                      <a:pt x="2443217" y="125930"/>
                      <a:pt x="2536055" y="164681"/>
                      <a:pt x="2625862" y="211010"/>
                    </a:cubicBezTo>
                    <a:cubicBezTo>
                      <a:pt x="2621087" y="209709"/>
                      <a:pt x="2616105" y="208449"/>
                      <a:pt x="2610956" y="207567"/>
                    </a:cubicBezTo>
                    <a:cubicBezTo>
                      <a:pt x="2610832" y="207693"/>
                      <a:pt x="2610749" y="207798"/>
                      <a:pt x="2610624" y="207924"/>
                    </a:cubicBezTo>
                    <a:cubicBezTo>
                      <a:pt x="2618139" y="211682"/>
                      <a:pt x="2625945" y="214684"/>
                      <a:pt x="2633377" y="218525"/>
                    </a:cubicBezTo>
                    <a:cubicBezTo>
                      <a:pt x="2628602" y="217245"/>
                      <a:pt x="2623620" y="215964"/>
                      <a:pt x="2618471" y="215104"/>
                    </a:cubicBezTo>
                    <a:cubicBezTo>
                      <a:pt x="2618222" y="215334"/>
                      <a:pt x="2618015" y="215544"/>
                      <a:pt x="2617766" y="215817"/>
                    </a:cubicBezTo>
                    <a:cubicBezTo>
                      <a:pt x="2631509" y="227825"/>
                      <a:pt x="2647494" y="237397"/>
                      <a:pt x="2665015" y="245437"/>
                    </a:cubicBezTo>
                    <a:cubicBezTo>
                      <a:pt x="2658330" y="243170"/>
                      <a:pt x="2654427" y="242288"/>
                      <a:pt x="2650234" y="241238"/>
                    </a:cubicBezTo>
                    <a:cubicBezTo>
                      <a:pt x="2657500" y="245332"/>
                      <a:pt x="2664766" y="249383"/>
                      <a:pt x="2672530" y="252952"/>
                    </a:cubicBezTo>
                    <a:cubicBezTo>
                      <a:pt x="2653597" y="246570"/>
                      <a:pt x="2644919" y="245857"/>
                      <a:pt x="2644919" y="245857"/>
                    </a:cubicBezTo>
                    <a:cubicBezTo>
                      <a:pt x="2645667" y="249173"/>
                      <a:pt x="2647161" y="251776"/>
                      <a:pt x="2648947" y="254148"/>
                    </a:cubicBezTo>
                    <a:cubicBezTo>
                      <a:pt x="2653099" y="257444"/>
                      <a:pt x="2657292" y="260866"/>
                      <a:pt x="2660697" y="265064"/>
                    </a:cubicBezTo>
                    <a:cubicBezTo>
                      <a:pt x="2664558" y="268129"/>
                      <a:pt x="2668337" y="271320"/>
                      <a:pt x="2670911" y="275770"/>
                    </a:cubicBezTo>
                    <a:cubicBezTo>
                      <a:pt x="2649071" y="277449"/>
                      <a:pt x="2643466" y="277890"/>
                      <a:pt x="2641598" y="278982"/>
                    </a:cubicBezTo>
                    <a:cubicBezTo>
                      <a:pt x="2665139" y="294474"/>
                      <a:pt x="2690882" y="314647"/>
                      <a:pt x="2714299" y="337633"/>
                    </a:cubicBezTo>
                    <a:cubicBezTo>
                      <a:pt x="2740290" y="361963"/>
                      <a:pt x="2763583" y="389210"/>
                      <a:pt x="2776412" y="415996"/>
                    </a:cubicBezTo>
                    <a:cubicBezTo>
                      <a:pt x="2771887" y="422860"/>
                      <a:pt x="2765451" y="431929"/>
                      <a:pt x="2760510" y="438961"/>
                    </a:cubicBezTo>
                    <a:cubicBezTo>
                      <a:pt x="2769105" y="450422"/>
                      <a:pt x="2769395" y="452186"/>
                      <a:pt x="2769105" y="456741"/>
                    </a:cubicBezTo>
                    <a:cubicBezTo>
                      <a:pt x="2688079" y="463779"/>
                      <a:pt x="2505226" y="317750"/>
                      <a:pt x="2364354" y="193250"/>
                    </a:cubicBezTo>
                    <a:lnTo>
                      <a:pt x="2328682" y="161144"/>
                    </a:lnTo>
                    <a:lnTo>
                      <a:pt x="2327277" y="160609"/>
                    </a:lnTo>
                    <a:lnTo>
                      <a:pt x="2326733" y="159390"/>
                    </a:lnTo>
                    <a:lnTo>
                      <a:pt x="2298082" y="133602"/>
                    </a:lnTo>
                    <a:cubicBezTo>
                      <a:pt x="2277601" y="114857"/>
                      <a:pt x="2258952" y="97518"/>
                      <a:pt x="2242801" y="82393"/>
                    </a:cubicBezTo>
                    <a:cubicBezTo>
                      <a:pt x="2243050" y="82456"/>
                      <a:pt x="2243300" y="82519"/>
                      <a:pt x="2243549" y="82603"/>
                    </a:cubicBezTo>
                    <a:cubicBezTo>
                      <a:pt x="2243341" y="82393"/>
                      <a:pt x="2243133" y="82183"/>
                      <a:pt x="2242884" y="81973"/>
                    </a:cubicBezTo>
                    <a:cubicBezTo>
                      <a:pt x="2230055" y="79076"/>
                      <a:pt x="2217225" y="76095"/>
                      <a:pt x="2204520" y="72716"/>
                    </a:cubicBezTo>
                    <a:cubicBezTo>
                      <a:pt x="2222540" y="83505"/>
                      <a:pt x="2223370" y="84492"/>
                      <a:pt x="2222872" y="86864"/>
                    </a:cubicBezTo>
                    <a:cubicBezTo>
                      <a:pt x="2222872" y="86864"/>
                      <a:pt x="2222789" y="86843"/>
                      <a:pt x="2222789" y="86843"/>
                    </a:cubicBezTo>
                    <a:cubicBezTo>
                      <a:pt x="2229930" y="91419"/>
                      <a:pt x="2230761" y="92637"/>
                      <a:pt x="2230428" y="94379"/>
                    </a:cubicBezTo>
                    <a:cubicBezTo>
                      <a:pt x="2229141" y="94295"/>
                      <a:pt x="2079297" y="76788"/>
                      <a:pt x="2054011" y="52983"/>
                    </a:cubicBezTo>
                    <a:cubicBezTo>
                      <a:pt x="2035161" y="35434"/>
                      <a:pt x="1943527" y="24938"/>
                      <a:pt x="1887102" y="20215"/>
                    </a:cubicBezTo>
                    <a:cubicBezTo>
                      <a:pt x="1926214" y="22188"/>
                      <a:pt x="1965367" y="25610"/>
                      <a:pt x="2004437" y="29661"/>
                    </a:cubicBezTo>
                    <a:cubicBezTo>
                      <a:pt x="1967650" y="21328"/>
                      <a:pt x="1916332" y="15765"/>
                      <a:pt x="1879587" y="12700"/>
                    </a:cubicBezTo>
                    <a:close/>
                    <a:moveTo>
                      <a:pt x="1854187" y="12700"/>
                    </a:moveTo>
                    <a:cubicBezTo>
                      <a:pt x="1857754" y="12723"/>
                      <a:pt x="1875538" y="13788"/>
                      <a:pt x="1898650" y="15722"/>
                    </a:cubicBezTo>
                    <a:cubicBezTo>
                      <a:pt x="1883835" y="14978"/>
                      <a:pt x="1868934" y="13090"/>
                      <a:pt x="1854187" y="12700"/>
                    </a:cubicBezTo>
                    <a:close/>
                    <a:moveTo>
                      <a:pt x="1627390" y="407"/>
                    </a:moveTo>
                    <a:cubicBezTo>
                      <a:pt x="1618445" y="2370"/>
                      <a:pt x="1574013" y="11623"/>
                      <a:pt x="1473186" y="32282"/>
                    </a:cubicBezTo>
                    <a:cubicBezTo>
                      <a:pt x="1558632" y="14113"/>
                      <a:pt x="1642299" y="-2865"/>
                      <a:pt x="1627390" y="407"/>
                    </a:cubicBezTo>
                    <a:close/>
                    <a:moveTo>
                      <a:pt x="1841487" y="0"/>
                    </a:moveTo>
                    <a:cubicBezTo>
                      <a:pt x="1845057" y="23"/>
                      <a:pt x="1862838" y="1088"/>
                      <a:pt x="1885950" y="3022"/>
                    </a:cubicBezTo>
                    <a:cubicBezTo>
                      <a:pt x="1871135" y="2278"/>
                      <a:pt x="1856234" y="390"/>
                      <a:pt x="1841487" y="0"/>
                    </a:cubicBez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cxnSp>
        <p:nvCxnSpPr>
          <p:cNvPr id="54" name="Straight Connector 53"/>
          <p:cNvCxnSpPr/>
          <p:nvPr/>
        </p:nvCxnSpPr>
        <p:spPr>
          <a:xfrm>
            <a:off x="3854422" y="5221398"/>
            <a:ext cx="115694" cy="484921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3896841" y="5806218"/>
            <a:ext cx="398888" cy="398888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173929" y="6313415"/>
            <a:ext cx="168346" cy="593135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903441" y="2986818"/>
            <a:ext cx="398888" cy="398888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5237312" y="3774046"/>
            <a:ext cx="1852556" cy="1600786"/>
            <a:chOff x="6268206" y="1408805"/>
            <a:chExt cx="2481803" cy="2144518"/>
          </a:xfrm>
        </p:grpSpPr>
        <p:grpSp>
          <p:nvGrpSpPr>
            <p:cNvPr id="71" name="Group 70"/>
            <p:cNvGrpSpPr/>
            <p:nvPr/>
          </p:nvGrpSpPr>
          <p:grpSpPr>
            <a:xfrm>
              <a:off x="6674117" y="1408805"/>
              <a:ext cx="2075892" cy="2144518"/>
              <a:chOff x="6477593" y="1011260"/>
              <a:chExt cx="2713035" cy="2802723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6557656" y="1180957"/>
                <a:ext cx="2632972" cy="2633026"/>
              </a:xfrm>
              <a:custGeom>
                <a:avLst/>
                <a:gdLst>
                  <a:gd name="connsiteX0" fmla="*/ 1308563 w 2632972"/>
                  <a:gd name="connsiteY0" fmla="*/ 0 h 2633026"/>
                  <a:gd name="connsiteX1" fmla="*/ 1382067 w 2632972"/>
                  <a:gd name="connsiteY1" fmla="*/ 218200 h 2633026"/>
                  <a:gd name="connsiteX2" fmla="*/ 1535413 w 2632972"/>
                  <a:gd name="connsiteY2" fmla="*/ 238435 h 2633026"/>
                  <a:gd name="connsiteX3" fmla="*/ 1662551 w 2632972"/>
                  <a:gd name="connsiteY3" fmla="*/ 46322 h 2633026"/>
                  <a:gd name="connsiteX4" fmla="*/ 1820895 w 2632972"/>
                  <a:gd name="connsiteY4" fmla="*/ 100445 h 2633026"/>
                  <a:gd name="connsiteX5" fmla="*/ 1803708 w 2632972"/>
                  <a:gd name="connsiteY5" fmla="*/ 330225 h 2633026"/>
                  <a:gd name="connsiteX6" fmla="*/ 1925483 w 2632972"/>
                  <a:gd name="connsiteY6" fmla="*/ 400318 h 2633026"/>
                  <a:gd name="connsiteX7" fmla="*/ 2115520 w 2632972"/>
                  <a:gd name="connsiteY7" fmla="*/ 270251 h 2633026"/>
                  <a:gd name="connsiteX8" fmla="*/ 2241805 w 2632972"/>
                  <a:gd name="connsiteY8" fmla="*/ 380082 h 2633026"/>
                  <a:gd name="connsiteX9" fmla="*/ 2139412 w 2632972"/>
                  <a:gd name="connsiteY9" fmla="*/ 586214 h 2633026"/>
                  <a:gd name="connsiteX10" fmla="*/ 2233760 w 2632972"/>
                  <a:gd name="connsiteY10" fmla="*/ 709089 h 2633026"/>
                  <a:gd name="connsiteX11" fmla="*/ 2461829 w 2632972"/>
                  <a:gd name="connsiteY11" fmla="*/ 661914 h 2633026"/>
                  <a:gd name="connsiteX12" fmla="*/ 2535454 w 2632972"/>
                  <a:gd name="connsiteY12" fmla="*/ 812094 h 2633026"/>
                  <a:gd name="connsiteX13" fmla="*/ 2358460 w 2632972"/>
                  <a:gd name="connsiteY13" fmla="*/ 963493 h 2633026"/>
                  <a:gd name="connsiteX14" fmla="*/ 2395151 w 2632972"/>
                  <a:gd name="connsiteY14" fmla="*/ 1099289 h 2633026"/>
                  <a:gd name="connsiteX15" fmla="*/ 2621392 w 2632972"/>
                  <a:gd name="connsiteY15" fmla="*/ 1141710 h 2633026"/>
                  <a:gd name="connsiteX16" fmla="*/ 2632972 w 2632972"/>
                  <a:gd name="connsiteY16" fmla="*/ 1308712 h 2633026"/>
                  <a:gd name="connsiteX17" fmla="*/ 2414777 w 2632972"/>
                  <a:gd name="connsiteY17" fmla="*/ 1381973 h 2633026"/>
                  <a:gd name="connsiteX18" fmla="*/ 2394542 w 2632972"/>
                  <a:gd name="connsiteY18" fmla="*/ 1535444 h 2633026"/>
                  <a:gd name="connsiteX19" fmla="*/ 2586651 w 2632972"/>
                  <a:gd name="connsiteY19" fmla="*/ 1662585 h 2633026"/>
                  <a:gd name="connsiteX20" fmla="*/ 2532529 w 2632972"/>
                  <a:gd name="connsiteY20" fmla="*/ 1820933 h 2633026"/>
                  <a:gd name="connsiteX21" fmla="*/ 2302754 w 2632972"/>
                  <a:gd name="connsiteY21" fmla="*/ 1803745 h 2633026"/>
                  <a:gd name="connsiteX22" fmla="*/ 2232663 w 2632972"/>
                  <a:gd name="connsiteY22" fmla="*/ 1925522 h 2633026"/>
                  <a:gd name="connsiteX23" fmla="*/ 2362727 w 2632972"/>
                  <a:gd name="connsiteY23" fmla="*/ 2115563 h 2633026"/>
                  <a:gd name="connsiteX24" fmla="*/ 2253020 w 2632972"/>
                  <a:gd name="connsiteY24" fmla="*/ 2241851 h 2633026"/>
                  <a:gd name="connsiteX25" fmla="*/ 2046770 w 2632972"/>
                  <a:gd name="connsiteY25" fmla="*/ 2139456 h 2633026"/>
                  <a:gd name="connsiteX26" fmla="*/ 1923898 w 2632972"/>
                  <a:gd name="connsiteY26" fmla="*/ 2233806 h 2633026"/>
                  <a:gd name="connsiteX27" fmla="*/ 1971194 w 2632972"/>
                  <a:gd name="connsiteY27" fmla="*/ 2461879 h 2633026"/>
                  <a:gd name="connsiteX28" fmla="*/ 1820895 w 2632972"/>
                  <a:gd name="connsiteY28" fmla="*/ 2535507 h 2633026"/>
                  <a:gd name="connsiteX29" fmla="*/ 1669621 w 2632972"/>
                  <a:gd name="connsiteY29" fmla="*/ 2358509 h 2633026"/>
                  <a:gd name="connsiteX30" fmla="*/ 1533706 w 2632972"/>
                  <a:gd name="connsiteY30" fmla="*/ 2395200 h 2633026"/>
                  <a:gd name="connsiteX31" fmla="*/ 1491286 w 2632972"/>
                  <a:gd name="connsiteY31" fmla="*/ 2621446 h 2633026"/>
                  <a:gd name="connsiteX32" fmla="*/ 1324409 w 2632972"/>
                  <a:gd name="connsiteY32" fmla="*/ 2633026 h 2633026"/>
                  <a:gd name="connsiteX33" fmla="*/ 1250906 w 2632972"/>
                  <a:gd name="connsiteY33" fmla="*/ 2414826 h 2633026"/>
                  <a:gd name="connsiteX34" fmla="*/ 1097559 w 2632972"/>
                  <a:gd name="connsiteY34" fmla="*/ 2394591 h 2633026"/>
                  <a:gd name="connsiteX35" fmla="*/ 970421 w 2632972"/>
                  <a:gd name="connsiteY35" fmla="*/ 2586704 h 2633026"/>
                  <a:gd name="connsiteX36" fmla="*/ 812077 w 2632972"/>
                  <a:gd name="connsiteY36" fmla="*/ 2532581 h 2633026"/>
                  <a:gd name="connsiteX37" fmla="*/ 829265 w 2632972"/>
                  <a:gd name="connsiteY37" fmla="*/ 2302801 h 2633026"/>
                  <a:gd name="connsiteX38" fmla="*/ 707490 w 2632972"/>
                  <a:gd name="connsiteY38" fmla="*/ 2232831 h 2633026"/>
                  <a:gd name="connsiteX39" fmla="*/ 517452 w 2632972"/>
                  <a:gd name="connsiteY39" fmla="*/ 2362775 h 2633026"/>
                  <a:gd name="connsiteX40" fmla="*/ 391167 w 2632972"/>
                  <a:gd name="connsiteY40" fmla="*/ 2252944 h 2633026"/>
                  <a:gd name="connsiteX41" fmla="*/ 493561 w 2632972"/>
                  <a:gd name="connsiteY41" fmla="*/ 2046812 h 2633026"/>
                  <a:gd name="connsiteX42" fmla="*/ 399212 w 2632972"/>
                  <a:gd name="connsiteY42" fmla="*/ 1923938 h 2633026"/>
                  <a:gd name="connsiteX43" fmla="*/ 171143 w 2632972"/>
                  <a:gd name="connsiteY43" fmla="*/ 1971235 h 2633026"/>
                  <a:gd name="connsiteX44" fmla="*/ 97518 w 2632972"/>
                  <a:gd name="connsiteY44" fmla="*/ 1820933 h 2633026"/>
                  <a:gd name="connsiteX45" fmla="*/ 274512 w 2632972"/>
                  <a:gd name="connsiteY45" fmla="*/ 1669656 h 2633026"/>
                  <a:gd name="connsiteX46" fmla="*/ 237821 w 2632972"/>
                  <a:gd name="connsiteY46" fmla="*/ 1533738 h 2633026"/>
                  <a:gd name="connsiteX47" fmla="*/ 11580 w 2632972"/>
                  <a:gd name="connsiteY47" fmla="*/ 1491317 h 2633026"/>
                  <a:gd name="connsiteX48" fmla="*/ 0 w 2632972"/>
                  <a:gd name="connsiteY48" fmla="*/ 1324437 h 2633026"/>
                  <a:gd name="connsiteX49" fmla="*/ 218196 w 2632972"/>
                  <a:gd name="connsiteY49" fmla="*/ 1250931 h 2633026"/>
                  <a:gd name="connsiteX50" fmla="*/ 238430 w 2632972"/>
                  <a:gd name="connsiteY50" fmla="*/ 1097582 h 2633026"/>
                  <a:gd name="connsiteX51" fmla="*/ 46199 w 2632972"/>
                  <a:gd name="connsiteY51" fmla="*/ 970441 h 2633026"/>
                  <a:gd name="connsiteX52" fmla="*/ 100443 w 2632972"/>
                  <a:gd name="connsiteY52" fmla="*/ 812094 h 2633026"/>
                  <a:gd name="connsiteX53" fmla="*/ 330219 w 2632972"/>
                  <a:gd name="connsiteY53" fmla="*/ 829281 h 2633026"/>
                  <a:gd name="connsiteX54" fmla="*/ 400309 w 2632972"/>
                  <a:gd name="connsiteY54" fmla="*/ 707504 h 2633026"/>
                  <a:gd name="connsiteX55" fmla="*/ 270124 w 2632972"/>
                  <a:gd name="connsiteY55" fmla="*/ 517463 h 2633026"/>
                  <a:gd name="connsiteX56" fmla="*/ 380075 w 2632972"/>
                  <a:gd name="connsiteY56" fmla="*/ 391175 h 2633026"/>
                  <a:gd name="connsiteX57" fmla="*/ 586202 w 2632972"/>
                  <a:gd name="connsiteY57" fmla="*/ 493571 h 2633026"/>
                  <a:gd name="connsiteX58" fmla="*/ 709074 w 2632972"/>
                  <a:gd name="connsiteY58" fmla="*/ 399220 h 2633026"/>
                  <a:gd name="connsiteX59" fmla="*/ 661778 w 2632972"/>
                  <a:gd name="connsiteY59" fmla="*/ 171147 h 2633026"/>
                  <a:gd name="connsiteX60" fmla="*/ 812077 w 2632972"/>
                  <a:gd name="connsiteY60" fmla="*/ 97520 h 2633026"/>
                  <a:gd name="connsiteX61" fmla="*/ 963351 w 2632972"/>
                  <a:gd name="connsiteY61" fmla="*/ 274517 h 2633026"/>
                  <a:gd name="connsiteX62" fmla="*/ 1099266 w 2632972"/>
                  <a:gd name="connsiteY62" fmla="*/ 237826 h 2633026"/>
                  <a:gd name="connsiteX63" fmla="*/ 1141686 w 2632972"/>
                  <a:gd name="connsiteY63" fmla="*/ 11702 h 263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632972" h="2633026">
                    <a:moveTo>
                      <a:pt x="1308563" y="0"/>
                    </a:moveTo>
                    <a:lnTo>
                      <a:pt x="1382067" y="218200"/>
                    </a:lnTo>
                    <a:cubicBezTo>
                      <a:pt x="1433629" y="221369"/>
                      <a:pt x="1484948" y="228196"/>
                      <a:pt x="1535413" y="238435"/>
                    </a:cubicBezTo>
                    <a:lnTo>
                      <a:pt x="1662551" y="46322"/>
                    </a:lnTo>
                    <a:lnTo>
                      <a:pt x="1820895" y="100445"/>
                    </a:lnTo>
                    <a:lnTo>
                      <a:pt x="1803708" y="330225"/>
                    </a:lnTo>
                    <a:cubicBezTo>
                      <a:pt x="1845640" y="350948"/>
                      <a:pt x="1886354" y="374231"/>
                      <a:pt x="1925483" y="400318"/>
                    </a:cubicBezTo>
                    <a:lnTo>
                      <a:pt x="2115520" y="270251"/>
                    </a:lnTo>
                    <a:lnTo>
                      <a:pt x="2241805" y="380082"/>
                    </a:lnTo>
                    <a:lnTo>
                      <a:pt x="2139412" y="586214"/>
                    </a:lnTo>
                    <a:cubicBezTo>
                      <a:pt x="2173421" y="624490"/>
                      <a:pt x="2204992" y="665449"/>
                      <a:pt x="2233760" y="709089"/>
                    </a:cubicBezTo>
                    <a:lnTo>
                      <a:pt x="2461829" y="661914"/>
                    </a:lnTo>
                    <a:lnTo>
                      <a:pt x="2535454" y="812094"/>
                    </a:lnTo>
                    <a:lnTo>
                      <a:pt x="2358460" y="963493"/>
                    </a:lnTo>
                    <a:cubicBezTo>
                      <a:pt x="2373698" y="1008352"/>
                      <a:pt x="2385887" y="1053698"/>
                      <a:pt x="2395151" y="1099289"/>
                    </a:cubicBezTo>
                    <a:lnTo>
                      <a:pt x="2621392" y="1141710"/>
                    </a:lnTo>
                    <a:lnTo>
                      <a:pt x="2632972" y="1308712"/>
                    </a:lnTo>
                    <a:lnTo>
                      <a:pt x="2414777" y="1381973"/>
                    </a:lnTo>
                    <a:cubicBezTo>
                      <a:pt x="2411607" y="1433780"/>
                      <a:pt x="2404781" y="1484978"/>
                      <a:pt x="2394542" y="1535444"/>
                    </a:cubicBezTo>
                    <a:lnTo>
                      <a:pt x="2586651" y="1662585"/>
                    </a:lnTo>
                    <a:lnTo>
                      <a:pt x="2532529" y="1820933"/>
                    </a:lnTo>
                    <a:lnTo>
                      <a:pt x="2302754" y="1803745"/>
                    </a:lnTo>
                    <a:cubicBezTo>
                      <a:pt x="2282153" y="1845678"/>
                      <a:pt x="2258749" y="1886393"/>
                      <a:pt x="2232663" y="1925522"/>
                    </a:cubicBezTo>
                    <a:lnTo>
                      <a:pt x="2362727" y="2115563"/>
                    </a:lnTo>
                    <a:lnTo>
                      <a:pt x="2253020" y="2241851"/>
                    </a:lnTo>
                    <a:lnTo>
                      <a:pt x="2046770" y="2139456"/>
                    </a:lnTo>
                    <a:cubicBezTo>
                      <a:pt x="2008494" y="2173466"/>
                      <a:pt x="1967537" y="2205038"/>
                      <a:pt x="1923898" y="2233806"/>
                    </a:cubicBezTo>
                    <a:lnTo>
                      <a:pt x="1971194" y="2461879"/>
                    </a:lnTo>
                    <a:lnTo>
                      <a:pt x="1820895" y="2535507"/>
                    </a:lnTo>
                    <a:lnTo>
                      <a:pt x="1669621" y="2358509"/>
                    </a:lnTo>
                    <a:cubicBezTo>
                      <a:pt x="1624641" y="2373746"/>
                      <a:pt x="1579296" y="2385936"/>
                      <a:pt x="1533706" y="2395200"/>
                    </a:cubicBezTo>
                    <a:lnTo>
                      <a:pt x="1491286" y="2621446"/>
                    </a:lnTo>
                    <a:lnTo>
                      <a:pt x="1324409" y="2633026"/>
                    </a:lnTo>
                    <a:lnTo>
                      <a:pt x="1250906" y="2414826"/>
                    </a:lnTo>
                    <a:cubicBezTo>
                      <a:pt x="1199343" y="2411657"/>
                      <a:pt x="1148025" y="2404831"/>
                      <a:pt x="1097559" y="2394591"/>
                    </a:cubicBezTo>
                    <a:lnTo>
                      <a:pt x="970421" y="2586704"/>
                    </a:lnTo>
                    <a:lnTo>
                      <a:pt x="812077" y="2532581"/>
                    </a:lnTo>
                    <a:lnTo>
                      <a:pt x="829265" y="2302801"/>
                    </a:lnTo>
                    <a:cubicBezTo>
                      <a:pt x="787332" y="2282078"/>
                      <a:pt x="746618" y="2258795"/>
                      <a:pt x="707490" y="2232831"/>
                    </a:cubicBezTo>
                    <a:lnTo>
                      <a:pt x="517452" y="2362775"/>
                    </a:lnTo>
                    <a:lnTo>
                      <a:pt x="391167" y="2252944"/>
                    </a:lnTo>
                    <a:lnTo>
                      <a:pt x="493561" y="2046812"/>
                    </a:lnTo>
                    <a:cubicBezTo>
                      <a:pt x="459551" y="2008536"/>
                      <a:pt x="427980" y="1967578"/>
                      <a:pt x="399212" y="1923938"/>
                    </a:cubicBezTo>
                    <a:lnTo>
                      <a:pt x="171143" y="1971235"/>
                    </a:lnTo>
                    <a:lnTo>
                      <a:pt x="97518" y="1820933"/>
                    </a:lnTo>
                    <a:lnTo>
                      <a:pt x="274512" y="1669656"/>
                    </a:lnTo>
                    <a:cubicBezTo>
                      <a:pt x="259275" y="1624675"/>
                      <a:pt x="247085" y="1579328"/>
                      <a:pt x="237821" y="1533738"/>
                    </a:cubicBezTo>
                    <a:lnTo>
                      <a:pt x="11580" y="1491317"/>
                    </a:lnTo>
                    <a:lnTo>
                      <a:pt x="0" y="1324437"/>
                    </a:lnTo>
                    <a:lnTo>
                      <a:pt x="218196" y="1250931"/>
                    </a:lnTo>
                    <a:cubicBezTo>
                      <a:pt x="221365" y="1199368"/>
                      <a:pt x="228191" y="1148048"/>
                      <a:pt x="238430" y="1097582"/>
                    </a:cubicBezTo>
                    <a:lnTo>
                      <a:pt x="46199" y="970441"/>
                    </a:lnTo>
                    <a:lnTo>
                      <a:pt x="100443" y="812094"/>
                    </a:lnTo>
                    <a:lnTo>
                      <a:pt x="330219" y="829281"/>
                    </a:lnTo>
                    <a:cubicBezTo>
                      <a:pt x="350941" y="787348"/>
                      <a:pt x="374224" y="746756"/>
                      <a:pt x="400309" y="707504"/>
                    </a:cubicBezTo>
                    <a:lnTo>
                      <a:pt x="270124" y="517463"/>
                    </a:lnTo>
                    <a:lnTo>
                      <a:pt x="380075" y="391175"/>
                    </a:lnTo>
                    <a:lnTo>
                      <a:pt x="586202" y="493571"/>
                    </a:lnTo>
                    <a:cubicBezTo>
                      <a:pt x="624478" y="459683"/>
                      <a:pt x="665435" y="428111"/>
                      <a:pt x="709074" y="399220"/>
                    </a:cubicBezTo>
                    <a:lnTo>
                      <a:pt x="661778" y="171147"/>
                    </a:lnTo>
                    <a:lnTo>
                      <a:pt x="812077" y="97520"/>
                    </a:lnTo>
                    <a:lnTo>
                      <a:pt x="963351" y="274517"/>
                    </a:lnTo>
                    <a:cubicBezTo>
                      <a:pt x="1008331" y="259280"/>
                      <a:pt x="1053677" y="247090"/>
                      <a:pt x="1099266" y="237826"/>
                    </a:cubicBezTo>
                    <a:lnTo>
                      <a:pt x="1141686" y="11702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7049">
                <a:noFill/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6477593" y="1011260"/>
                <a:ext cx="2632972" cy="2633026"/>
                <a:chOff x="1372908" y="3733263"/>
                <a:chExt cx="2570646" cy="2570698"/>
              </a:xfrm>
            </p:grpSpPr>
            <p:sp>
              <p:nvSpPr>
                <p:cNvPr id="80" name="Shape 16"/>
                <p:cNvSpPr/>
                <p:nvPr/>
              </p:nvSpPr>
              <p:spPr>
                <a:xfrm>
                  <a:off x="1372908" y="3733263"/>
                  <a:ext cx="2570646" cy="2570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7742"/>
                      </a:moveTo>
                      <a:cubicBezTo>
                        <a:pt x="6966" y="17742"/>
                        <a:pt x="3858" y="14634"/>
                        <a:pt x="3858" y="10800"/>
                      </a:cubicBezTo>
                      <a:cubicBezTo>
                        <a:pt x="3858" y="6966"/>
                        <a:pt x="6966" y="3858"/>
                        <a:pt x="10800" y="3858"/>
                      </a:cubicBezTo>
                      <a:cubicBezTo>
                        <a:pt x="14634" y="3858"/>
                        <a:pt x="17742" y="6966"/>
                        <a:pt x="17742" y="10800"/>
                      </a:cubicBezTo>
                      <a:cubicBezTo>
                        <a:pt x="17742" y="14634"/>
                        <a:pt x="14634" y="17742"/>
                        <a:pt x="10800" y="17742"/>
                      </a:cubicBezTo>
                      <a:moveTo>
                        <a:pt x="19810" y="11337"/>
                      </a:moveTo>
                      <a:lnTo>
                        <a:pt x="21600" y="10736"/>
                      </a:lnTo>
                      <a:lnTo>
                        <a:pt x="21505" y="9366"/>
                      </a:lnTo>
                      <a:lnTo>
                        <a:pt x="19649" y="9018"/>
                      </a:lnTo>
                      <a:cubicBezTo>
                        <a:pt x="19573" y="8644"/>
                        <a:pt x="19473" y="8272"/>
                        <a:pt x="19348" y="7904"/>
                      </a:cubicBezTo>
                      <a:lnTo>
                        <a:pt x="20800" y="6662"/>
                      </a:lnTo>
                      <a:lnTo>
                        <a:pt x="20196" y="5430"/>
                      </a:lnTo>
                      <a:lnTo>
                        <a:pt x="18325" y="5817"/>
                      </a:lnTo>
                      <a:cubicBezTo>
                        <a:pt x="18089" y="5459"/>
                        <a:pt x="17830" y="5123"/>
                        <a:pt x="17551" y="4809"/>
                      </a:cubicBezTo>
                      <a:lnTo>
                        <a:pt x="18391" y="3118"/>
                      </a:lnTo>
                      <a:lnTo>
                        <a:pt x="17355" y="2217"/>
                      </a:lnTo>
                      <a:lnTo>
                        <a:pt x="15796" y="3284"/>
                      </a:lnTo>
                      <a:cubicBezTo>
                        <a:pt x="15475" y="3070"/>
                        <a:pt x="15141" y="2879"/>
                        <a:pt x="14797" y="2709"/>
                      </a:cubicBezTo>
                      <a:lnTo>
                        <a:pt x="14938" y="824"/>
                      </a:lnTo>
                      <a:lnTo>
                        <a:pt x="13639" y="380"/>
                      </a:lnTo>
                      <a:lnTo>
                        <a:pt x="12596" y="1956"/>
                      </a:lnTo>
                      <a:cubicBezTo>
                        <a:pt x="12182" y="1872"/>
                        <a:pt x="11761" y="1816"/>
                        <a:pt x="11338" y="1790"/>
                      </a:cubicBezTo>
                      <a:lnTo>
                        <a:pt x="10735" y="0"/>
                      </a:lnTo>
                      <a:lnTo>
                        <a:pt x="9366" y="96"/>
                      </a:lnTo>
                      <a:lnTo>
                        <a:pt x="9018" y="1951"/>
                      </a:lnTo>
                      <a:cubicBezTo>
                        <a:pt x="8644" y="2027"/>
                        <a:pt x="8272" y="2127"/>
                        <a:pt x="7903" y="2252"/>
                      </a:cubicBezTo>
                      <a:lnTo>
                        <a:pt x="6662" y="800"/>
                      </a:lnTo>
                      <a:lnTo>
                        <a:pt x="5429" y="1404"/>
                      </a:lnTo>
                      <a:lnTo>
                        <a:pt x="5817" y="3275"/>
                      </a:lnTo>
                      <a:cubicBezTo>
                        <a:pt x="5459" y="3512"/>
                        <a:pt x="5123" y="3771"/>
                        <a:pt x="4809" y="4049"/>
                      </a:cubicBezTo>
                      <a:lnTo>
                        <a:pt x="3118" y="3209"/>
                      </a:lnTo>
                      <a:lnTo>
                        <a:pt x="2216" y="4245"/>
                      </a:lnTo>
                      <a:lnTo>
                        <a:pt x="3284" y="5804"/>
                      </a:lnTo>
                      <a:cubicBezTo>
                        <a:pt x="3070" y="6126"/>
                        <a:pt x="2879" y="6459"/>
                        <a:pt x="2709" y="6803"/>
                      </a:cubicBezTo>
                      <a:lnTo>
                        <a:pt x="824" y="6662"/>
                      </a:lnTo>
                      <a:lnTo>
                        <a:pt x="379" y="7961"/>
                      </a:lnTo>
                      <a:lnTo>
                        <a:pt x="1956" y="9004"/>
                      </a:lnTo>
                      <a:cubicBezTo>
                        <a:pt x="1872" y="9418"/>
                        <a:pt x="1816" y="9839"/>
                        <a:pt x="1790" y="10262"/>
                      </a:cubicBezTo>
                      <a:lnTo>
                        <a:pt x="0" y="10865"/>
                      </a:lnTo>
                      <a:lnTo>
                        <a:pt x="95" y="12234"/>
                      </a:lnTo>
                      <a:lnTo>
                        <a:pt x="1951" y="12582"/>
                      </a:lnTo>
                      <a:cubicBezTo>
                        <a:pt x="2027" y="12956"/>
                        <a:pt x="2127" y="13328"/>
                        <a:pt x="2252" y="13697"/>
                      </a:cubicBezTo>
                      <a:lnTo>
                        <a:pt x="800" y="14938"/>
                      </a:lnTo>
                      <a:lnTo>
                        <a:pt x="1404" y="16171"/>
                      </a:lnTo>
                      <a:lnTo>
                        <a:pt x="3275" y="15783"/>
                      </a:lnTo>
                      <a:cubicBezTo>
                        <a:pt x="3511" y="16141"/>
                        <a:pt x="3770" y="16477"/>
                        <a:pt x="4049" y="16791"/>
                      </a:cubicBezTo>
                      <a:lnTo>
                        <a:pt x="3209" y="18482"/>
                      </a:lnTo>
                      <a:lnTo>
                        <a:pt x="4245" y="19383"/>
                      </a:lnTo>
                      <a:lnTo>
                        <a:pt x="5804" y="18317"/>
                      </a:lnTo>
                      <a:cubicBezTo>
                        <a:pt x="6125" y="18530"/>
                        <a:pt x="6459" y="18721"/>
                        <a:pt x="6803" y="18891"/>
                      </a:cubicBezTo>
                      <a:lnTo>
                        <a:pt x="6662" y="20776"/>
                      </a:lnTo>
                      <a:lnTo>
                        <a:pt x="7961" y="21220"/>
                      </a:lnTo>
                      <a:lnTo>
                        <a:pt x="9004" y="19644"/>
                      </a:lnTo>
                      <a:cubicBezTo>
                        <a:pt x="9418" y="19728"/>
                        <a:pt x="9839" y="19784"/>
                        <a:pt x="10262" y="19810"/>
                      </a:cubicBezTo>
                      <a:lnTo>
                        <a:pt x="10865" y="21600"/>
                      </a:lnTo>
                      <a:lnTo>
                        <a:pt x="12234" y="21505"/>
                      </a:lnTo>
                      <a:lnTo>
                        <a:pt x="12582" y="19649"/>
                      </a:lnTo>
                      <a:cubicBezTo>
                        <a:pt x="12956" y="19573"/>
                        <a:pt x="13328" y="19473"/>
                        <a:pt x="13697" y="19348"/>
                      </a:cubicBezTo>
                      <a:lnTo>
                        <a:pt x="14938" y="20800"/>
                      </a:lnTo>
                      <a:lnTo>
                        <a:pt x="16171" y="20196"/>
                      </a:lnTo>
                      <a:lnTo>
                        <a:pt x="15783" y="18325"/>
                      </a:lnTo>
                      <a:cubicBezTo>
                        <a:pt x="16141" y="18089"/>
                        <a:pt x="16477" y="17830"/>
                        <a:pt x="16791" y="17551"/>
                      </a:cubicBezTo>
                      <a:lnTo>
                        <a:pt x="18483" y="18391"/>
                      </a:lnTo>
                      <a:lnTo>
                        <a:pt x="19383" y="17355"/>
                      </a:lnTo>
                      <a:lnTo>
                        <a:pt x="18316" y="15796"/>
                      </a:lnTo>
                      <a:cubicBezTo>
                        <a:pt x="18530" y="15475"/>
                        <a:pt x="18722" y="15141"/>
                        <a:pt x="18891" y="14797"/>
                      </a:cubicBezTo>
                      <a:lnTo>
                        <a:pt x="20776" y="14938"/>
                      </a:lnTo>
                      <a:lnTo>
                        <a:pt x="21220" y="13639"/>
                      </a:lnTo>
                      <a:lnTo>
                        <a:pt x="19644" y="12596"/>
                      </a:lnTo>
                      <a:cubicBezTo>
                        <a:pt x="19728" y="12182"/>
                        <a:pt x="19784" y="11762"/>
                        <a:pt x="19810" y="11337"/>
                      </a:cubicBezTo>
                    </a:path>
                  </a:pathLst>
                </a:custGeom>
                <a:gradFill>
                  <a:gsLst>
                    <a:gs pos="0">
                      <a:schemeClr val="bg2">
                        <a:lumMod val="60000"/>
                        <a:lumOff val="4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4200000" scaled="0"/>
                </a:gradFill>
                <a:ln w="7049">
                  <a:solidFill>
                    <a:srgbClr val="FEFEFE"/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1" name="Shape 17"/>
                <p:cNvSpPr/>
                <p:nvPr/>
              </p:nvSpPr>
              <p:spPr>
                <a:xfrm>
                  <a:off x="1786869" y="4155503"/>
                  <a:ext cx="1733983" cy="17339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5585"/>
                      </a:moveTo>
                      <a:cubicBezTo>
                        <a:pt x="8162" y="15585"/>
                        <a:pt x="6014" y="13438"/>
                        <a:pt x="6014" y="10800"/>
                      </a:cubicBezTo>
                      <a:cubicBezTo>
                        <a:pt x="6014" y="8161"/>
                        <a:pt x="8162" y="6015"/>
                        <a:pt x="10800" y="6015"/>
                      </a:cubicBezTo>
                      <a:cubicBezTo>
                        <a:pt x="13438" y="6015"/>
                        <a:pt x="15585" y="8161"/>
                        <a:pt x="15585" y="10800"/>
                      </a:cubicBezTo>
                      <a:cubicBezTo>
                        <a:pt x="15585" y="13438"/>
                        <a:pt x="13438" y="15585"/>
                        <a:pt x="10800" y="15585"/>
                      </a:cubicBezTo>
                      <a:moveTo>
                        <a:pt x="10800" y="0"/>
                      </a:moveTo>
                      <a:cubicBezTo>
                        <a:pt x="4845" y="0"/>
                        <a:pt x="0" y="4845"/>
                        <a:pt x="0" y="10800"/>
                      </a:cubicBezTo>
                      <a:cubicBezTo>
                        <a:pt x="0" y="16754"/>
                        <a:pt x="4845" y="21600"/>
                        <a:pt x="10800" y="21600"/>
                      </a:cubicBezTo>
                      <a:cubicBezTo>
                        <a:pt x="16754" y="21600"/>
                        <a:pt x="21600" y="16754"/>
                        <a:pt x="21600" y="10800"/>
                      </a:cubicBezTo>
                      <a:cubicBezTo>
                        <a:pt x="21600" y="4845"/>
                        <a:pt x="16754" y="0"/>
                        <a:pt x="10800" y="0"/>
                      </a:cubicBezTo>
                    </a:path>
                  </a:pathLst>
                </a:cu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90000">
                      <a:schemeClr val="bg1">
                        <a:lumMod val="75000"/>
                      </a:schemeClr>
                    </a:gs>
                  </a:gsLst>
                  <a:lin ang="4200000" scaled="0"/>
                </a:gradFill>
                <a:ln w="7049">
                  <a:solidFill>
                    <a:schemeClr val="bg1">
                      <a:lumMod val="50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" name="Shape 18"/>
                <p:cNvSpPr/>
                <p:nvPr/>
              </p:nvSpPr>
              <p:spPr>
                <a:xfrm>
                  <a:off x="2242226" y="4610860"/>
                  <a:ext cx="826948" cy="826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15585"/>
                      </a:moveTo>
                      <a:cubicBezTo>
                        <a:pt x="8162" y="15585"/>
                        <a:pt x="6014" y="13438"/>
                        <a:pt x="6014" y="10800"/>
                      </a:cubicBezTo>
                      <a:cubicBezTo>
                        <a:pt x="6014" y="8161"/>
                        <a:pt x="8162" y="6015"/>
                        <a:pt x="10800" y="6015"/>
                      </a:cubicBezTo>
                      <a:cubicBezTo>
                        <a:pt x="13438" y="6015"/>
                        <a:pt x="15585" y="8161"/>
                        <a:pt x="15585" y="10800"/>
                      </a:cubicBezTo>
                      <a:cubicBezTo>
                        <a:pt x="15585" y="13438"/>
                        <a:pt x="13438" y="15585"/>
                        <a:pt x="10800" y="15585"/>
                      </a:cubicBezTo>
                      <a:moveTo>
                        <a:pt x="10800" y="0"/>
                      </a:moveTo>
                      <a:cubicBezTo>
                        <a:pt x="4845" y="0"/>
                        <a:pt x="0" y="4845"/>
                        <a:pt x="0" y="10800"/>
                      </a:cubicBezTo>
                      <a:cubicBezTo>
                        <a:pt x="0" y="16754"/>
                        <a:pt x="4845" y="21600"/>
                        <a:pt x="10800" y="21600"/>
                      </a:cubicBezTo>
                      <a:cubicBezTo>
                        <a:pt x="16755" y="21600"/>
                        <a:pt x="21600" y="16754"/>
                        <a:pt x="21600" y="10800"/>
                      </a:cubicBezTo>
                      <a:cubicBezTo>
                        <a:pt x="21600" y="4845"/>
                        <a:pt x="16755" y="0"/>
                        <a:pt x="10800" y="0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9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  <a:ln w="7049">
                  <a:solidFill>
                    <a:schemeClr val="bg2"/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" name="Shape 19"/>
                <p:cNvSpPr/>
                <p:nvPr/>
              </p:nvSpPr>
              <p:spPr>
                <a:xfrm>
                  <a:off x="2444551" y="4813186"/>
                  <a:ext cx="419300" cy="4192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6" y="21600"/>
                        <a:pt x="0" y="16765"/>
                        <a:pt x="0" y="10800"/>
                      </a:cubicBezTo>
                      <a:cubicBezTo>
                        <a:pt x="0" y="4835"/>
                        <a:pt x="4836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6268206" y="1623106"/>
              <a:ext cx="1512707" cy="1505097"/>
              <a:chOff x="9725809" y="3605406"/>
              <a:chExt cx="1512707" cy="1505097"/>
            </a:xfrm>
          </p:grpSpPr>
          <p:sp>
            <p:nvSpPr>
              <p:cNvPr id="73" name="Freeform 72"/>
              <p:cNvSpPr/>
              <p:nvPr/>
            </p:nvSpPr>
            <p:spPr>
              <a:xfrm>
                <a:off x="9805872" y="3677859"/>
                <a:ext cx="1432644" cy="1432644"/>
              </a:xfrm>
              <a:custGeom>
                <a:avLst/>
                <a:gdLst>
                  <a:gd name="connsiteX0" fmla="*/ 716795 w 1432644"/>
                  <a:gd name="connsiteY0" fmla="*/ 454720 h 1432644"/>
                  <a:gd name="connsiteX1" fmla="*/ 462442 w 1432644"/>
                  <a:gd name="connsiteY1" fmla="*/ 670148 h 1432644"/>
                  <a:gd name="connsiteX2" fmla="*/ 673538 w 1432644"/>
                  <a:gd name="connsiteY2" fmla="*/ 977625 h 1432644"/>
                  <a:gd name="connsiteX3" fmla="*/ 980977 w 1432644"/>
                  <a:gd name="connsiteY3" fmla="*/ 766561 h 1432644"/>
                  <a:gd name="connsiteX4" fmla="*/ 769949 w 1432644"/>
                  <a:gd name="connsiteY4" fmla="*/ 459150 h 1432644"/>
                  <a:gd name="connsiteX5" fmla="*/ 716795 w 1432644"/>
                  <a:gd name="connsiteY5" fmla="*/ 454720 h 1432644"/>
                  <a:gd name="connsiteX6" fmla="*/ 752669 w 1432644"/>
                  <a:gd name="connsiteY6" fmla="*/ 0 h 1432644"/>
                  <a:gd name="connsiteX7" fmla="*/ 843204 w 1432644"/>
                  <a:gd name="connsiteY7" fmla="*/ 10413 h 1432644"/>
                  <a:gd name="connsiteX8" fmla="*/ 860780 w 1432644"/>
                  <a:gd name="connsiteY8" fmla="*/ 134576 h 1432644"/>
                  <a:gd name="connsiteX9" fmla="*/ 940969 w 1432644"/>
                  <a:gd name="connsiteY9" fmla="*/ 160708 h 1432644"/>
                  <a:gd name="connsiteX10" fmla="*/ 1028187 w 1432644"/>
                  <a:gd name="connsiteY10" fmla="*/ 70438 h 1432644"/>
                  <a:gd name="connsiteX11" fmla="*/ 1107580 w 1432644"/>
                  <a:gd name="connsiteY11" fmla="*/ 115209 h 1432644"/>
                  <a:gd name="connsiteX12" fmla="*/ 1075478 w 1432644"/>
                  <a:gd name="connsiteY12" fmla="*/ 236585 h 1432644"/>
                  <a:gd name="connsiteX13" fmla="*/ 1133778 w 1432644"/>
                  <a:gd name="connsiteY13" fmla="*/ 286197 h 1432644"/>
                  <a:gd name="connsiteX14" fmla="*/ 1248523 w 1432644"/>
                  <a:gd name="connsiteY14" fmla="*/ 235524 h 1432644"/>
                  <a:gd name="connsiteX15" fmla="*/ 1305232 w 1432644"/>
                  <a:gd name="connsiteY15" fmla="*/ 306891 h 1432644"/>
                  <a:gd name="connsiteX16" fmla="*/ 1229885 w 1432644"/>
                  <a:gd name="connsiteY16" fmla="*/ 407110 h 1432644"/>
                  <a:gd name="connsiteX17" fmla="*/ 1268155 w 1432644"/>
                  <a:gd name="connsiteY17" fmla="*/ 482324 h 1432644"/>
                  <a:gd name="connsiteX18" fmla="*/ 1394971 w 1432644"/>
                  <a:gd name="connsiteY18" fmla="*/ 479737 h 1432644"/>
                  <a:gd name="connsiteX19" fmla="*/ 1419511 w 1432644"/>
                  <a:gd name="connsiteY19" fmla="*/ 567553 h 1432644"/>
                  <a:gd name="connsiteX20" fmla="*/ 1309609 w 1432644"/>
                  <a:gd name="connsiteY20" fmla="*/ 630961 h 1432644"/>
                  <a:gd name="connsiteX21" fmla="*/ 1315711 w 1432644"/>
                  <a:gd name="connsiteY21" fmla="*/ 707368 h 1432644"/>
                  <a:gd name="connsiteX22" fmla="*/ 1432644 w 1432644"/>
                  <a:gd name="connsiteY22" fmla="*/ 752669 h 1432644"/>
                  <a:gd name="connsiteX23" fmla="*/ 1422231 w 1432644"/>
                  <a:gd name="connsiteY23" fmla="*/ 843204 h 1432644"/>
                  <a:gd name="connsiteX24" fmla="*/ 1298068 w 1432644"/>
                  <a:gd name="connsiteY24" fmla="*/ 860780 h 1432644"/>
                  <a:gd name="connsiteX25" fmla="*/ 1271936 w 1432644"/>
                  <a:gd name="connsiteY25" fmla="*/ 940969 h 1432644"/>
                  <a:gd name="connsiteX26" fmla="*/ 1362206 w 1432644"/>
                  <a:gd name="connsiteY26" fmla="*/ 1028188 h 1432644"/>
                  <a:gd name="connsiteX27" fmla="*/ 1317436 w 1432644"/>
                  <a:gd name="connsiteY27" fmla="*/ 1107580 h 1432644"/>
                  <a:gd name="connsiteX28" fmla="*/ 1196059 w 1432644"/>
                  <a:gd name="connsiteY28" fmla="*/ 1075478 h 1432644"/>
                  <a:gd name="connsiteX29" fmla="*/ 1146447 w 1432644"/>
                  <a:gd name="connsiteY29" fmla="*/ 1133779 h 1432644"/>
                  <a:gd name="connsiteX30" fmla="*/ 1197120 w 1432644"/>
                  <a:gd name="connsiteY30" fmla="*/ 1248523 h 1432644"/>
                  <a:gd name="connsiteX31" fmla="*/ 1125753 w 1432644"/>
                  <a:gd name="connsiteY31" fmla="*/ 1305232 h 1432644"/>
                  <a:gd name="connsiteX32" fmla="*/ 1025534 w 1432644"/>
                  <a:gd name="connsiteY32" fmla="*/ 1229819 h 1432644"/>
                  <a:gd name="connsiteX33" fmla="*/ 950320 w 1432644"/>
                  <a:gd name="connsiteY33" fmla="*/ 1268155 h 1432644"/>
                  <a:gd name="connsiteX34" fmla="*/ 952907 w 1432644"/>
                  <a:gd name="connsiteY34" fmla="*/ 1394971 h 1432644"/>
                  <a:gd name="connsiteX35" fmla="*/ 865091 w 1432644"/>
                  <a:gd name="connsiteY35" fmla="*/ 1419512 h 1432644"/>
                  <a:gd name="connsiteX36" fmla="*/ 801684 w 1432644"/>
                  <a:gd name="connsiteY36" fmla="*/ 1309609 h 1432644"/>
                  <a:gd name="connsiteX37" fmla="*/ 725276 w 1432644"/>
                  <a:gd name="connsiteY37" fmla="*/ 1315711 h 1432644"/>
                  <a:gd name="connsiteX38" fmla="*/ 680042 w 1432644"/>
                  <a:gd name="connsiteY38" fmla="*/ 1432644 h 1432644"/>
                  <a:gd name="connsiteX39" fmla="*/ 589440 w 1432644"/>
                  <a:gd name="connsiteY39" fmla="*/ 1422231 h 1432644"/>
                  <a:gd name="connsiteX40" fmla="*/ 571864 w 1432644"/>
                  <a:gd name="connsiteY40" fmla="*/ 1298069 h 1432644"/>
                  <a:gd name="connsiteX41" fmla="*/ 491675 w 1432644"/>
                  <a:gd name="connsiteY41" fmla="*/ 1271936 h 1432644"/>
                  <a:gd name="connsiteX42" fmla="*/ 404457 w 1432644"/>
                  <a:gd name="connsiteY42" fmla="*/ 1362206 h 1432644"/>
                  <a:gd name="connsiteX43" fmla="*/ 325064 w 1432644"/>
                  <a:gd name="connsiteY43" fmla="*/ 1317436 h 1432644"/>
                  <a:gd name="connsiteX44" fmla="*/ 357166 w 1432644"/>
                  <a:gd name="connsiteY44" fmla="*/ 1196059 h 1432644"/>
                  <a:gd name="connsiteX45" fmla="*/ 298865 w 1432644"/>
                  <a:gd name="connsiteY45" fmla="*/ 1146447 h 1432644"/>
                  <a:gd name="connsiteX46" fmla="*/ 184121 w 1432644"/>
                  <a:gd name="connsiteY46" fmla="*/ 1197120 h 1432644"/>
                  <a:gd name="connsiteX47" fmla="*/ 127479 w 1432644"/>
                  <a:gd name="connsiteY47" fmla="*/ 1125753 h 1432644"/>
                  <a:gd name="connsiteX48" fmla="*/ 202825 w 1432644"/>
                  <a:gd name="connsiteY48" fmla="*/ 1025535 h 1432644"/>
                  <a:gd name="connsiteX49" fmla="*/ 164489 w 1432644"/>
                  <a:gd name="connsiteY49" fmla="*/ 950321 h 1432644"/>
                  <a:gd name="connsiteX50" fmla="*/ 37673 w 1432644"/>
                  <a:gd name="connsiteY50" fmla="*/ 952907 h 1432644"/>
                  <a:gd name="connsiteX51" fmla="*/ 13199 w 1432644"/>
                  <a:gd name="connsiteY51" fmla="*/ 865092 h 1432644"/>
                  <a:gd name="connsiteX52" fmla="*/ 123035 w 1432644"/>
                  <a:gd name="connsiteY52" fmla="*/ 801684 h 1432644"/>
                  <a:gd name="connsiteX53" fmla="*/ 116933 w 1432644"/>
                  <a:gd name="connsiteY53" fmla="*/ 725210 h 1432644"/>
                  <a:gd name="connsiteX54" fmla="*/ 0 w 1432644"/>
                  <a:gd name="connsiteY54" fmla="*/ 680042 h 1432644"/>
                  <a:gd name="connsiteX55" fmla="*/ 10413 w 1432644"/>
                  <a:gd name="connsiteY55" fmla="*/ 589440 h 1432644"/>
                  <a:gd name="connsiteX56" fmla="*/ 134576 w 1432644"/>
                  <a:gd name="connsiteY56" fmla="*/ 571864 h 1432644"/>
                  <a:gd name="connsiteX57" fmla="*/ 160708 w 1432644"/>
                  <a:gd name="connsiteY57" fmla="*/ 491676 h 1432644"/>
                  <a:gd name="connsiteX58" fmla="*/ 70438 w 1432644"/>
                  <a:gd name="connsiteY58" fmla="*/ 404457 h 1432644"/>
                  <a:gd name="connsiteX59" fmla="*/ 115208 w 1432644"/>
                  <a:gd name="connsiteY59" fmla="*/ 325064 h 1432644"/>
                  <a:gd name="connsiteX60" fmla="*/ 236585 w 1432644"/>
                  <a:gd name="connsiteY60" fmla="*/ 357166 h 1432644"/>
                  <a:gd name="connsiteX61" fmla="*/ 286264 w 1432644"/>
                  <a:gd name="connsiteY61" fmla="*/ 298866 h 1432644"/>
                  <a:gd name="connsiteX62" fmla="*/ 235458 w 1432644"/>
                  <a:gd name="connsiteY62" fmla="*/ 184121 h 1432644"/>
                  <a:gd name="connsiteX63" fmla="*/ 306891 w 1432644"/>
                  <a:gd name="connsiteY63" fmla="*/ 127413 h 1432644"/>
                  <a:gd name="connsiteX64" fmla="*/ 407110 w 1432644"/>
                  <a:gd name="connsiteY64" fmla="*/ 202759 h 1432644"/>
                  <a:gd name="connsiteX65" fmla="*/ 482323 w 1432644"/>
                  <a:gd name="connsiteY65" fmla="*/ 164489 h 1432644"/>
                  <a:gd name="connsiteX66" fmla="*/ 479737 w 1432644"/>
                  <a:gd name="connsiteY66" fmla="*/ 37673 h 1432644"/>
                  <a:gd name="connsiteX67" fmla="*/ 567553 w 1432644"/>
                  <a:gd name="connsiteY67" fmla="*/ 13199 h 1432644"/>
                  <a:gd name="connsiteX68" fmla="*/ 630960 w 1432644"/>
                  <a:gd name="connsiteY68" fmla="*/ 123035 h 1432644"/>
                  <a:gd name="connsiteX69" fmla="*/ 707434 w 1432644"/>
                  <a:gd name="connsiteY69" fmla="*/ 116933 h 143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432644" h="1432644">
                    <a:moveTo>
                      <a:pt x="716795" y="454720"/>
                    </a:moveTo>
                    <a:cubicBezTo>
                      <a:pt x="594276" y="456981"/>
                      <a:pt x="485710" y="545098"/>
                      <a:pt x="462442" y="670148"/>
                    </a:cubicBezTo>
                    <a:cubicBezTo>
                      <a:pt x="435918" y="813063"/>
                      <a:pt x="530625" y="951034"/>
                      <a:pt x="673538" y="977625"/>
                    </a:cubicBezTo>
                    <a:cubicBezTo>
                      <a:pt x="816484" y="1004184"/>
                      <a:pt x="954419" y="909475"/>
                      <a:pt x="980977" y="766561"/>
                    </a:cubicBezTo>
                    <a:cubicBezTo>
                      <a:pt x="1007569" y="623646"/>
                      <a:pt x="912895" y="485709"/>
                      <a:pt x="769949" y="459150"/>
                    </a:cubicBezTo>
                    <a:cubicBezTo>
                      <a:pt x="752085" y="455826"/>
                      <a:pt x="734297" y="454397"/>
                      <a:pt x="716795" y="454720"/>
                    </a:cubicBezTo>
                    <a:close/>
                    <a:moveTo>
                      <a:pt x="752669" y="0"/>
                    </a:moveTo>
                    <a:lnTo>
                      <a:pt x="843204" y="10413"/>
                    </a:lnTo>
                    <a:lnTo>
                      <a:pt x="860780" y="134576"/>
                    </a:lnTo>
                    <a:cubicBezTo>
                      <a:pt x="888173" y="141407"/>
                      <a:pt x="914969" y="150162"/>
                      <a:pt x="940969" y="160708"/>
                    </a:cubicBezTo>
                    <a:lnTo>
                      <a:pt x="1028187" y="70438"/>
                    </a:lnTo>
                    <a:lnTo>
                      <a:pt x="1107580" y="115209"/>
                    </a:lnTo>
                    <a:lnTo>
                      <a:pt x="1075478" y="236585"/>
                    </a:lnTo>
                    <a:cubicBezTo>
                      <a:pt x="1095906" y="251840"/>
                      <a:pt x="1115406" y="268422"/>
                      <a:pt x="1133778" y="286197"/>
                    </a:cubicBezTo>
                    <a:lnTo>
                      <a:pt x="1248523" y="235524"/>
                    </a:lnTo>
                    <a:lnTo>
                      <a:pt x="1305232" y="306891"/>
                    </a:lnTo>
                    <a:lnTo>
                      <a:pt x="1229885" y="407110"/>
                    </a:lnTo>
                    <a:cubicBezTo>
                      <a:pt x="1244212" y="430987"/>
                      <a:pt x="1257079" y="456058"/>
                      <a:pt x="1268155" y="482324"/>
                    </a:cubicBezTo>
                    <a:lnTo>
                      <a:pt x="1394971" y="479737"/>
                    </a:lnTo>
                    <a:lnTo>
                      <a:pt x="1419511" y="567553"/>
                    </a:lnTo>
                    <a:lnTo>
                      <a:pt x="1309609" y="630961"/>
                    </a:lnTo>
                    <a:cubicBezTo>
                      <a:pt x="1313323" y="656562"/>
                      <a:pt x="1315313" y="682098"/>
                      <a:pt x="1315711" y="707368"/>
                    </a:cubicBezTo>
                    <a:lnTo>
                      <a:pt x="1432644" y="752669"/>
                    </a:lnTo>
                    <a:lnTo>
                      <a:pt x="1422231" y="843204"/>
                    </a:lnTo>
                    <a:lnTo>
                      <a:pt x="1298068" y="860780"/>
                    </a:lnTo>
                    <a:cubicBezTo>
                      <a:pt x="1291237" y="888173"/>
                      <a:pt x="1282482" y="914903"/>
                      <a:pt x="1271936" y="940969"/>
                    </a:cubicBezTo>
                    <a:lnTo>
                      <a:pt x="1362206" y="1028188"/>
                    </a:lnTo>
                    <a:lnTo>
                      <a:pt x="1317436" y="1107580"/>
                    </a:lnTo>
                    <a:lnTo>
                      <a:pt x="1196059" y="1075478"/>
                    </a:lnTo>
                    <a:cubicBezTo>
                      <a:pt x="1180804" y="1095907"/>
                      <a:pt x="1164222" y="1115406"/>
                      <a:pt x="1146447" y="1133779"/>
                    </a:cubicBezTo>
                    <a:lnTo>
                      <a:pt x="1197120" y="1248523"/>
                    </a:lnTo>
                    <a:lnTo>
                      <a:pt x="1125753" y="1305232"/>
                    </a:lnTo>
                    <a:lnTo>
                      <a:pt x="1025534" y="1229819"/>
                    </a:lnTo>
                    <a:cubicBezTo>
                      <a:pt x="1001657" y="1244212"/>
                      <a:pt x="976586" y="1257079"/>
                      <a:pt x="950320" y="1268155"/>
                    </a:cubicBezTo>
                    <a:lnTo>
                      <a:pt x="952907" y="1394971"/>
                    </a:lnTo>
                    <a:lnTo>
                      <a:pt x="865091" y="1419512"/>
                    </a:lnTo>
                    <a:lnTo>
                      <a:pt x="801684" y="1309609"/>
                    </a:lnTo>
                    <a:cubicBezTo>
                      <a:pt x="776082" y="1313324"/>
                      <a:pt x="750613" y="1315313"/>
                      <a:pt x="725276" y="1315711"/>
                    </a:cubicBezTo>
                    <a:lnTo>
                      <a:pt x="680042" y="1432644"/>
                    </a:lnTo>
                    <a:lnTo>
                      <a:pt x="589440" y="1422231"/>
                    </a:lnTo>
                    <a:lnTo>
                      <a:pt x="571864" y="1298069"/>
                    </a:lnTo>
                    <a:cubicBezTo>
                      <a:pt x="544471" y="1291237"/>
                      <a:pt x="517675" y="1282482"/>
                      <a:pt x="491675" y="1271936"/>
                    </a:cubicBezTo>
                    <a:lnTo>
                      <a:pt x="404457" y="1362206"/>
                    </a:lnTo>
                    <a:lnTo>
                      <a:pt x="325064" y="1317436"/>
                    </a:lnTo>
                    <a:lnTo>
                      <a:pt x="357166" y="1196059"/>
                    </a:lnTo>
                    <a:cubicBezTo>
                      <a:pt x="336738" y="1180804"/>
                      <a:pt x="317238" y="1164222"/>
                      <a:pt x="298865" y="1146447"/>
                    </a:cubicBezTo>
                    <a:lnTo>
                      <a:pt x="184121" y="1197120"/>
                    </a:lnTo>
                    <a:lnTo>
                      <a:pt x="127479" y="1125753"/>
                    </a:lnTo>
                    <a:lnTo>
                      <a:pt x="202825" y="1025535"/>
                    </a:lnTo>
                    <a:cubicBezTo>
                      <a:pt x="188432" y="1001657"/>
                      <a:pt x="175632" y="976520"/>
                      <a:pt x="164489" y="950321"/>
                    </a:cubicBezTo>
                    <a:lnTo>
                      <a:pt x="37673" y="952907"/>
                    </a:lnTo>
                    <a:lnTo>
                      <a:pt x="13199" y="865092"/>
                    </a:lnTo>
                    <a:lnTo>
                      <a:pt x="123035" y="801684"/>
                    </a:lnTo>
                    <a:cubicBezTo>
                      <a:pt x="119321" y="776082"/>
                      <a:pt x="117331" y="750546"/>
                      <a:pt x="116933" y="725210"/>
                    </a:cubicBezTo>
                    <a:lnTo>
                      <a:pt x="0" y="680042"/>
                    </a:lnTo>
                    <a:lnTo>
                      <a:pt x="10413" y="589440"/>
                    </a:lnTo>
                    <a:lnTo>
                      <a:pt x="134576" y="571864"/>
                    </a:lnTo>
                    <a:cubicBezTo>
                      <a:pt x="141407" y="544471"/>
                      <a:pt x="150162" y="517676"/>
                      <a:pt x="160708" y="491676"/>
                    </a:cubicBezTo>
                    <a:lnTo>
                      <a:pt x="70438" y="404457"/>
                    </a:lnTo>
                    <a:lnTo>
                      <a:pt x="115208" y="325064"/>
                    </a:lnTo>
                    <a:lnTo>
                      <a:pt x="236585" y="357166"/>
                    </a:lnTo>
                    <a:cubicBezTo>
                      <a:pt x="251840" y="336738"/>
                      <a:pt x="268422" y="317304"/>
                      <a:pt x="286264" y="298866"/>
                    </a:cubicBezTo>
                    <a:lnTo>
                      <a:pt x="235458" y="184121"/>
                    </a:lnTo>
                    <a:lnTo>
                      <a:pt x="306891" y="127413"/>
                    </a:lnTo>
                    <a:lnTo>
                      <a:pt x="407110" y="202759"/>
                    </a:lnTo>
                    <a:cubicBezTo>
                      <a:pt x="430987" y="188433"/>
                      <a:pt x="456125" y="175632"/>
                      <a:pt x="482323" y="164489"/>
                    </a:cubicBezTo>
                    <a:lnTo>
                      <a:pt x="479737" y="37673"/>
                    </a:lnTo>
                    <a:lnTo>
                      <a:pt x="567553" y="13199"/>
                    </a:lnTo>
                    <a:lnTo>
                      <a:pt x="630960" y="123035"/>
                    </a:lnTo>
                    <a:cubicBezTo>
                      <a:pt x="656562" y="119321"/>
                      <a:pt x="682031" y="117331"/>
                      <a:pt x="707434" y="116933"/>
                    </a:cubicBezTo>
                    <a:close/>
                  </a:path>
                </a:pathLst>
              </a:custGeom>
              <a:solidFill>
                <a:schemeClr val="tx1">
                  <a:alpha val="40000"/>
                </a:schemeClr>
              </a:solidFill>
              <a:ln w="3810">
                <a:noFill/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9725809" y="3605406"/>
                <a:ext cx="1432644" cy="1432644"/>
                <a:chOff x="4494173" y="4246574"/>
                <a:chExt cx="1353845" cy="1353845"/>
              </a:xfrm>
            </p:grpSpPr>
            <p:sp>
              <p:nvSpPr>
                <p:cNvPr id="75" name="Shape 13"/>
                <p:cNvSpPr/>
                <p:nvPr/>
              </p:nvSpPr>
              <p:spPr>
                <a:xfrm>
                  <a:off x="4494173" y="4246574"/>
                  <a:ext cx="1353845" cy="13538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529" y="17634"/>
                      </a:moveTo>
                      <a:cubicBezTo>
                        <a:pt x="5755" y="16932"/>
                        <a:pt x="3264" y="13303"/>
                        <a:pt x="3966" y="9529"/>
                      </a:cubicBezTo>
                      <a:cubicBezTo>
                        <a:pt x="4668" y="5755"/>
                        <a:pt x="8297" y="3264"/>
                        <a:pt x="12071" y="3966"/>
                      </a:cubicBezTo>
                      <a:cubicBezTo>
                        <a:pt x="15845" y="4668"/>
                        <a:pt x="18336" y="8297"/>
                        <a:pt x="17634" y="12071"/>
                      </a:cubicBezTo>
                      <a:cubicBezTo>
                        <a:pt x="16932" y="15845"/>
                        <a:pt x="13303" y="18336"/>
                        <a:pt x="9529" y="17634"/>
                      </a:cubicBezTo>
                      <a:moveTo>
                        <a:pt x="19571" y="12978"/>
                      </a:moveTo>
                      <a:lnTo>
                        <a:pt x="21443" y="12713"/>
                      </a:lnTo>
                      <a:lnTo>
                        <a:pt x="21600" y="11348"/>
                      </a:lnTo>
                      <a:lnTo>
                        <a:pt x="19837" y="10665"/>
                      </a:lnTo>
                      <a:cubicBezTo>
                        <a:pt x="19831" y="10284"/>
                        <a:pt x="19801" y="9899"/>
                        <a:pt x="19745" y="9513"/>
                      </a:cubicBezTo>
                      <a:lnTo>
                        <a:pt x="21402" y="8557"/>
                      </a:lnTo>
                      <a:lnTo>
                        <a:pt x="21032" y="7233"/>
                      </a:lnTo>
                      <a:lnTo>
                        <a:pt x="19120" y="7272"/>
                      </a:lnTo>
                      <a:cubicBezTo>
                        <a:pt x="18953" y="6876"/>
                        <a:pt x="18759" y="6498"/>
                        <a:pt x="18543" y="6138"/>
                      </a:cubicBezTo>
                      <a:lnTo>
                        <a:pt x="19679" y="4627"/>
                      </a:lnTo>
                      <a:lnTo>
                        <a:pt x="18824" y="3551"/>
                      </a:lnTo>
                      <a:lnTo>
                        <a:pt x="17094" y="4315"/>
                      </a:lnTo>
                      <a:cubicBezTo>
                        <a:pt x="16817" y="4047"/>
                        <a:pt x="16523" y="3797"/>
                        <a:pt x="16215" y="3567"/>
                      </a:cubicBezTo>
                      <a:lnTo>
                        <a:pt x="16699" y="1737"/>
                      </a:lnTo>
                      <a:lnTo>
                        <a:pt x="15502" y="1062"/>
                      </a:lnTo>
                      <a:lnTo>
                        <a:pt x="14187" y="2423"/>
                      </a:lnTo>
                      <a:cubicBezTo>
                        <a:pt x="13795" y="2264"/>
                        <a:pt x="13391" y="2132"/>
                        <a:pt x="12978" y="2029"/>
                      </a:cubicBezTo>
                      <a:lnTo>
                        <a:pt x="12713" y="157"/>
                      </a:lnTo>
                      <a:lnTo>
                        <a:pt x="11348" y="0"/>
                      </a:lnTo>
                      <a:lnTo>
                        <a:pt x="10666" y="1763"/>
                      </a:lnTo>
                      <a:cubicBezTo>
                        <a:pt x="10283" y="1769"/>
                        <a:pt x="9899" y="1799"/>
                        <a:pt x="9513" y="1855"/>
                      </a:cubicBezTo>
                      <a:lnTo>
                        <a:pt x="8557" y="199"/>
                      </a:lnTo>
                      <a:lnTo>
                        <a:pt x="7233" y="568"/>
                      </a:lnTo>
                      <a:lnTo>
                        <a:pt x="7272" y="2480"/>
                      </a:lnTo>
                      <a:cubicBezTo>
                        <a:pt x="6877" y="2648"/>
                        <a:pt x="6498" y="2841"/>
                        <a:pt x="6138" y="3057"/>
                      </a:cubicBezTo>
                      <a:lnTo>
                        <a:pt x="4627" y="1921"/>
                      </a:lnTo>
                      <a:lnTo>
                        <a:pt x="3550" y="2776"/>
                      </a:lnTo>
                      <a:lnTo>
                        <a:pt x="4316" y="4506"/>
                      </a:lnTo>
                      <a:cubicBezTo>
                        <a:pt x="4047" y="4784"/>
                        <a:pt x="3797" y="5077"/>
                        <a:pt x="3567" y="5385"/>
                      </a:cubicBezTo>
                      <a:lnTo>
                        <a:pt x="1737" y="4901"/>
                      </a:lnTo>
                      <a:lnTo>
                        <a:pt x="1062" y="6098"/>
                      </a:lnTo>
                      <a:lnTo>
                        <a:pt x="2423" y="7413"/>
                      </a:lnTo>
                      <a:cubicBezTo>
                        <a:pt x="2264" y="7805"/>
                        <a:pt x="2132" y="8209"/>
                        <a:pt x="2029" y="8622"/>
                      </a:cubicBezTo>
                      <a:lnTo>
                        <a:pt x="157" y="8887"/>
                      </a:lnTo>
                      <a:lnTo>
                        <a:pt x="0" y="10253"/>
                      </a:lnTo>
                      <a:lnTo>
                        <a:pt x="1763" y="10934"/>
                      </a:lnTo>
                      <a:cubicBezTo>
                        <a:pt x="1769" y="11316"/>
                        <a:pt x="1799" y="11701"/>
                        <a:pt x="1855" y="12087"/>
                      </a:cubicBezTo>
                      <a:lnTo>
                        <a:pt x="199" y="13043"/>
                      </a:lnTo>
                      <a:lnTo>
                        <a:pt x="568" y="14367"/>
                      </a:lnTo>
                      <a:lnTo>
                        <a:pt x="2480" y="14328"/>
                      </a:lnTo>
                      <a:cubicBezTo>
                        <a:pt x="2648" y="14723"/>
                        <a:pt x="2841" y="15102"/>
                        <a:pt x="3058" y="15462"/>
                      </a:cubicBezTo>
                      <a:lnTo>
                        <a:pt x="1922" y="16973"/>
                      </a:lnTo>
                      <a:lnTo>
                        <a:pt x="2776" y="18049"/>
                      </a:lnTo>
                      <a:lnTo>
                        <a:pt x="4506" y="17285"/>
                      </a:lnTo>
                      <a:cubicBezTo>
                        <a:pt x="4783" y="17553"/>
                        <a:pt x="5077" y="17803"/>
                        <a:pt x="5385" y="18033"/>
                      </a:cubicBezTo>
                      <a:lnTo>
                        <a:pt x="4901" y="19863"/>
                      </a:lnTo>
                      <a:lnTo>
                        <a:pt x="6098" y="20538"/>
                      </a:lnTo>
                      <a:lnTo>
                        <a:pt x="7413" y="19177"/>
                      </a:lnTo>
                      <a:cubicBezTo>
                        <a:pt x="7805" y="19336"/>
                        <a:pt x="8209" y="19468"/>
                        <a:pt x="8622" y="19571"/>
                      </a:cubicBezTo>
                      <a:lnTo>
                        <a:pt x="8887" y="21443"/>
                      </a:lnTo>
                      <a:lnTo>
                        <a:pt x="10253" y="21600"/>
                      </a:lnTo>
                      <a:lnTo>
                        <a:pt x="10935" y="19837"/>
                      </a:lnTo>
                      <a:cubicBezTo>
                        <a:pt x="11317" y="19831"/>
                        <a:pt x="11701" y="19801"/>
                        <a:pt x="12087" y="19745"/>
                      </a:cubicBezTo>
                      <a:lnTo>
                        <a:pt x="13043" y="21402"/>
                      </a:lnTo>
                      <a:lnTo>
                        <a:pt x="14367" y="21032"/>
                      </a:lnTo>
                      <a:lnTo>
                        <a:pt x="14328" y="19120"/>
                      </a:lnTo>
                      <a:cubicBezTo>
                        <a:pt x="14724" y="18953"/>
                        <a:pt x="15102" y="18759"/>
                        <a:pt x="15462" y="18542"/>
                      </a:cubicBezTo>
                      <a:lnTo>
                        <a:pt x="16973" y="19679"/>
                      </a:lnTo>
                      <a:lnTo>
                        <a:pt x="18049" y="18824"/>
                      </a:lnTo>
                      <a:lnTo>
                        <a:pt x="17285" y="17094"/>
                      </a:lnTo>
                      <a:cubicBezTo>
                        <a:pt x="17553" y="16817"/>
                        <a:pt x="17803" y="16523"/>
                        <a:pt x="18033" y="16215"/>
                      </a:cubicBezTo>
                      <a:lnTo>
                        <a:pt x="19863" y="16699"/>
                      </a:lnTo>
                      <a:lnTo>
                        <a:pt x="20538" y="15502"/>
                      </a:lnTo>
                      <a:lnTo>
                        <a:pt x="19177" y="14187"/>
                      </a:lnTo>
                      <a:cubicBezTo>
                        <a:pt x="19336" y="13794"/>
                        <a:pt x="19468" y="13391"/>
                        <a:pt x="19571" y="12978"/>
                      </a:cubicBezTo>
                    </a:path>
                  </a:pathLst>
                </a:custGeom>
                <a:gradFill>
                  <a:gsLst>
                    <a:gs pos="0">
                      <a:srgbClr val="FEFEFE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126292"/>
                </a:gradFill>
                <a:ln w="3810">
                  <a:solidFill>
                    <a:schemeClr val="accent2">
                      <a:lumMod val="75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6" name="Shape 14"/>
                <p:cNvSpPr/>
                <p:nvPr/>
              </p:nvSpPr>
              <p:spPr>
                <a:xfrm>
                  <a:off x="4720887" y="4461834"/>
                  <a:ext cx="914443" cy="9144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929" h="19929" extrusionOk="0">
                      <a:moveTo>
                        <a:pt x="8768" y="16401"/>
                      </a:moveTo>
                      <a:cubicBezTo>
                        <a:pt x="5220" y="15741"/>
                        <a:pt x="2869" y="12316"/>
                        <a:pt x="3529" y="8768"/>
                      </a:cubicBezTo>
                      <a:cubicBezTo>
                        <a:pt x="4188" y="5219"/>
                        <a:pt x="7613" y="2869"/>
                        <a:pt x="11161" y="3529"/>
                      </a:cubicBezTo>
                      <a:cubicBezTo>
                        <a:pt x="14710" y="4189"/>
                        <a:pt x="17061" y="7613"/>
                        <a:pt x="16401" y="11161"/>
                      </a:cubicBezTo>
                      <a:cubicBezTo>
                        <a:pt x="15741" y="14709"/>
                        <a:pt x="12317" y="17061"/>
                        <a:pt x="8768" y="16401"/>
                      </a:cubicBezTo>
                      <a:moveTo>
                        <a:pt x="11786" y="169"/>
                      </a:moveTo>
                      <a:cubicBezTo>
                        <a:pt x="6385" y="-835"/>
                        <a:pt x="1174" y="2742"/>
                        <a:pt x="169" y="8143"/>
                      </a:cubicBezTo>
                      <a:cubicBezTo>
                        <a:pt x="-835" y="13544"/>
                        <a:pt x="2742" y="18756"/>
                        <a:pt x="8143" y="19761"/>
                      </a:cubicBezTo>
                      <a:cubicBezTo>
                        <a:pt x="13544" y="20765"/>
                        <a:pt x="18756" y="17187"/>
                        <a:pt x="19761" y="11786"/>
                      </a:cubicBezTo>
                      <a:cubicBezTo>
                        <a:pt x="20765" y="6385"/>
                        <a:pt x="17187" y="1174"/>
                        <a:pt x="11786" y="169"/>
                      </a:cubicBezTo>
                    </a:path>
                  </a:pathLst>
                </a:custGeom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1807757" scaled="0"/>
                </a:gradFill>
                <a:ln w="3810">
                  <a:solidFill>
                    <a:schemeClr val="accent2"/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7" name="Shape 15"/>
                <p:cNvSpPr/>
                <p:nvPr/>
              </p:nvSpPr>
              <p:spPr>
                <a:xfrm>
                  <a:off x="4861633" y="4610859"/>
                  <a:ext cx="629139" cy="6291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929" h="19929" extrusionOk="0">
                      <a:moveTo>
                        <a:pt x="8522" y="17725"/>
                      </a:moveTo>
                      <a:cubicBezTo>
                        <a:pt x="4244" y="16929"/>
                        <a:pt x="1409" y="12799"/>
                        <a:pt x="2203" y="8521"/>
                      </a:cubicBezTo>
                      <a:cubicBezTo>
                        <a:pt x="2999" y="4243"/>
                        <a:pt x="7130" y="1409"/>
                        <a:pt x="11408" y="2205"/>
                      </a:cubicBezTo>
                      <a:cubicBezTo>
                        <a:pt x="15687" y="3000"/>
                        <a:pt x="18521" y="7129"/>
                        <a:pt x="17725" y="11407"/>
                      </a:cubicBezTo>
                      <a:cubicBezTo>
                        <a:pt x="16930" y="15685"/>
                        <a:pt x="12801" y="18520"/>
                        <a:pt x="8522" y="17725"/>
                      </a:cubicBezTo>
                      <a:moveTo>
                        <a:pt x="11786" y="169"/>
                      </a:moveTo>
                      <a:cubicBezTo>
                        <a:pt x="6385" y="-835"/>
                        <a:pt x="1174" y="2742"/>
                        <a:pt x="169" y="8143"/>
                      </a:cubicBezTo>
                      <a:cubicBezTo>
                        <a:pt x="-835" y="13544"/>
                        <a:pt x="2742" y="18756"/>
                        <a:pt x="8143" y="19761"/>
                      </a:cubicBezTo>
                      <a:cubicBezTo>
                        <a:pt x="13544" y="20765"/>
                        <a:pt x="18756" y="17187"/>
                        <a:pt x="19760" y="11786"/>
                      </a:cubicBezTo>
                      <a:cubicBezTo>
                        <a:pt x="20765" y="6385"/>
                        <a:pt x="17187" y="1173"/>
                        <a:pt x="11786" y="169"/>
                      </a:cubicBezTo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807757" scaled="0"/>
                </a:gradFill>
                <a:ln w="3810">
                  <a:solidFill>
                    <a:schemeClr val="accent2">
                      <a:lumMod val="75000"/>
                    </a:schemeClr>
                  </a:solidFill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cxnSp>
        <p:nvCxnSpPr>
          <p:cNvPr id="84" name="Straight Connector 83"/>
          <p:cNvCxnSpPr/>
          <p:nvPr/>
        </p:nvCxnSpPr>
        <p:spPr>
          <a:xfrm>
            <a:off x="6096000" y="6285053"/>
            <a:ext cx="0" cy="572947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770777" y="4252063"/>
            <a:ext cx="1098984" cy="1098984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8518967" y="2926080"/>
            <a:ext cx="368493" cy="1252381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7729113" y="6031062"/>
            <a:ext cx="398888" cy="398888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7998106" y="5415280"/>
            <a:ext cx="140054" cy="534107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697325" y="6516805"/>
            <a:ext cx="137160" cy="464820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754595" y="2112231"/>
            <a:ext cx="596638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5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815636" y="2095519"/>
            <a:ext cx="569387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788719" y="1921780"/>
            <a:ext cx="569388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010735" y="4377151"/>
            <a:ext cx="6238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70039" y="5845517"/>
            <a:ext cx="460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78369" y="3037379"/>
            <a:ext cx="460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96201" y="6068923"/>
            <a:ext cx="460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30146" y="4353186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64869" y="3996111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5707" y="4702392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35707" y="4345317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231239" y="5752379"/>
            <a:ext cx="1818254" cy="42575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saying..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231239" y="5418454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238493" y="2124670"/>
            <a:ext cx="1251692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1500" b="1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Start Text Goes Here</a:t>
            </a:r>
            <a:endParaRPr lang="en-US" sz="15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688387" y="2124170"/>
            <a:ext cx="1251692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Start Text Goes Here</a:t>
            </a:r>
            <a:endParaRPr lang="en-US" sz="15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646980" y="2170970"/>
            <a:ext cx="1251692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Start Text Goes Here</a:t>
            </a:r>
            <a:endParaRPr lang="en-US" sz="15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0" grpId="0" animBg="1"/>
      <p:bldP spid="112" grpId="0" animBg="1"/>
      <p:bldP spid="58" grpId="0" animBg="1"/>
      <p:bldP spid="69" grpId="0" animBg="1"/>
      <p:bldP spid="86" grpId="0" animBg="1"/>
      <p:bldP spid="8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6" grpId="0"/>
      <p:bldP spid="107" grpId="0"/>
      <p:bldP spid="108" grpId="0"/>
      <p:bldP spid="109" grpId="0"/>
      <p:bldP spid="117" grpId="0"/>
      <p:bldP spid="118" grpId="0"/>
      <p:bldP spid="1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val 189"/>
          <p:cNvSpPr/>
          <p:nvPr/>
        </p:nvSpPr>
        <p:spPr>
          <a:xfrm>
            <a:off x="2371201" y="561835"/>
            <a:ext cx="1539350" cy="1539350"/>
          </a:xfrm>
          <a:prstGeom prst="ellipse">
            <a:avLst/>
          </a:prstGeom>
          <a:solidFill>
            <a:srgbClr val="FEFEF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c 163"/>
          <p:cNvSpPr/>
          <p:nvPr/>
        </p:nvSpPr>
        <p:spPr>
          <a:xfrm>
            <a:off x="3562456" y="-4921118"/>
            <a:ext cx="6863732" cy="6863732"/>
          </a:xfrm>
          <a:prstGeom prst="arc">
            <a:avLst>
              <a:gd name="adj1" fmla="val 8718563"/>
              <a:gd name="adj2" fmla="val 9299903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c 167"/>
          <p:cNvSpPr/>
          <p:nvPr/>
        </p:nvSpPr>
        <p:spPr>
          <a:xfrm>
            <a:off x="3588295" y="-4901283"/>
            <a:ext cx="6863732" cy="6863732"/>
          </a:xfrm>
          <a:prstGeom prst="arc">
            <a:avLst>
              <a:gd name="adj1" fmla="val 3117613"/>
              <a:gd name="adj2" fmla="val 4847591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6897" y="3240154"/>
            <a:ext cx="7218432" cy="721843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Here is your custom footer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158703" y="6153955"/>
            <a:ext cx="1897744" cy="1670530"/>
            <a:chOff x="9602930" y="596096"/>
            <a:chExt cx="2178444" cy="1917622"/>
          </a:xfrm>
        </p:grpSpPr>
        <p:sp>
          <p:nvSpPr>
            <p:cNvPr id="55" name="Freeform 54"/>
            <p:cNvSpPr/>
            <p:nvPr/>
          </p:nvSpPr>
          <p:spPr>
            <a:xfrm>
              <a:off x="9664178" y="752368"/>
              <a:ext cx="2117196" cy="1761350"/>
            </a:xfrm>
            <a:custGeom>
              <a:avLst/>
              <a:gdLst>
                <a:gd name="connsiteX0" fmla="*/ 52734 w 2117196"/>
                <a:gd name="connsiteY0" fmla="*/ 0 h 1761350"/>
                <a:gd name="connsiteX1" fmla="*/ 2064462 w 2117196"/>
                <a:gd name="connsiteY1" fmla="*/ 0 h 1761350"/>
                <a:gd name="connsiteX2" fmla="*/ 2117196 w 2117196"/>
                <a:gd name="connsiteY2" fmla="*/ 52720 h 1761350"/>
                <a:gd name="connsiteX3" fmla="*/ 2117196 w 2117196"/>
                <a:gd name="connsiteY3" fmla="*/ 1333179 h 1761350"/>
                <a:gd name="connsiteX4" fmla="*/ 2117196 w 2117196"/>
                <a:gd name="connsiteY4" fmla="*/ 1333437 h 1761350"/>
                <a:gd name="connsiteX5" fmla="*/ 2117196 w 2117196"/>
                <a:gd name="connsiteY5" fmla="*/ 1484467 h 1761350"/>
                <a:gd name="connsiteX6" fmla="*/ 2064462 w 2117196"/>
                <a:gd name="connsiteY6" fmla="*/ 1537150 h 1761350"/>
                <a:gd name="connsiteX7" fmla="*/ 1329109 w 2117196"/>
                <a:gd name="connsiteY7" fmla="*/ 1537150 h 1761350"/>
                <a:gd name="connsiteX8" fmla="*/ 1371165 w 2117196"/>
                <a:gd name="connsiteY8" fmla="*/ 1709076 h 1761350"/>
                <a:gd name="connsiteX9" fmla="*/ 1412994 w 2117196"/>
                <a:gd name="connsiteY9" fmla="*/ 1709076 h 1761350"/>
                <a:gd name="connsiteX10" fmla="*/ 1445345 w 2117196"/>
                <a:gd name="connsiteY10" fmla="*/ 1747101 h 1761350"/>
                <a:gd name="connsiteX11" fmla="*/ 1445345 w 2117196"/>
                <a:gd name="connsiteY11" fmla="*/ 1761350 h 1761350"/>
                <a:gd name="connsiteX12" fmla="*/ 676614 w 2117196"/>
                <a:gd name="connsiteY12" fmla="*/ 1761350 h 1761350"/>
                <a:gd name="connsiteX13" fmla="*/ 676614 w 2117196"/>
                <a:gd name="connsiteY13" fmla="*/ 1747101 h 1761350"/>
                <a:gd name="connsiteX14" fmla="*/ 708965 w 2117196"/>
                <a:gd name="connsiteY14" fmla="*/ 1709076 h 1761350"/>
                <a:gd name="connsiteX15" fmla="*/ 748954 w 2117196"/>
                <a:gd name="connsiteY15" fmla="*/ 1709076 h 1761350"/>
                <a:gd name="connsiteX16" fmla="*/ 790992 w 2117196"/>
                <a:gd name="connsiteY16" fmla="*/ 1537150 h 1761350"/>
                <a:gd name="connsiteX17" fmla="*/ 52734 w 2117196"/>
                <a:gd name="connsiteY17" fmla="*/ 1537150 h 1761350"/>
                <a:gd name="connsiteX18" fmla="*/ 0 w 2117196"/>
                <a:gd name="connsiteY18" fmla="*/ 1484467 h 1761350"/>
                <a:gd name="connsiteX19" fmla="*/ 0 w 2117196"/>
                <a:gd name="connsiteY19" fmla="*/ 1333437 h 1761350"/>
                <a:gd name="connsiteX20" fmla="*/ 0 w 2117196"/>
                <a:gd name="connsiteY20" fmla="*/ 1333179 h 1761350"/>
                <a:gd name="connsiteX21" fmla="*/ 0 w 2117196"/>
                <a:gd name="connsiteY21" fmla="*/ 52720 h 1761350"/>
                <a:gd name="connsiteX22" fmla="*/ 52734 w 2117196"/>
                <a:gd name="connsiteY22" fmla="*/ 0 h 176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17196" h="1761350">
                  <a:moveTo>
                    <a:pt x="52734" y="0"/>
                  </a:moveTo>
                  <a:lnTo>
                    <a:pt x="2064462" y="0"/>
                  </a:lnTo>
                  <a:cubicBezTo>
                    <a:pt x="2093574" y="0"/>
                    <a:pt x="2117196" y="23582"/>
                    <a:pt x="2117196" y="52720"/>
                  </a:cubicBezTo>
                  <a:lnTo>
                    <a:pt x="2117196" y="1333179"/>
                  </a:lnTo>
                  <a:lnTo>
                    <a:pt x="2117196" y="1333437"/>
                  </a:lnTo>
                  <a:lnTo>
                    <a:pt x="2117196" y="1484467"/>
                  </a:lnTo>
                  <a:cubicBezTo>
                    <a:pt x="2117196" y="1513590"/>
                    <a:pt x="2093574" y="1537150"/>
                    <a:pt x="2064462" y="1537150"/>
                  </a:cubicBezTo>
                  <a:lnTo>
                    <a:pt x="1329109" y="1537150"/>
                  </a:lnTo>
                  <a:lnTo>
                    <a:pt x="1371165" y="1709076"/>
                  </a:lnTo>
                  <a:lnTo>
                    <a:pt x="1412994" y="1709076"/>
                  </a:lnTo>
                  <a:cubicBezTo>
                    <a:pt x="1430824" y="1709076"/>
                    <a:pt x="1445345" y="1726063"/>
                    <a:pt x="1445345" y="1747101"/>
                  </a:cubicBezTo>
                  <a:lnTo>
                    <a:pt x="1445345" y="1761350"/>
                  </a:lnTo>
                  <a:lnTo>
                    <a:pt x="676614" y="1761350"/>
                  </a:lnTo>
                  <a:lnTo>
                    <a:pt x="676614" y="1747101"/>
                  </a:lnTo>
                  <a:cubicBezTo>
                    <a:pt x="676614" y="1726063"/>
                    <a:pt x="691099" y="1709076"/>
                    <a:pt x="708965" y="1709076"/>
                  </a:cubicBezTo>
                  <a:lnTo>
                    <a:pt x="748954" y="1709076"/>
                  </a:lnTo>
                  <a:lnTo>
                    <a:pt x="790992" y="1537150"/>
                  </a:lnTo>
                  <a:lnTo>
                    <a:pt x="52734" y="1537150"/>
                  </a:lnTo>
                  <a:cubicBezTo>
                    <a:pt x="23524" y="1537150"/>
                    <a:pt x="0" y="1513590"/>
                    <a:pt x="0" y="1484467"/>
                  </a:cubicBezTo>
                  <a:lnTo>
                    <a:pt x="0" y="1333437"/>
                  </a:lnTo>
                  <a:lnTo>
                    <a:pt x="0" y="1333179"/>
                  </a:lnTo>
                  <a:lnTo>
                    <a:pt x="0" y="52720"/>
                  </a:lnTo>
                  <a:cubicBezTo>
                    <a:pt x="0" y="23582"/>
                    <a:pt x="23524" y="0"/>
                    <a:pt x="52734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602930" y="596096"/>
              <a:ext cx="2117196" cy="1761350"/>
              <a:chOff x="7101004" y="2004605"/>
              <a:chExt cx="2117196" cy="1761350"/>
            </a:xfrm>
          </p:grpSpPr>
          <p:sp>
            <p:nvSpPr>
              <p:cNvPr id="34" name="Shape 135"/>
              <p:cNvSpPr/>
              <p:nvPr/>
            </p:nvSpPr>
            <p:spPr>
              <a:xfrm>
                <a:off x="7847785" y="3448047"/>
                <a:ext cx="626558" cy="274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cubicBezTo>
                      <a:pt x="1542" y="7200"/>
                      <a:pt x="771" y="14398"/>
                      <a:pt x="0" y="21600"/>
                    </a:cubicBezTo>
                    <a:cubicBezTo>
                      <a:pt x="7199" y="21600"/>
                      <a:pt x="14399" y="21600"/>
                      <a:pt x="21600" y="21600"/>
                    </a:cubicBezTo>
                    <a:cubicBezTo>
                      <a:pt x="20828" y="14398"/>
                      <a:pt x="20056" y="7200"/>
                      <a:pt x="19285" y="0"/>
                    </a:cubicBezTo>
                    <a:cubicBezTo>
                      <a:pt x="13628" y="0"/>
                      <a:pt x="7972" y="0"/>
                      <a:pt x="2314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136"/>
              <p:cNvSpPr/>
              <p:nvPr/>
            </p:nvSpPr>
            <p:spPr>
              <a:xfrm>
                <a:off x="7777618" y="3713681"/>
                <a:ext cx="768731" cy="52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91" y="0"/>
                    </a:moveTo>
                    <a:lnTo>
                      <a:pt x="909" y="0"/>
                    </a:lnTo>
                    <a:cubicBezTo>
                      <a:pt x="407" y="0"/>
                      <a:pt x="0" y="7019"/>
                      <a:pt x="0" y="15712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5712"/>
                    </a:lnTo>
                    <a:cubicBezTo>
                      <a:pt x="21600" y="7019"/>
                      <a:pt x="21192" y="0"/>
                      <a:pt x="20691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Shape 137"/>
              <p:cNvSpPr/>
              <p:nvPr/>
            </p:nvSpPr>
            <p:spPr>
              <a:xfrm>
                <a:off x="7101004" y="3337784"/>
                <a:ext cx="2117196" cy="20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6021"/>
                    </a:lnTo>
                    <a:cubicBezTo>
                      <a:pt x="0" y="19105"/>
                      <a:pt x="240" y="21600"/>
                      <a:pt x="538" y="21600"/>
                    </a:cubicBezTo>
                    <a:lnTo>
                      <a:pt x="21062" y="21600"/>
                    </a:lnTo>
                    <a:cubicBezTo>
                      <a:pt x="21359" y="21600"/>
                      <a:pt x="21600" y="19105"/>
                      <a:pt x="21600" y="16021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Shape 138"/>
              <p:cNvSpPr/>
              <p:nvPr/>
            </p:nvSpPr>
            <p:spPr>
              <a:xfrm>
                <a:off x="7101004" y="2004605"/>
                <a:ext cx="2117196" cy="1333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854"/>
                    </a:lnTo>
                    <a:cubicBezTo>
                      <a:pt x="21600" y="382"/>
                      <a:pt x="21359" y="0"/>
                      <a:pt x="21062" y="0"/>
                    </a:cubicBezTo>
                    <a:lnTo>
                      <a:pt x="538" y="0"/>
                    </a:lnTo>
                    <a:cubicBezTo>
                      <a:pt x="240" y="0"/>
                      <a:pt x="0" y="382"/>
                      <a:pt x="0" y="854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01010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Shape 139"/>
              <p:cNvSpPr/>
              <p:nvPr/>
            </p:nvSpPr>
            <p:spPr>
              <a:xfrm>
                <a:off x="7191219" y="2089808"/>
                <a:ext cx="1943738" cy="116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Shape 140"/>
              <p:cNvSpPr/>
              <p:nvPr/>
            </p:nvSpPr>
            <p:spPr>
              <a:xfrm>
                <a:off x="7787641" y="2295298"/>
                <a:ext cx="750469" cy="679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9" h="21600" extrusionOk="0">
                    <a:moveTo>
                      <a:pt x="8507" y="18054"/>
                    </a:moveTo>
                    <a:cubicBezTo>
                      <a:pt x="7966" y="18054"/>
                      <a:pt x="7535" y="18537"/>
                      <a:pt x="7535" y="19136"/>
                    </a:cubicBezTo>
                    <a:cubicBezTo>
                      <a:pt x="7535" y="19735"/>
                      <a:pt x="7966" y="20226"/>
                      <a:pt x="8507" y="20226"/>
                    </a:cubicBezTo>
                    <a:cubicBezTo>
                      <a:pt x="9041" y="20226"/>
                      <a:pt x="9476" y="19735"/>
                      <a:pt x="9476" y="19136"/>
                    </a:cubicBezTo>
                    <a:cubicBezTo>
                      <a:pt x="9476" y="18537"/>
                      <a:pt x="9041" y="18054"/>
                      <a:pt x="8507" y="18054"/>
                    </a:cubicBezTo>
                    <a:cubicBezTo>
                      <a:pt x="8507" y="18054"/>
                      <a:pt x="8507" y="18054"/>
                      <a:pt x="8507" y="18054"/>
                    </a:cubicBezTo>
                    <a:close/>
                    <a:moveTo>
                      <a:pt x="17809" y="18054"/>
                    </a:moveTo>
                    <a:cubicBezTo>
                      <a:pt x="17272" y="18054"/>
                      <a:pt x="16840" y="18537"/>
                      <a:pt x="16840" y="19136"/>
                    </a:cubicBezTo>
                    <a:cubicBezTo>
                      <a:pt x="16840" y="19735"/>
                      <a:pt x="17272" y="20226"/>
                      <a:pt x="17809" y="20226"/>
                    </a:cubicBezTo>
                    <a:cubicBezTo>
                      <a:pt x="18347" y="20226"/>
                      <a:pt x="18778" y="19735"/>
                      <a:pt x="18778" y="19136"/>
                    </a:cubicBezTo>
                    <a:cubicBezTo>
                      <a:pt x="18778" y="18537"/>
                      <a:pt x="18347" y="18054"/>
                      <a:pt x="17809" y="18054"/>
                    </a:cubicBezTo>
                    <a:cubicBezTo>
                      <a:pt x="17809" y="18054"/>
                      <a:pt x="17809" y="18054"/>
                      <a:pt x="17809" y="18054"/>
                    </a:cubicBezTo>
                    <a:close/>
                    <a:moveTo>
                      <a:pt x="20545" y="4813"/>
                    </a:moveTo>
                    <a:cubicBezTo>
                      <a:pt x="15882" y="4813"/>
                      <a:pt x="11212" y="4813"/>
                      <a:pt x="6542" y="4813"/>
                    </a:cubicBezTo>
                    <a:cubicBezTo>
                      <a:pt x="5909" y="4813"/>
                      <a:pt x="5731" y="4636"/>
                      <a:pt x="5583" y="3961"/>
                    </a:cubicBezTo>
                    <a:cubicBezTo>
                      <a:pt x="5337" y="2879"/>
                      <a:pt x="5094" y="1796"/>
                      <a:pt x="4850" y="714"/>
                    </a:cubicBezTo>
                    <a:cubicBezTo>
                      <a:pt x="4710" y="123"/>
                      <a:pt x="4577" y="0"/>
                      <a:pt x="4012" y="0"/>
                    </a:cubicBezTo>
                    <a:cubicBezTo>
                      <a:pt x="2813" y="0"/>
                      <a:pt x="1615" y="0"/>
                      <a:pt x="420" y="0"/>
                    </a:cubicBezTo>
                    <a:cubicBezTo>
                      <a:pt x="-220" y="0"/>
                      <a:pt x="-90" y="1673"/>
                      <a:pt x="551" y="1673"/>
                    </a:cubicBezTo>
                    <a:cubicBezTo>
                      <a:pt x="1526" y="1673"/>
                      <a:pt x="2502" y="1673"/>
                      <a:pt x="3474" y="1673"/>
                    </a:cubicBezTo>
                    <a:cubicBezTo>
                      <a:pt x="4032" y="1673"/>
                      <a:pt x="4090" y="1781"/>
                      <a:pt x="4227" y="2395"/>
                    </a:cubicBezTo>
                    <a:cubicBezTo>
                      <a:pt x="5296" y="7116"/>
                      <a:pt x="6165" y="11284"/>
                      <a:pt x="7292" y="15981"/>
                    </a:cubicBezTo>
                    <a:cubicBezTo>
                      <a:pt x="7480" y="16764"/>
                      <a:pt x="7377" y="16956"/>
                      <a:pt x="6991" y="17394"/>
                    </a:cubicBezTo>
                    <a:cubicBezTo>
                      <a:pt x="6583" y="17847"/>
                      <a:pt x="6326" y="18468"/>
                      <a:pt x="6326" y="19159"/>
                    </a:cubicBezTo>
                    <a:cubicBezTo>
                      <a:pt x="6326" y="20510"/>
                      <a:pt x="7302" y="21600"/>
                      <a:pt x="8507" y="21600"/>
                    </a:cubicBezTo>
                    <a:cubicBezTo>
                      <a:pt x="9311" y="21600"/>
                      <a:pt x="10017" y="21116"/>
                      <a:pt x="10393" y="20387"/>
                    </a:cubicBezTo>
                    <a:cubicBezTo>
                      <a:pt x="10647" y="19888"/>
                      <a:pt x="10869" y="19696"/>
                      <a:pt x="11304" y="19696"/>
                    </a:cubicBezTo>
                    <a:cubicBezTo>
                      <a:pt x="12513" y="19696"/>
                      <a:pt x="13725" y="19696"/>
                      <a:pt x="14930" y="19696"/>
                    </a:cubicBezTo>
                    <a:cubicBezTo>
                      <a:pt x="15454" y="19696"/>
                      <a:pt x="15638" y="19873"/>
                      <a:pt x="15889" y="20356"/>
                    </a:cubicBezTo>
                    <a:cubicBezTo>
                      <a:pt x="16272" y="21093"/>
                      <a:pt x="16974" y="21600"/>
                      <a:pt x="17792" y="21600"/>
                    </a:cubicBezTo>
                    <a:cubicBezTo>
                      <a:pt x="19000" y="21600"/>
                      <a:pt x="19976" y="20510"/>
                      <a:pt x="19976" y="19159"/>
                    </a:cubicBezTo>
                    <a:cubicBezTo>
                      <a:pt x="19976" y="17808"/>
                      <a:pt x="19000" y="16711"/>
                      <a:pt x="17792" y="16711"/>
                    </a:cubicBezTo>
                    <a:cubicBezTo>
                      <a:pt x="17049" y="16711"/>
                      <a:pt x="16395" y="17125"/>
                      <a:pt x="15998" y="17762"/>
                    </a:cubicBezTo>
                    <a:cubicBezTo>
                      <a:pt x="15601" y="18399"/>
                      <a:pt x="15358" y="18614"/>
                      <a:pt x="14971" y="18614"/>
                    </a:cubicBezTo>
                    <a:cubicBezTo>
                      <a:pt x="13759" y="18614"/>
                      <a:pt x="12540" y="18614"/>
                      <a:pt x="11321" y="18614"/>
                    </a:cubicBezTo>
                    <a:cubicBezTo>
                      <a:pt x="10859" y="18614"/>
                      <a:pt x="10654" y="18407"/>
                      <a:pt x="10318" y="17793"/>
                    </a:cubicBezTo>
                    <a:cubicBezTo>
                      <a:pt x="10051" y="17317"/>
                      <a:pt x="9623" y="16979"/>
                      <a:pt x="9137" y="16818"/>
                    </a:cubicBezTo>
                    <a:cubicBezTo>
                      <a:pt x="8627" y="16641"/>
                      <a:pt x="8411" y="16511"/>
                      <a:pt x="8288" y="15981"/>
                    </a:cubicBezTo>
                    <a:cubicBezTo>
                      <a:pt x="8233" y="15728"/>
                      <a:pt x="8178" y="15474"/>
                      <a:pt x="8120" y="15221"/>
                    </a:cubicBezTo>
                    <a:cubicBezTo>
                      <a:pt x="7983" y="14630"/>
                      <a:pt x="8093" y="14500"/>
                      <a:pt x="8689" y="14500"/>
                    </a:cubicBezTo>
                    <a:cubicBezTo>
                      <a:pt x="11845" y="14500"/>
                      <a:pt x="15002" y="14500"/>
                      <a:pt x="18158" y="14500"/>
                    </a:cubicBezTo>
                    <a:cubicBezTo>
                      <a:pt x="19000" y="14500"/>
                      <a:pt x="19254" y="14338"/>
                      <a:pt x="19401" y="13801"/>
                    </a:cubicBezTo>
                    <a:cubicBezTo>
                      <a:pt x="19637" y="12972"/>
                      <a:pt x="19524" y="12888"/>
                      <a:pt x="18847" y="12888"/>
                    </a:cubicBezTo>
                    <a:lnTo>
                      <a:pt x="8713" y="12888"/>
                    </a:lnTo>
                    <a:cubicBezTo>
                      <a:pt x="8298" y="12888"/>
                      <a:pt x="8291" y="12182"/>
                      <a:pt x="8706" y="12182"/>
                    </a:cubicBezTo>
                    <a:cubicBezTo>
                      <a:pt x="12160" y="12182"/>
                      <a:pt x="15615" y="12182"/>
                      <a:pt x="19069" y="12182"/>
                    </a:cubicBezTo>
                    <a:cubicBezTo>
                      <a:pt x="19706" y="12182"/>
                      <a:pt x="19791" y="12113"/>
                      <a:pt x="19915" y="11568"/>
                    </a:cubicBezTo>
                    <a:cubicBezTo>
                      <a:pt x="20041" y="10984"/>
                      <a:pt x="19963" y="10923"/>
                      <a:pt x="19346" y="10923"/>
                    </a:cubicBezTo>
                    <a:lnTo>
                      <a:pt x="8271" y="10923"/>
                    </a:lnTo>
                    <a:cubicBezTo>
                      <a:pt x="7857" y="10923"/>
                      <a:pt x="7846" y="10217"/>
                      <a:pt x="8260" y="10217"/>
                    </a:cubicBezTo>
                    <a:cubicBezTo>
                      <a:pt x="12013" y="10217"/>
                      <a:pt x="15758" y="10217"/>
                      <a:pt x="19508" y="10217"/>
                    </a:cubicBezTo>
                    <a:cubicBezTo>
                      <a:pt x="20134" y="10217"/>
                      <a:pt x="20233" y="10163"/>
                      <a:pt x="20353" y="9610"/>
                    </a:cubicBezTo>
                    <a:cubicBezTo>
                      <a:pt x="20476" y="9081"/>
                      <a:pt x="20404" y="8996"/>
                      <a:pt x="19733" y="8996"/>
                    </a:cubicBezTo>
                    <a:lnTo>
                      <a:pt x="7839" y="8996"/>
                    </a:lnTo>
                    <a:cubicBezTo>
                      <a:pt x="7422" y="8996"/>
                      <a:pt x="7415" y="8282"/>
                      <a:pt x="7832" y="8282"/>
                    </a:cubicBezTo>
                    <a:cubicBezTo>
                      <a:pt x="11869" y="8282"/>
                      <a:pt x="15909" y="8282"/>
                      <a:pt x="19949" y="8282"/>
                    </a:cubicBezTo>
                    <a:cubicBezTo>
                      <a:pt x="20545" y="8282"/>
                      <a:pt x="20671" y="8213"/>
                      <a:pt x="20795" y="7661"/>
                    </a:cubicBezTo>
                    <a:cubicBezTo>
                      <a:pt x="20907" y="7169"/>
                      <a:pt x="20867" y="7047"/>
                      <a:pt x="20192" y="7047"/>
                    </a:cubicBezTo>
                    <a:lnTo>
                      <a:pt x="7405" y="7047"/>
                    </a:lnTo>
                    <a:cubicBezTo>
                      <a:pt x="6987" y="7047"/>
                      <a:pt x="6980" y="6332"/>
                      <a:pt x="7391" y="6332"/>
                    </a:cubicBezTo>
                    <a:cubicBezTo>
                      <a:pt x="11715" y="6332"/>
                      <a:pt x="16036" y="6332"/>
                      <a:pt x="20353" y="6332"/>
                    </a:cubicBezTo>
                    <a:cubicBezTo>
                      <a:pt x="21021" y="6332"/>
                      <a:pt x="21127" y="6279"/>
                      <a:pt x="21247" y="5665"/>
                    </a:cubicBezTo>
                    <a:cubicBezTo>
                      <a:pt x="21380" y="4959"/>
                      <a:pt x="21216" y="4813"/>
                      <a:pt x="20545" y="4813"/>
                    </a:cubicBezTo>
                    <a:cubicBezTo>
                      <a:pt x="20545" y="4813"/>
                      <a:pt x="20545" y="4813"/>
                      <a:pt x="20545" y="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cxnSp>
        <p:nvCxnSpPr>
          <p:cNvPr id="93" name="Straight Connector 92"/>
          <p:cNvCxnSpPr/>
          <p:nvPr/>
        </p:nvCxnSpPr>
        <p:spPr>
          <a:xfrm>
            <a:off x="6096000" y="-23144"/>
            <a:ext cx="0" cy="982149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251658" y="5752618"/>
            <a:ext cx="69448" cy="300942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496646" y="4340506"/>
            <a:ext cx="439838" cy="1713053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4014412" y="390213"/>
            <a:ext cx="1098984" cy="1098984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4380733" y="-57873"/>
            <a:ext cx="92598" cy="358815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 rot="584772">
            <a:off x="5463003" y="863490"/>
            <a:ext cx="1435754" cy="1415806"/>
            <a:chOff x="840259" y="1477622"/>
            <a:chExt cx="2021536" cy="1993451"/>
          </a:xfrm>
        </p:grpSpPr>
        <p:sp>
          <p:nvSpPr>
            <p:cNvPr id="110" name="Freeform 109"/>
            <p:cNvSpPr/>
            <p:nvPr/>
          </p:nvSpPr>
          <p:spPr>
            <a:xfrm>
              <a:off x="897902" y="1519695"/>
              <a:ext cx="1963893" cy="1951378"/>
            </a:xfrm>
            <a:custGeom>
              <a:avLst/>
              <a:gdLst>
                <a:gd name="connsiteX0" fmla="*/ 1956762 w 1963893"/>
                <a:gd name="connsiteY0" fmla="*/ 666590 h 1951378"/>
                <a:gd name="connsiteX1" fmla="*/ 1963893 w 1963893"/>
                <a:gd name="connsiteY1" fmla="*/ 712606 h 1951378"/>
                <a:gd name="connsiteX2" fmla="*/ 1646038 w 1963893"/>
                <a:gd name="connsiteY2" fmla="*/ 761905 h 1951378"/>
                <a:gd name="connsiteX3" fmla="*/ 1638906 w 1963893"/>
                <a:gd name="connsiteY3" fmla="*/ 715871 h 1951378"/>
                <a:gd name="connsiteX4" fmla="*/ 1871582 w 1963893"/>
                <a:gd name="connsiteY4" fmla="*/ 421004 h 1951378"/>
                <a:gd name="connsiteX5" fmla="*/ 1889164 w 1963893"/>
                <a:gd name="connsiteY5" fmla="*/ 464140 h 1951378"/>
                <a:gd name="connsiteX6" fmla="*/ 1591347 w 1963893"/>
                <a:gd name="connsiteY6" fmla="*/ 585650 h 1951378"/>
                <a:gd name="connsiteX7" fmla="*/ 1573751 w 1963893"/>
                <a:gd name="connsiteY7" fmla="*/ 542514 h 1951378"/>
                <a:gd name="connsiteX8" fmla="*/ 1691428 w 1963893"/>
                <a:gd name="connsiteY8" fmla="*/ 170406 h 1951378"/>
                <a:gd name="connsiteX9" fmla="*/ 1726353 w 1963893"/>
                <a:gd name="connsiteY9" fmla="*/ 201253 h 1951378"/>
                <a:gd name="connsiteX10" fmla="*/ 1513438 w 1963893"/>
                <a:gd name="connsiteY10" fmla="*/ 442361 h 1951378"/>
                <a:gd name="connsiteX11" fmla="*/ 1478524 w 1963893"/>
                <a:gd name="connsiteY11" fmla="*/ 411527 h 1951378"/>
                <a:gd name="connsiteX12" fmla="*/ 955558 w 1963893"/>
                <a:gd name="connsiteY12" fmla="*/ 141098 h 1951378"/>
                <a:gd name="connsiteX13" fmla="*/ 984779 w 1963893"/>
                <a:gd name="connsiteY13" fmla="*/ 160068 h 1951378"/>
                <a:gd name="connsiteX14" fmla="*/ 1215921 w 1963893"/>
                <a:gd name="connsiteY14" fmla="*/ 497270 h 1951378"/>
                <a:gd name="connsiteX15" fmla="*/ 1243194 w 1963893"/>
                <a:gd name="connsiteY15" fmla="*/ 481404 h 1951378"/>
                <a:gd name="connsiteX16" fmla="*/ 1318983 w 1963893"/>
                <a:gd name="connsiteY16" fmla="*/ 471614 h 1951378"/>
                <a:gd name="connsiteX17" fmla="*/ 1487310 w 1963893"/>
                <a:gd name="connsiteY17" fmla="*/ 601669 h 1951378"/>
                <a:gd name="connsiteX18" fmla="*/ 1433119 w 1963893"/>
                <a:gd name="connsiteY18" fmla="*/ 807380 h 1951378"/>
                <a:gd name="connsiteX19" fmla="*/ 1430874 w 1963893"/>
                <a:gd name="connsiteY19" fmla="*/ 808686 h 1951378"/>
                <a:gd name="connsiteX20" fmla="*/ 1629349 w 1963893"/>
                <a:gd name="connsiteY20" fmla="*/ 1098251 h 1951378"/>
                <a:gd name="connsiteX21" fmla="*/ 1617468 w 1963893"/>
                <a:gd name="connsiteY21" fmla="*/ 1161555 h 1951378"/>
                <a:gd name="connsiteX22" fmla="*/ 1597893 w 1963893"/>
                <a:gd name="connsiteY22" fmla="*/ 1175022 h 1951378"/>
                <a:gd name="connsiteX23" fmla="*/ 1563806 w 1963893"/>
                <a:gd name="connsiteY23" fmla="*/ 1182153 h 1951378"/>
                <a:gd name="connsiteX24" fmla="*/ 1563431 w 1963893"/>
                <a:gd name="connsiteY24" fmla="*/ 1181910 h 1951378"/>
                <a:gd name="connsiteX25" fmla="*/ 1562324 w 1963893"/>
                <a:gd name="connsiteY25" fmla="*/ 1182141 h 1951378"/>
                <a:gd name="connsiteX26" fmla="*/ 1533103 w 1963893"/>
                <a:gd name="connsiteY26" fmla="*/ 1163208 h 1951378"/>
                <a:gd name="connsiteX27" fmla="*/ 1519042 w 1963893"/>
                <a:gd name="connsiteY27" fmla="*/ 1142693 h 1951378"/>
                <a:gd name="connsiteX28" fmla="*/ 1463944 w 1963893"/>
                <a:gd name="connsiteY28" fmla="*/ 1141039 h 1951378"/>
                <a:gd name="connsiteX29" fmla="*/ 1387584 w 1963893"/>
                <a:gd name="connsiteY29" fmla="*/ 1142682 h 1951378"/>
                <a:gd name="connsiteX30" fmla="*/ 1295064 w 1963893"/>
                <a:gd name="connsiteY30" fmla="*/ 1149989 h 1951378"/>
                <a:gd name="connsiteX31" fmla="*/ 1292023 w 1963893"/>
                <a:gd name="connsiteY31" fmla="*/ 1150360 h 1951378"/>
                <a:gd name="connsiteX32" fmla="*/ 1195411 w 1963893"/>
                <a:gd name="connsiteY32" fmla="*/ 1164241 h 1951378"/>
                <a:gd name="connsiteX33" fmla="*/ 1174790 w 1963893"/>
                <a:gd name="connsiteY33" fmla="*/ 1168026 h 1951378"/>
                <a:gd name="connsiteX34" fmla="*/ 1083948 w 1963893"/>
                <a:gd name="connsiteY34" fmla="*/ 1187758 h 1951378"/>
                <a:gd name="connsiteX35" fmla="*/ 1053039 w 1963893"/>
                <a:gd name="connsiteY35" fmla="*/ 1195557 h 1951378"/>
                <a:gd name="connsiteX36" fmla="*/ 961897 w 1963893"/>
                <a:gd name="connsiteY36" fmla="*/ 1223040 h 1951378"/>
                <a:gd name="connsiteX37" fmla="*/ 925968 w 1963893"/>
                <a:gd name="connsiteY37" fmla="*/ 1234905 h 1951378"/>
                <a:gd name="connsiteX38" fmla="*/ 827988 w 1963893"/>
                <a:gd name="connsiteY38" fmla="*/ 1274028 h 1951378"/>
                <a:gd name="connsiteX39" fmla="*/ 794575 w 1963893"/>
                <a:gd name="connsiteY39" fmla="*/ 1288032 h 1951378"/>
                <a:gd name="connsiteX40" fmla="*/ 660037 w 1963893"/>
                <a:gd name="connsiteY40" fmla="*/ 1357178 h 1951378"/>
                <a:gd name="connsiteX41" fmla="*/ 637290 w 1963893"/>
                <a:gd name="connsiteY41" fmla="*/ 1324054 h 1951378"/>
                <a:gd name="connsiteX42" fmla="*/ 656257 w 1963893"/>
                <a:gd name="connsiteY42" fmla="*/ 1351708 h 1951378"/>
                <a:gd name="connsiteX43" fmla="*/ 656352 w 1963893"/>
                <a:gd name="connsiteY43" fmla="*/ 1351932 h 1951378"/>
                <a:gd name="connsiteX44" fmla="*/ 656940 w 1963893"/>
                <a:gd name="connsiteY44" fmla="*/ 1352789 h 1951378"/>
                <a:gd name="connsiteX45" fmla="*/ 642816 w 1963893"/>
                <a:gd name="connsiteY45" fmla="*/ 1428777 h 1951378"/>
                <a:gd name="connsiteX46" fmla="*/ 635595 w 1963893"/>
                <a:gd name="connsiteY46" fmla="*/ 1433725 h 1951378"/>
                <a:gd name="connsiteX47" fmla="*/ 638178 w 1963893"/>
                <a:gd name="connsiteY47" fmla="*/ 1443742 h 1951378"/>
                <a:gd name="connsiteX48" fmla="*/ 632750 w 1963893"/>
                <a:gd name="connsiteY48" fmla="*/ 1458985 h 1951378"/>
                <a:gd name="connsiteX49" fmla="*/ 596858 w 1963893"/>
                <a:gd name="connsiteY49" fmla="*/ 1506582 h 1951378"/>
                <a:gd name="connsiteX50" fmla="*/ 682809 w 1963893"/>
                <a:gd name="connsiteY50" fmla="*/ 1629207 h 1951378"/>
                <a:gd name="connsiteX51" fmla="*/ 783688 w 1963893"/>
                <a:gd name="connsiteY51" fmla="*/ 1757231 h 1951378"/>
                <a:gd name="connsiteX52" fmla="*/ 821630 w 1963893"/>
                <a:gd name="connsiteY52" fmla="*/ 1764324 h 1951378"/>
                <a:gd name="connsiteX53" fmla="*/ 844966 w 1963893"/>
                <a:gd name="connsiteY53" fmla="*/ 1798339 h 1951378"/>
                <a:gd name="connsiteX54" fmla="*/ 837871 w 1963893"/>
                <a:gd name="connsiteY54" fmla="*/ 1836301 h 1951378"/>
                <a:gd name="connsiteX55" fmla="*/ 760112 w 1963893"/>
                <a:gd name="connsiteY55" fmla="*/ 1889606 h 1951378"/>
                <a:gd name="connsiteX56" fmla="*/ 762301 w 1963893"/>
                <a:gd name="connsiteY56" fmla="*/ 1892767 h 1951378"/>
                <a:gd name="connsiteX57" fmla="*/ 683730 w 1963893"/>
                <a:gd name="connsiteY57" fmla="*/ 1946633 h 1951378"/>
                <a:gd name="connsiteX58" fmla="*/ 645795 w 1963893"/>
                <a:gd name="connsiteY58" fmla="*/ 1939539 h 1951378"/>
                <a:gd name="connsiteX59" fmla="*/ 630877 w 1963893"/>
                <a:gd name="connsiteY59" fmla="*/ 1917776 h 1951378"/>
                <a:gd name="connsiteX60" fmla="*/ 622507 w 1963893"/>
                <a:gd name="connsiteY60" fmla="*/ 1905572 h 1951378"/>
                <a:gd name="connsiteX61" fmla="*/ 471913 w 1963893"/>
                <a:gd name="connsiteY61" fmla="*/ 1677486 h 1951378"/>
                <a:gd name="connsiteX62" fmla="*/ 434112 w 1963893"/>
                <a:gd name="connsiteY62" fmla="*/ 1682476 h 1951378"/>
                <a:gd name="connsiteX63" fmla="*/ 361076 w 1963893"/>
                <a:gd name="connsiteY63" fmla="*/ 1627348 h 1951378"/>
                <a:gd name="connsiteX64" fmla="*/ 357229 w 1963893"/>
                <a:gd name="connsiteY64" fmla="*/ 1622959 h 1951378"/>
                <a:gd name="connsiteX65" fmla="*/ 358422 w 1963893"/>
                <a:gd name="connsiteY65" fmla="*/ 1622142 h 1951378"/>
                <a:gd name="connsiteX66" fmla="*/ 357127 w 1963893"/>
                <a:gd name="connsiteY66" fmla="*/ 1620667 h 1951378"/>
                <a:gd name="connsiteX67" fmla="*/ 352075 w 1963893"/>
                <a:gd name="connsiteY67" fmla="*/ 1622808 h 1951378"/>
                <a:gd name="connsiteX68" fmla="*/ 340798 w 1963893"/>
                <a:gd name="connsiteY68" fmla="*/ 1621806 h 1951378"/>
                <a:gd name="connsiteX69" fmla="*/ 330389 w 1963893"/>
                <a:gd name="connsiteY69" fmla="*/ 1621862 h 1951378"/>
                <a:gd name="connsiteX70" fmla="*/ 328640 w 1963893"/>
                <a:gd name="connsiteY70" fmla="*/ 1620726 h 1951378"/>
                <a:gd name="connsiteX71" fmla="*/ 321000 w 1963893"/>
                <a:gd name="connsiteY71" fmla="*/ 1620047 h 1951378"/>
                <a:gd name="connsiteX72" fmla="*/ 296038 w 1963893"/>
                <a:gd name="connsiteY72" fmla="*/ 1600172 h 1951378"/>
                <a:gd name="connsiteX73" fmla="*/ 294134 w 1963893"/>
                <a:gd name="connsiteY73" fmla="*/ 1597395 h 1951378"/>
                <a:gd name="connsiteX74" fmla="*/ 232014 w 1963893"/>
                <a:gd name="connsiteY74" fmla="*/ 1609552 h 1951378"/>
                <a:gd name="connsiteX75" fmla="*/ 65109 w 1963893"/>
                <a:gd name="connsiteY75" fmla="*/ 1525196 h 1951378"/>
                <a:gd name="connsiteX76" fmla="*/ 40093 w 1963893"/>
                <a:gd name="connsiteY76" fmla="*/ 1488734 h 1951378"/>
                <a:gd name="connsiteX77" fmla="*/ 40704 w 1963893"/>
                <a:gd name="connsiteY77" fmla="*/ 1488673 h 1951378"/>
                <a:gd name="connsiteX78" fmla="*/ 33905 w 1963893"/>
                <a:gd name="connsiteY78" fmla="*/ 1478761 h 1951378"/>
                <a:gd name="connsiteX79" fmla="*/ 15445 w 1963893"/>
                <a:gd name="connsiteY79" fmla="*/ 1292660 h 1951378"/>
                <a:gd name="connsiteX80" fmla="*/ 48865 w 1963893"/>
                <a:gd name="connsiteY80" fmla="*/ 1239616 h 1951378"/>
                <a:gd name="connsiteX81" fmla="*/ 44596 w 1963893"/>
                <a:gd name="connsiteY81" fmla="*/ 1233389 h 1951378"/>
                <a:gd name="connsiteX82" fmla="*/ 58779 w 1963893"/>
                <a:gd name="connsiteY82" fmla="*/ 1157401 h 1951378"/>
                <a:gd name="connsiteX83" fmla="*/ 329552 w 1963893"/>
                <a:gd name="connsiteY83" fmla="*/ 971786 h 1951378"/>
                <a:gd name="connsiteX84" fmla="*/ 370468 w 1963893"/>
                <a:gd name="connsiteY84" fmla="*/ 963223 h 1951378"/>
                <a:gd name="connsiteX85" fmla="*/ 405527 w 1963893"/>
                <a:gd name="connsiteY85" fmla="*/ 985975 h 1951378"/>
                <a:gd name="connsiteX86" fmla="*/ 531233 w 1963893"/>
                <a:gd name="connsiteY86" fmla="*/ 1169382 h 1951378"/>
                <a:gd name="connsiteX87" fmla="*/ 546326 w 1963893"/>
                <a:gd name="connsiteY87" fmla="*/ 1191402 h 1951378"/>
                <a:gd name="connsiteX88" fmla="*/ 546366 w 1963893"/>
                <a:gd name="connsiteY88" fmla="*/ 1191374 h 1951378"/>
                <a:gd name="connsiteX89" fmla="*/ 546973 w 1963893"/>
                <a:gd name="connsiteY89" fmla="*/ 1192215 h 1951378"/>
                <a:gd name="connsiteX90" fmla="*/ 547988 w 1963893"/>
                <a:gd name="connsiteY90" fmla="*/ 1191506 h 1951378"/>
                <a:gd name="connsiteX91" fmla="*/ 405965 w 1963893"/>
                <a:gd name="connsiteY91" fmla="*/ 984328 h 1951378"/>
                <a:gd name="connsiteX92" fmla="*/ 888697 w 1963893"/>
                <a:gd name="connsiteY92" fmla="*/ 301300 h 1951378"/>
                <a:gd name="connsiteX93" fmla="*/ 906168 w 1963893"/>
                <a:gd name="connsiteY93" fmla="*/ 248557 h 1951378"/>
                <a:gd name="connsiteX94" fmla="*/ 890010 w 1963893"/>
                <a:gd name="connsiteY94" fmla="*/ 224984 h 1951378"/>
                <a:gd name="connsiteX95" fmla="*/ 901821 w 1963893"/>
                <a:gd name="connsiteY95" fmla="*/ 161680 h 1951378"/>
                <a:gd name="connsiteX96" fmla="*/ 921470 w 1963893"/>
                <a:gd name="connsiteY96" fmla="*/ 148248 h 1951378"/>
                <a:gd name="connsiteX97" fmla="*/ 955558 w 1963893"/>
                <a:gd name="connsiteY97" fmla="*/ 141098 h 1951378"/>
                <a:gd name="connsiteX98" fmla="*/ 1425964 w 1963893"/>
                <a:gd name="connsiteY98" fmla="*/ 0 h 1951378"/>
                <a:gd name="connsiteX99" fmla="*/ 1470104 w 1963893"/>
                <a:gd name="connsiteY99" fmla="*/ 14889 h 1951378"/>
                <a:gd name="connsiteX100" fmla="*/ 1367293 w 1963893"/>
                <a:gd name="connsiteY100" fmla="*/ 319682 h 1951378"/>
                <a:gd name="connsiteX101" fmla="*/ 1323153 w 1963893"/>
                <a:gd name="connsiteY101" fmla="*/ 304793 h 1951378"/>
                <a:gd name="connsiteX102" fmla="*/ 1425964 w 1963893"/>
                <a:gd name="connsiteY102" fmla="*/ 0 h 195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963893" h="1951378">
                  <a:moveTo>
                    <a:pt x="1956762" y="666590"/>
                  </a:moveTo>
                  <a:cubicBezTo>
                    <a:pt x="1956762" y="666590"/>
                    <a:pt x="1963893" y="712606"/>
                    <a:pt x="1963893" y="712606"/>
                  </a:cubicBezTo>
                  <a:lnTo>
                    <a:pt x="1646038" y="761905"/>
                  </a:lnTo>
                  <a:lnTo>
                    <a:pt x="1638906" y="715871"/>
                  </a:lnTo>
                  <a:close/>
                  <a:moveTo>
                    <a:pt x="1871582" y="421004"/>
                  </a:moveTo>
                  <a:cubicBezTo>
                    <a:pt x="1871582" y="421004"/>
                    <a:pt x="1889164" y="464140"/>
                    <a:pt x="1889164" y="464140"/>
                  </a:cubicBezTo>
                  <a:lnTo>
                    <a:pt x="1591347" y="585650"/>
                  </a:lnTo>
                  <a:lnTo>
                    <a:pt x="1573751" y="542514"/>
                  </a:lnTo>
                  <a:close/>
                  <a:moveTo>
                    <a:pt x="1691428" y="170406"/>
                  </a:moveTo>
                  <a:cubicBezTo>
                    <a:pt x="1691428" y="170406"/>
                    <a:pt x="1726353" y="201253"/>
                    <a:pt x="1726353" y="201253"/>
                  </a:cubicBezTo>
                  <a:lnTo>
                    <a:pt x="1513438" y="442361"/>
                  </a:lnTo>
                  <a:lnTo>
                    <a:pt x="1478524" y="411527"/>
                  </a:lnTo>
                  <a:close/>
                  <a:moveTo>
                    <a:pt x="955558" y="141098"/>
                  </a:moveTo>
                  <a:cubicBezTo>
                    <a:pt x="967036" y="143241"/>
                    <a:pt x="977703" y="149738"/>
                    <a:pt x="984779" y="160068"/>
                  </a:cubicBezTo>
                  <a:lnTo>
                    <a:pt x="1215921" y="497270"/>
                  </a:lnTo>
                  <a:lnTo>
                    <a:pt x="1243194" y="481404"/>
                  </a:lnTo>
                  <a:cubicBezTo>
                    <a:pt x="1268351" y="472853"/>
                    <a:pt x="1294050" y="469804"/>
                    <a:pt x="1318983" y="471614"/>
                  </a:cubicBezTo>
                  <a:cubicBezTo>
                    <a:pt x="1393779" y="477044"/>
                    <a:pt x="1461672" y="526198"/>
                    <a:pt x="1487310" y="601669"/>
                  </a:cubicBezTo>
                  <a:cubicBezTo>
                    <a:pt x="1512977" y="677140"/>
                    <a:pt x="1489109" y="757491"/>
                    <a:pt x="1433119" y="807380"/>
                  </a:cubicBezTo>
                  <a:lnTo>
                    <a:pt x="1430874" y="808686"/>
                  </a:lnTo>
                  <a:lnTo>
                    <a:pt x="1629349" y="1098251"/>
                  </a:lnTo>
                  <a:cubicBezTo>
                    <a:pt x="1643456" y="1118872"/>
                    <a:pt x="1638124" y="1147428"/>
                    <a:pt x="1617468" y="1161555"/>
                  </a:cubicBezTo>
                  <a:lnTo>
                    <a:pt x="1597893" y="1175022"/>
                  </a:lnTo>
                  <a:cubicBezTo>
                    <a:pt x="1587566" y="1182086"/>
                    <a:pt x="1575281" y="1184295"/>
                    <a:pt x="1563806" y="1182153"/>
                  </a:cubicBezTo>
                  <a:lnTo>
                    <a:pt x="1563431" y="1181910"/>
                  </a:lnTo>
                  <a:lnTo>
                    <a:pt x="1562324" y="1182141"/>
                  </a:lnTo>
                  <a:cubicBezTo>
                    <a:pt x="1550846" y="1179998"/>
                    <a:pt x="1540179" y="1173514"/>
                    <a:pt x="1533103" y="1163208"/>
                  </a:cubicBezTo>
                  <a:lnTo>
                    <a:pt x="1519042" y="1142693"/>
                  </a:lnTo>
                  <a:lnTo>
                    <a:pt x="1463944" y="1141039"/>
                  </a:lnTo>
                  <a:cubicBezTo>
                    <a:pt x="1441641" y="1140896"/>
                    <a:pt x="1416043" y="1141311"/>
                    <a:pt x="1387584" y="1142682"/>
                  </a:cubicBezTo>
                  <a:lnTo>
                    <a:pt x="1295064" y="1149989"/>
                  </a:lnTo>
                  <a:lnTo>
                    <a:pt x="1292023" y="1150360"/>
                  </a:lnTo>
                  <a:lnTo>
                    <a:pt x="1195411" y="1164241"/>
                  </a:lnTo>
                  <a:lnTo>
                    <a:pt x="1174790" y="1168026"/>
                  </a:lnTo>
                  <a:lnTo>
                    <a:pt x="1083948" y="1187758"/>
                  </a:lnTo>
                  <a:lnTo>
                    <a:pt x="1053039" y="1195557"/>
                  </a:lnTo>
                  <a:lnTo>
                    <a:pt x="961897" y="1223040"/>
                  </a:lnTo>
                  <a:lnTo>
                    <a:pt x="925968" y="1234905"/>
                  </a:lnTo>
                  <a:lnTo>
                    <a:pt x="827988" y="1274028"/>
                  </a:lnTo>
                  <a:lnTo>
                    <a:pt x="794575" y="1288032"/>
                  </a:lnTo>
                  <a:lnTo>
                    <a:pt x="660037" y="1357178"/>
                  </a:lnTo>
                  <a:lnTo>
                    <a:pt x="637290" y="1324054"/>
                  </a:lnTo>
                  <a:lnTo>
                    <a:pt x="656257" y="1351708"/>
                  </a:lnTo>
                  <a:lnTo>
                    <a:pt x="656352" y="1351932"/>
                  </a:lnTo>
                  <a:lnTo>
                    <a:pt x="656940" y="1352789"/>
                  </a:lnTo>
                  <a:cubicBezTo>
                    <a:pt x="673936" y="1377596"/>
                    <a:pt x="667592" y="1411800"/>
                    <a:pt x="642816" y="1428777"/>
                  </a:cubicBezTo>
                  <a:lnTo>
                    <a:pt x="635595" y="1433725"/>
                  </a:lnTo>
                  <a:lnTo>
                    <a:pt x="638178" y="1443742"/>
                  </a:lnTo>
                  <a:cubicBezTo>
                    <a:pt x="637979" y="1449083"/>
                    <a:pt x="636217" y="1454409"/>
                    <a:pt x="632750" y="1458985"/>
                  </a:cubicBezTo>
                  <a:lnTo>
                    <a:pt x="596858" y="1506582"/>
                  </a:lnTo>
                  <a:cubicBezTo>
                    <a:pt x="627866" y="1551855"/>
                    <a:pt x="647355" y="1577543"/>
                    <a:pt x="682809" y="1629207"/>
                  </a:cubicBezTo>
                  <a:cubicBezTo>
                    <a:pt x="710937" y="1670292"/>
                    <a:pt x="783688" y="1757231"/>
                    <a:pt x="783688" y="1757231"/>
                  </a:cubicBezTo>
                  <a:cubicBezTo>
                    <a:pt x="795483" y="1749193"/>
                    <a:pt x="813175" y="1751953"/>
                    <a:pt x="821630" y="1764324"/>
                  </a:cubicBezTo>
                  <a:cubicBezTo>
                    <a:pt x="821630" y="1764324"/>
                    <a:pt x="844966" y="1798339"/>
                    <a:pt x="844966" y="1798339"/>
                  </a:cubicBezTo>
                  <a:cubicBezTo>
                    <a:pt x="853444" y="1810711"/>
                    <a:pt x="850218" y="1827803"/>
                    <a:pt x="837871" y="1836301"/>
                  </a:cubicBezTo>
                  <a:lnTo>
                    <a:pt x="760112" y="1889606"/>
                  </a:lnTo>
                  <a:lnTo>
                    <a:pt x="762301" y="1892767"/>
                  </a:lnTo>
                  <a:lnTo>
                    <a:pt x="683730" y="1946633"/>
                  </a:lnTo>
                  <a:cubicBezTo>
                    <a:pt x="671377" y="1955109"/>
                    <a:pt x="654300" y="1951923"/>
                    <a:pt x="645795" y="1939539"/>
                  </a:cubicBezTo>
                  <a:lnTo>
                    <a:pt x="630877" y="1917776"/>
                  </a:lnTo>
                  <a:lnTo>
                    <a:pt x="622507" y="1905572"/>
                  </a:lnTo>
                  <a:lnTo>
                    <a:pt x="471913" y="1677486"/>
                  </a:lnTo>
                  <a:cubicBezTo>
                    <a:pt x="462800" y="1689088"/>
                    <a:pt x="445925" y="1691373"/>
                    <a:pt x="434112" y="1682476"/>
                  </a:cubicBezTo>
                  <a:lnTo>
                    <a:pt x="361076" y="1627348"/>
                  </a:lnTo>
                  <a:cubicBezTo>
                    <a:pt x="359456" y="1626145"/>
                    <a:pt x="358511" y="1624402"/>
                    <a:pt x="357229" y="1622959"/>
                  </a:cubicBezTo>
                  <a:lnTo>
                    <a:pt x="358422" y="1622142"/>
                  </a:lnTo>
                  <a:lnTo>
                    <a:pt x="357127" y="1620667"/>
                  </a:lnTo>
                  <a:lnTo>
                    <a:pt x="352075" y="1622808"/>
                  </a:lnTo>
                  <a:lnTo>
                    <a:pt x="340798" y="1621806"/>
                  </a:lnTo>
                  <a:lnTo>
                    <a:pt x="330389" y="1621862"/>
                  </a:lnTo>
                  <a:lnTo>
                    <a:pt x="328640" y="1620726"/>
                  </a:lnTo>
                  <a:lnTo>
                    <a:pt x="321000" y="1620047"/>
                  </a:lnTo>
                  <a:cubicBezTo>
                    <a:pt x="311191" y="1616187"/>
                    <a:pt x="302401" y="1609475"/>
                    <a:pt x="296038" y="1600172"/>
                  </a:cubicBezTo>
                  <a:lnTo>
                    <a:pt x="294134" y="1597395"/>
                  </a:lnTo>
                  <a:lnTo>
                    <a:pt x="232014" y="1609552"/>
                  </a:lnTo>
                  <a:cubicBezTo>
                    <a:pt x="167783" y="1611373"/>
                    <a:pt x="103937" y="1581869"/>
                    <a:pt x="65109" y="1525196"/>
                  </a:cubicBezTo>
                  <a:lnTo>
                    <a:pt x="40093" y="1488734"/>
                  </a:lnTo>
                  <a:lnTo>
                    <a:pt x="40704" y="1488673"/>
                  </a:lnTo>
                  <a:lnTo>
                    <a:pt x="33905" y="1478761"/>
                  </a:lnTo>
                  <a:cubicBezTo>
                    <a:pt x="-4950" y="1422092"/>
                    <a:pt x="-9427" y="1351913"/>
                    <a:pt x="15445" y="1292660"/>
                  </a:cubicBezTo>
                  <a:lnTo>
                    <a:pt x="48865" y="1239616"/>
                  </a:lnTo>
                  <a:lnTo>
                    <a:pt x="44596" y="1233389"/>
                  </a:lnTo>
                  <a:cubicBezTo>
                    <a:pt x="27599" y="1208582"/>
                    <a:pt x="33973" y="1174409"/>
                    <a:pt x="58779" y="1157401"/>
                  </a:cubicBezTo>
                  <a:lnTo>
                    <a:pt x="329552" y="971786"/>
                  </a:lnTo>
                  <a:cubicBezTo>
                    <a:pt x="341955" y="963298"/>
                    <a:pt x="356700" y="960651"/>
                    <a:pt x="370468" y="963223"/>
                  </a:cubicBezTo>
                  <a:cubicBezTo>
                    <a:pt x="384236" y="965795"/>
                    <a:pt x="397029" y="973587"/>
                    <a:pt x="405527" y="985975"/>
                  </a:cubicBezTo>
                  <a:cubicBezTo>
                    <a:pt x="405527" y="985975"/>
                    <a:pt x="468380" y="1077678"/>
                    <a:pt x="531233" y="1169382"/>
                  </a:cubicBezTo>
                  <a:lnTo>
                    <a:pt x="546326" y="1191402"/>
                  </a:lnTo>
                  <a:lnTo>
                    <a:pt x="546366" y="1191374"/>
                  </a:lnTo>
                  <a:lnTo>
                    <a:pt x="546973" y="1192215"/>
                  </a:lnTo>
                  <a:lnTo>
                    <a:pt x="547988" y="1191506"/>
                  </a:lnTo>
                  <a:lnTo>
                    <a:pt x="405965" y="984328"/>
                  </a:lnTo>
                  <a:cubicBezTo>
                    <a:pt x="698837" y="746254"/>
                    <a:pt x="834510" y="452893"/>
                    <a:pt x="888697" y="301300"/>
                  </a:cubicBezTo>
                  <a:lnTo>
                    <a:pt x="906168" y="248557"/>
                  </a:lnTo>
                  <a:lnTo>
                    <a:pt x="890010" y="224984"/>
                  </a:lnTo>
                  <a:cubicBezTo>
                    <a:pt x="875894" y="204371"/>
                    <a:pt x="881179" y="175846"/>
                    <a:pt x="901821" y="161680"/>
                  </a:cubicBezTo>
                  <a:lnTo>
                    <a:pt x="921470" y="148248"/>
                  </a:lnTo>
                  <a:cubicBezTo>
                    <a:pt x="931791" y="141165"/>
                    <a:pt x="944080" y="138955"/>
                    <a:pt x="955558" y="141098"/>
                  </a:cubicBezTo>
                  <a:close/>
                  <a:moveTo>
                    <a:pt x="1425964" y="0"/>
                  </a:moveTo>
                  <a:lnTo>
                    <a:pt x="1470104" y="14889"/>
                  </a:lnTo>
                  <a:lnTo>
                    <a:pt x="1367293" y="319682"/>
                  </a:lnTo>
                  <a:lnTo>
                    <a:pt x="1323153" y="304793"/>
                  </a:lnTo>
                  <a:cubicBezTo>
                    <a:pt x="1323153" y="304793"/>
                    <a:pt x="1425964" y="0"/>
                    <a:pt x="1425964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840259" y="1477622"/>
              <a:ext cx="1963893" cy="1951378"/>
              <a:chOff x="4209110" y="3448047"/>
              <a:chExt cx="1963893" cy="1951378"/>
            </a:xfrm>
          </p:grpSpPr>
          <p:sp>
            <p:nvSpPr>
              <p:cNvPr id="112" name="Freeform 111"/>
              <p:cNvSpPr/>
              <p:nvPr/>
            </p:nvSpPr>
            <p:spPr>
              <a:xfrm>
                <a:off x="4209110" y="3919160"/>
                <a:ext cx="1497610" cy="1476516"/>
              </a:xfrm>
              <a:custGeom>
                <a:avLst/>
                <a:gdLst>
                  <a:gd name="connsiteX0" fmla="*/ 1607088 w 3794858"/>
                  <a:gd name="connsiteY0" fmla="*/ 2425729 h 3741406"/>
                  <a:gd name="connsiteX1" fmla="*/ 1603352 w 3794858"/>
                  <a:gd name="connsiteY1" fmla="*/ 2503211 h 3741406"/>
                  <a:gd name="connsiteX2" fmla="*/ 1512405 w 3794858"/>
                  <a:gd name="connsiteY2" fmla="*/ 2623819 h 3741406"/>
                  <a:gd name="connsiteX3" fmla="*/ 1730199 w 3794858"/>
                  <a:gd name="connsiteY3" fmla="*/ 2934543 h 3741406"/>
                  <a:gd name="connsiteX4" fmla="*/ 1985820 w 3794858"/>
                  <a:gd name="connsiteY4" fmla="*/ 3258947 h 3741406"/>
                  <a:gd name="connsiteX5" fmla="*/ 2081962 w 3794858"/>
                  <a:gd name="connsiteY5" fmla="*/ 3276921 h 3741406"/>
                  <a:gd name="connsiteX6" fmla="*/ 2141095 w 3794858"/>
                  <a:gd name="connsiteY6" fmla="*/ 3363114 h 3741406"/>
                  <a:gd name="connsiteX7" fmla="*/ 2123116 w 3794858"/>
                  <a:gd name="connsiteY7" fmla="*/ 3459307 h 3741406"/>
                  <a:gd name="connsiteX8" fmla="*/ 1729090 w 3794858"/>
                  <a:gd name="connsiteY8" fmla="*/ 3729418 h 3741406"/>
                  <a:gd name="connsiteX9" fmla="*/ 1632948 w 3794858"/>
                  <a:gd name="connsiteY9" fmla="*/ 3711444 h 3741406"/>
                  <a:gd name="connsiteX10" fmla="*/ 1595063 w 3794858"/>
                  <a:gd name="connsiteY10" fmla="*/ 3656170 h 3741406"/>
                  <a:gd name="connsiteX11" fmla="*/ 1573873 w 3794858"/>
                  <a:gd name="connsiteY11" fmla="*/ 3625251 h 3741406"/>
                  <a:gd name="connsiteX12" fmla="*/ 1192339 w 3794858"/>
                  <a:gd name="connsiteY12" fmla="*/ 3047299 h 3741406"/>
                  <a:gd name="connsiteX13" fmla="*/ 1096489 w 3794858"/>
                  <a:gd name="connsiteY13" fmla="*/ 3059936 h 3741406"/>
                  <a:gd name="connsiteX14" fmla="*/ 911443 w 3794858"/>
                  <a:gd name="connsiteY14" fmla="*/ 2920310 h 3741406"/>
                  <a:gd name="connsiteX15" fmla="*/ 901694 w 3794858"/>
                  <a:gd name="connsiteY15" fmla="*/ 2909206 h 3741406"/>
                  <a:gd name="connsiteX16" fmla="*/ 126475 w 3794858"/>
                  <a:gd name="connsiteY16" fmla="*/ 1943129 h 3741406"/>
                  <a:gd name="connsiteX17" fmla="*/ 744695 w 3794858"/>
                  <a:gd name="connsiteY17" fmla="*/ 2845076 h 3741406"/>
                  <a:gd name="connsiteX18" fmla="*/ 161004 w 3794858"/>
                  <a:gd name="connsiteY18" fmla="*/ 2662781 h 3741406"/>
                  <a:gd name="connsiteX19" fmla="*/ 85912 w 3794858"/>
                  <a:gd name="connsiteY19" fmla="*/ 2553322 h 3741406"/>
                  <a:gd name="connsiteX20" fmla="*/ 126475 w 3794858"/>
                  <a:gd name="connsiteY20" fmla="*/ 1943129 h 3741406"/>
                  <a:gd name="connsiteX21" fmla="*/ 3342226 w 3794858"/>
                  <a:gd name="connsiteY21" fmla="*/ 1270 h 3741406"/>
                  <a:gd name="connsiteX22" fmla="*/ 3768757 w 3794858"/>
                  <a:gd name="connsiteY22" fmla="*/ 330820 h 3741406"/>
                  <a:gd name="connsiteX23" fmla="*/ 3464065 w 3794858"/>
                  <a:gd name="connsiteY23" fmla="*/ 949448 h 3741406"/>
                  <a:gd name="connsiteX24" fmla="*/ 2845491 w 3794858"/>
                  <a:gd name="connsiteY24" fmla="*/ 644704 h 3741406"/>
                  <a:gd name="connsiteX25" fmla="*/ 3150183 w 3794858"/>
                  <a:gd name="connsiteY25" fmla="*/ 26076 h 3741406"/>
                  <a:gd name="connsiteX26" fmla="*/ 3342226 w 3794858"/>
                  <a:gd name="connsiteY26" fmla="*/ 1270 h 37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794858" h="3741406">
                    <a:moveTo>
                      <a:pt x="1607088" y="2425729"/>
                    </a:moveTo>
                    <a:cubicBezTo>
                      <a:pt x="1621214" y="2449225"/>
                      <a:pt x="1620923" y="2480021"/>
                      <a:pt x="1603352" y="2503211"/>
                    </a:cubicBezTo>
                    <a:lnTo>
                      <a:pt x="1512405" y="2623819"/>
                    </a:lnTo>
                    <a:cubicBezTo>
                      <a:pt x="1590977" y="2738538"/>
                      <a:pt x="1640361" y="2803628"/>
                      <a:pt x="1730199" y="2934543"/>
                    </a:cubicBezTo>
                    <a:cubicBezTo>
                      <a:pt x="1801474" y="3038649"/>
                      <a:pt x="1985820" y="3258947"/>
                      <a:pt x="1985820" y="3258947"/>
                    </a:cubicBezTo>
                    <a:cubicBezTo>
                      <a:pt x="2015707" y="3238579"/>
                      <a:pt x="2060539" y="3245573"/>
                      <a:pt x="2081962" y="3276921"/>
                    </a:cubicBezTo>
                    <a:cubicBezTo>
                      <a:pt x="2081962" y="3276921"/>
                      <a:pt x="2141095" y="3363114"/>
                      <a:pt x="2141095" y="3363114"/>
                    </a:cubicBezTo>
                    <a:cubicBezTo>
                      <a:pt x="2162577" y="3394463"/>
                      <a:pt x="2154404" y="3437774"/>
                      <a:pt x="2123116" y="3459307"/>
                    </a:cubicBezTo>
                    <a:lnTo>
                      <a:pt x="1729090" y="3729418"/>
                    </a:lnTo>
                    <a:cubicBezTo>
                      <a:pt x="1697801" y="3750829"/>
                      <a:pt x="1654429" y="3742792"/>
                      <a:pt x="1632948" y="3711444"/>
                    </a:cubicBezTo>
                    <a:lnTo>
                      <a:pt x="1595063" y="3656170"/>
                    </a:lnTo>
                    <a:lnTo>
                      <a:pt x="1573873" y="3625251"/>
                    </a:lnTo>
                    <a:lnTo>
                      <a:pt x="1192339" y="3047299"/>
                    </a:lnTo>
                    <a:cubicBezTo>
                      <a:pt x="1169165" y="3076684"/>
                      <a:pt x="1126435" y="3082512"/>
                      <a:pt x="1096489" y="3059936"/>
                    </a:cubicBezTo>
                    <a:lnTo>
                      <a:pt x="911443" y="2920310"/>
                    </a:lnTo>
                    <a:cubicBezTo>
                      <a:pt x="907415" y="2917243"/>
                      <a:pt x="904905" y="2912887"/>
                      <a:pt x="901694" y="2909206"/>
                    </a:cubicBezTo>
                    <a:close/>
                    <a:moveTo>
                      <a:pt x="126475" y="1943129"/>
                    </a:moveTo>
                    <a:lnTo>
                      <a:pt x="744695" y="2845076"/>
                    </a:lnTo>
                    <a:cubicBezTo>
                      <a:pt x="536061" y="2923358"/>
                      <a:pt x="292204" y="2854288"/>
                      <a:pt x="161004" y="2662781"/>
                    </a:cubicBezTo>
                    <a:lnTo>
                      <a:pt x="85912" y="2553322"/>
                    </a:lnTo>
                    <a:cubicBezTo>
                      <a:pt x="-45362" y="2361859"/>
                      <a:pt x="-21770" y="2109541"/>
                      <a:pt x="126475" y="1943129"/>
                    </a:cubicBezTo>
                    <a:close/>
                    <a:moveTo>
                      <a:pt x="3342226" y="1270"/>
                    </a:moveTo>
                    <a:cubicBezTo>
                      <a:pt x="3531756" y="15029"/>
                      <a:pt x="3703792" y="139581"/>
                      <a:pt x="3768757" y="330820"/>
                    </a:cubicBezTo>
                    <a:cubicBezTo>
                      <a:pt x="3855478" y="585806"/>
                      <a:pt x="3719050" y="862777"/>
                      <a:pt x="3464065" y="949448"/>
                    </a:cubicBezTo>
                    <a:cubicBezTo>
                      <a:pt x="3209080" y="1036119"/>
                      <a:pt x="2932111" y="899690"/>
                      <a:pt x="2845491" y="644704"/>
                    </a:cubicBezTo>
                    <a:cubicBezTo>
                      <a:pt x="2758770" y="389718"/>
                      <a:pt x="2895198" y="112747"/>
                      <a:pt x="3150183" y="26076"/>
                    </a:cubicBezTo>
                    <a:cubicBezTo>
                      <a:pt x="3213929" y="4408"/>
                      <a:pt x="3279049" y="-3316"/>
                      <a:pt x="3342226" y="127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3" name="Shape 111"/>
              <p:cNvSpPr/>
              <p:nvPr/>
            </p:nvSpPr>
            <p:spPr>
              <a:xfrm>
                <a:off x="5091211" y="3588382"/>
                <a:ext cx="753680" cy="1042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345" extrusionOk="0">
                    <a:moveTo>
                      <a:pt x="21027" y="19611"/>
                    </a:moveTo>
                    <a:lnTo>
                      <a:pt x="2895" y="404"/>
                    </a:lnTo>
                    <a:cubicBezTo>
                      <a:pt x="2496" y="-19"/>
                      <a:pt x="1692" y="-128"/>
                      <a:pt x="1110" y="162"/>
                    </a:cubicBezTo>
                    <a:lnTo>
                      <a:pt x="556" y="437"/>
                    </a:lnTo>
                    <a:cubicBezTo>
                      <a:pt x="-26" y="727"/>
                      <a:pt x="-175" y="1311"/>
                      <a:pt x="223" y="1733"/>
                    </a:cubicBezTo>
                    <a:lnTo>
                      <a:pt x="18355" y="20941"/>
                    </a:lnTo>
                    <a:cubicBezTo>
                      <a:pt x="18754" y="21363"/>
                      <a:pt x="19558" y="21472"/>
                      <a:pt x="20140" y="21183"/>
                    </a:cubicBezTo>
                    <a:lnTo>
                      <a:pt x="20693" y="20907"/>
                    </a:lnTo>
                    <a:cubicBezTo>
                      <a:pt x="21276" y="20618"/>
                      <a:pt x="21425" y="20034"/>
                      <a:pt x="21027" y="19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" name="Shape 112"/>
              <p:cNvSpPr/>
              <p:nvPr/>
            </p:nvSpPr>
            <p:spPr>
              <a:xfrm>
                <a:off x="4244190" y="4410342"/>
                <a:ext cx="631405" cy="661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1" h="21123" extrusionOk="0">
                    <a:moveTo>
                      <a:pt x="20782" y="12467"/>
                    </a:moveTo>
                    <a:cubicBezTo>
                      <a:pt x="21350" y="13259"/>
                      <a:pt x="21138" y="14351"/>
                      <a:pt x="20310" y="14893"/>
                    </a:cubicBezTo>
                    <a:lnTo>
                      <a:pt x="11260" y="20818"/>
                    </a:lnTo>
                    <a:cubicBezTo>
                      <a:pt x="10432" y="21361"/>
                      <a:pt x="9288" y="21157"/>
                      <a:pt x="8721" y="20365"/>
                    </a:cubicBezTo>
                    <a:lnTo>
                      <a:pt x="318" y="8655"/>
                    </a:lnTo>
                    <a:cubicBezTo>
                      <a:pt x="-250" y="7863"/>
                      <a:pt x="-37" y="6772"/>
                      <a:pt x="792" y="6229"/>
                    </a:cubicBezTo>
                    <a:lnTo>
                      <a:pt x="9841" y="303"/>
                    </a:lnTo>
                    <a:cubicBezTo>
                      <a:pt x="10670" y="-239"/>
                      <a:pt x="11812" y="-35"/>
                      <a:pt x="12380" y="756"/>
                    </a:cubicBezTo>
                    <a:cubicBezTo>
                      <a:pt x="12380" y="756"/>
                      <a:pt x="20782" y="12467"/>
                      <a:pt x="20782" y="124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" name="Shape 113"/>
              <p:cNvSpPr/>
              <p:nvPr/>
            </p:nvSpPr>
            <p:spPr>
              <a:xfrm>
                <a:off x="4615075" y="3693633"/>
                <a:ext cx="1115701" cy="1110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363"/>
                    </a:moveTo>
                    <a:lnTo>
                      <a:pt x="4940" y="21600"/>
                    </a:lnTo>
                    <a:cubicBezTo>
                      <a:pt x="12247" y="17359"/>
                      <a:pt x="19233" y="17298"/>
                      <a:pt x="21600" y="17431"/>
                    </a:cubicBezTo>
                    <a:lnTo>
                      <a:pt x="9703" y="0"/>
                    </a:lnTo>
                    <a:cubicBezTo>
                      <a:pt x="8985" y="2379"/>
                      <a:pt x="6480" y="9073"/>
                      <a:pt x="0" y="14363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4249203" y="4104613"/>
                <a:ext cx="1597143" cy="1294812"/>
              </a:xfrm>
              <a:custGeom>
                <a:avLst/>
                <a:gdLst>
                  <a:gd name="connsiteX0" fmla="*/ 1286515 w 1597143"/>
                  <a:gd name="connsiteY0" fmla="*/ 0 h 1294812"/>
                  <a:gd name="connsiteX1" fmla="*/ 1589256 w 1597143"/>
                  <a:gd name="connsiteY1" fmla="*/ 441685 h 1294812"/>
                  <a:gd name="connsiteX2" fmla="*/ 1577375 w 1597143"/>
                  <a:gd name="connsiteY2" fmla="*/ 504989 h 1294812"/>
                  <a:gd name="connsiteX3" fmla="*/ 1557800 w 1597143"/>
                  <a:gd name="connsiteY3" fmla="*/ 518456 h 1294812"/>
                  <a:gd name="connsiteX4" fmla="*/ 1494484 w 1597143"/>
                  <a:gd name="connsiteY4" fmla="*/ 506612 h 1294812"/>
                  <a:gd name="connsiteX5" fmla="*/ 1480444 w 1597143"/>
                  <a:gd name="connsiteY5" fmla="*/ 486172 h 1294812"/>
                  <a:gd name="connsiteX6" fmla="*/ 619944 w 1597143"/>
                  <a:gd name="connsiteY6" fmla="*/ 700612 h 1294812"/>
                  <a:gd name="connsiteX7" fmla="*/ 597197 w 1597143"/>
                  <a:gd name="connsiteY7" fmla="*/ 667488 h 1294812"/>
                  <a:gd name="connsiteX8" fmla="*/ 616164 w 1597143"/>
                  <a:gd name="connsiteY8" fmla="*/ 695142 h 1294812"/>
                  <a:gd name="connsiteX9" fmla="*/ 602057 w 1597143"/>
                  <a:gd name="connsiteY9" fmla="*/ 771131 h 1294812"/>
                  <a:gd name="connsiteX10" fmla="*/ 465165 w 1597143"/>
                  <a:gd name="connsiteY10" fmla="*/ 864914 h 1294812"/>
                  <a:gd name="connsiteX11" fmla="*/ 722208 w 1597143"/>
                  <a:gd name="connsiteY11" fmla="*/ 1236201 h 1294812"/>
                  <a:gd name="connsiteX12" fmla="*/ 643637 w 1597143"/>
                  <a:gd name="connsiteY12" fmla="*/ 1290067 h 1294812"/>
                  <a:gd name="connsiteX13" fmla="*/ 605702 w 1597143"/>
                  <a:gd name="connsiteY13" fmla="*/ 1282973 h 1294812"/>
                  <a:gd name="connsiteX14" fmla="*/ 590784 w 1597143"/>
                  <a:gd name="connsiteY14" fmla="*/ 1261210 h 1294812"/>
                  <a:gd name="connsiteX15" fmla="*/ 582414 w 1597143"/>
                  <a:gd name="connsiteY15" fmla="*/ 1249006 h 1294812"/>
                  <a:gd name="connsiteX16" fmla="*/ 431820 w 1597143"/>
                  <a:gd name="connsiteY16" fmla="*/ 1020920 h 1294812"/>
                  <a:gd name="connsiteX17" fmla="*/ 394019 w 1597143"/>
                  <a:gd name="connsiteY17" fmla="*/ 1025910 h 1294812"/>
                  <a:gd name="connsiteX18" fmla="*/ 320983 w 1597143"/>
                  <a:gd name="connsiteY18" fmla="*/ 970782 h 1294812"/>
                  <a:gd name="connsiteX19" fmla="*/ 317136 w 1597143"/>
                  <a:gd name="connsiteY19" fmla="*/ 966393 h 1294812"/>
                  <a:gd name="connsiteX20" fmla="*/ 331176 w 1597143"/>
                  <a:gd name="connsiteY20" fmla="*/ 956774 h 1294812"/>
                  <a:gd name="connsiteX21" fmla="*/ 255238 w 1597143"/>
                  <a:gd name="connsiteY21" fmla="*/ 942526 h 1294812"/>
                  <a:gd name="connsiteX22" fmla="*/ 254070 w 1597143"/>
                  <a:gd name="connsiteY22" fmla="*/ 940823 h 1294812"/>
                  <a:gd name="connsiteX23" fmla="*/ 191921 w 1597143"/>
                  <a:gd name="connsiteY23" fmla="*/ 952986 h 1294812"/>
                  <a:gd name="connsiteX24" fmla="*/ 25016 w 1597143"/>
                  <a:gd name="connsiteY24" fmla="*/ 868630 h 1294812"/>
                  <a:gd name="connsiteX25" fmla="*/ 0 w 1597143"/>
                  <a:gd name="connsiteY25" fmla="*/ 832168 h 1294812"/>
                  <a:gd name="connsiteX26" fmla="*/ 135166 w 1597143"/>
                  <a:gd name="connsiteY26" fmla="*/ 789695 h 1294812"/>
                  <a:gd name="connsiteX27" fmla="*/ 145587 w 1597143"/>
                  <a:gd name="connsiteY27" fmla="*/ 782544 h 1294812"/>
                  <a:gd name="connsiteX28" fmla="*/ 145346 w 1597143"/>
                  <a:gd name="connsiteY28" fmla="*/ 782192 h 1294812"/>
                  <a:gd name="connsiteX29" fmla="*/ 506273 w 1597143"/>
                  <a:gd name="connsiteY29" fmla="*/ 534808 h 1294812"/>
                  <a:gd name="connsiteX30" fmla="*/ 506880 w 1597143"/>
                  <a:gd name="connsiteY30" fmla="*/ 535649 h 1294812"/>
                  <a:gd name="connsiteX31" fmla="*/ 1308250 w 1597143"/>
                  <a:gd name="connsiteY31" fmla="*/ 234940 h 1294812"/>
                  <a:gd name="connsiteX32" fmla="*/ 1191743 w 1597143"/>
                  <a:gd name="connsiteY32" fmla="*/ 64927 h 129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7143" h="1294812">
                    <a:moveTo>
                      <a:pt x="1286515" y="0"/>
                    </a:moveTo>
                    <a:lnTo>
                      <a:pt x="1589256" y="441685"/>
                    </a:lnTo>
                    <a:cubicBezTo>
                      <a:pt x="1603363" y="462306"/>
                      <a:pt x="1598031" y="490862"/>
                      <a:pt x="1577375" y="504989"/>
                    </a:cubicBezTo>
                    <a:lnTo>
                      <a:pt x="1557800" y="518456"/>
                    </a:lnTo>
                    <a:cubicBezTo>
                      <a:pt x="1537145" y="532583"/>
                      <a:pt x="1508660" y="527293"/>
                      <a:pt x="1494484" y="506612"/>
                    </a:cubicBezTo>
                    <a:lnTo>
                      <a:pt x="1480444" y="486172"/>
                    </a:lnTo>
                    <a:cubicBezTo>
                      <a:pt x="1358200" y="479319"/>
                      <a:pt x="997341" y="482505"/>
                      <a:pt x="619944" y="700612"/>
                    </a:cubicBezTo>
                    <a:lnTo>
                      <a:pt x="597197" y="667488"/>
                    </a:lnTo>
                    <a:lnTo>
                      <a:pt x="616164" y="695142"/>
                    </a:lnTo>
                    <a:cubicBezTo>
                      <a:pt x="633174" y="719910"/>
                      <a:pt x="626829" y="754177"/>
                      <a:pt x="602057" y="771131"/>
                    </a:cubicBezTo>
                    <a:lnTo>
                      <a:pt x="465165" y="864914"/>
                    </a:lnTo>
                    <a:lnTo>
                      <a:pt x="722208" y="1236201"/>
                    </a:lnTo>
                    <a:lnTo>
                      <a:pt x="643637" y="1290067"/>
                    </a:lnTo>
                    <a:cubicBezTo>
                      <a:pt x="631284" y="1298543"/>
                      <a:pt x="614207" y="1295357"/>
                      <a:pt x="605702" y="1282973"/>
                    </a:cubicBezTo>
                    <a:lnTo>
                      <a:pt x="590784" y="1261210"/>
                    </a:lnTo>
                    <a:lnTo>
                      <a:pt x="582414" y="1249006"/>
                    </a:lnTo>
                    <a:lnTo>
                      <a:pt x="431820" y="1020920"/>
                    </a:lnTo>
                    <a:cubicBezTo>
                      <a:pt x="422707" y="1032522"/>
                      <a:pt x="405832" y="1034807"/>
                      <a:pt x="394019" y="1025910"/>
                    </a:cubicBezTo>
                    <a:lnTo>
                      <a:pt x="320983" y="970782"/>
                    </a:lnTo>
                    <a:cubicBezTo>
                      <a:pt x="319363" y="969579"/>
                      <a:pt x="318418" y="967836"/>
                      <a:pt x="317136" y="966393"/>
                    </a:cubicBezTo>
                    <a:lnTo>
                      <a:pt x="331176" y="956774"/>
                    </a:lnTo>
                    <a:cubicBezTo>
                      <a:pt x="306403" y="973727"/>
                      <a:pt x="272248" y="967295"/>
                      <a:pt x="255238" y="942526"/>
                    </a:cubicBezTo>
                    <a:lnTo>
                      <a:pt x="254070" y="940823"/>
                    </a:lnTo>
                    <a:lnTo>
                      <a:pt x="191921" y="952986"/>
                    </a:lnTo>
                    <a:cubicBezTo>
                      <a:pt x="127690" y="954807"/>
                      <a:pt x="63844" y="925303"/>
                      <a:pt x="25016" y="868630"/>
                    </a:cubicBezTo>
                    <a:lnTo>
                      <a:pt x="0" y="832168"/>
                    </a:lnTo>
                    <a:cubicBezTo>
                      <a:pt x="60105" y="832809"/>
                      <a:pt x="112798" y="803993"/>
                      <a:pt x="135166" y="789695"/>
                    </a:cubicBezTo>
                    <a:lnTo>
                      <a:pt x="145587" y="782544"/>
                    </a:lnTo>
                    <a:lnTo>
                      <a:pt x="145346" y="782192"/>
                    </a:lnTo>
                    <a:lnTo>
                      <a:pt x="506273" y="534808"/>
                    </a:lnTo>
                    <a:lnTo>
                      <a:pt x="506880" y="535649"/>
                    </a:lnTo>
                    <a:cubicBezTo>
                      <a:pt x="581536" y="481483"/>
                      <a:pt x="952251" y="226524"/>
                      <a:pt x="1308250" y="234940"/>
                    </a:cubicBezTo>
                    <a:lnTo>
                      <a:pt x="1191743" y="64927"/>
                    </a:lnTo>
                    <a:close/>
                  </a:path>
                </a:pathLst>
              </a:custGeom>
              <a:solidFill>
                <a:srgbClr val="010101">
                  <a:alpha val="20000"/>
                </a:srgb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5532263" y="3448047"/>
                <a:ext cx="640740" cy="761905"/>
              </a:xfrm>
              <a:custGeom>
                <a:avLst/>
                <a:gdLst>
                  <a:gd name="connsiteX0" fmla="*/ 1605528 w 1623599"/>
                  <a:gd name="connsiteY0" fmla="*/ 1689100 h 1930623"/>
                  <a:gd name="connsiteX1" fmla="*/ 1623599 w 1623599"/>
                  <a:gd name="connsiteY1" fmla="*/ 1805702 h 1930623"/>
                  <a:gd name="connsiteX2" fmla="*/ 818171 w 1623599"/>
                  <a:gd name="connsiteY2" fmla="*/ 1930623 h 1930623"/>
                  <a:gd name="connsiteX3" fmla="*/ 800100 w 1623599"/>
                  <a:gd name="connsiteY3" fmla="*/ 1813976 h 1930623"/>
                  <a:gd name="connsiteX4" fmla="*/ 1389689 w 1623599"/>
                  <a:gd name="connsiteY4" fmla="*/ 1066800 h 1930623"/>
                  <a:gd name="connsiteX5" fmla="*/ 1434239 w 1623599"/>
                  <a:gd name="connsiteY5" fmla="*/ 1176103 h 1930623"/>
                  <a:gd name="connsiteX6" fmla="*/ 679587 w 1623599"/>
                  <a:gd name="connsiteY6" fmla="*/ 1484003 h 1930623"/>
                  <a:gd name="connsiteX7" fmla="*/ 635000 w 1623599"/>
                  <a:gd name="connsiteY7" fmla="*/ 1374699 h 1930623"/>
                  <a:gd name="connsiteX8" fmla="*/ 933187 w 1623599"/>
                  <a:gd name="connsiteY8" fmla="*/ 431800 h 1930623"/>
                  <a:gd name="connsiteX9" fmla="*/ 1021686 w 1623599"/>
                  <a:gd name="connsiteY9" fmla="*/ 509964 h 1930623"/>
                  <a:gd name="connsiteX10" fmla="*/ 482170 w 1623599"/>
                  <a:gd name="connsiteY10" fmla="*/ 1120918 h 1930623"/>
                  <a:gd name="connsiteX11" fmla="*/ 393700 w 1623599"/>
                  <a:gd name="connsiteY11" fmla="*/ 1042786 h 1930623"/>
                  <a:gd name="connsiteX12" fmla="*/ 260518 w 1623599"/>
                  <a:gd name="connsiteY12" fmla="*/ 0 h 1930623"/>
                  <a:gd name="connsiteX13" fmla="*/ 372366 w 1623599"/>
                  <a:gd name="connsiteY13" fmla="*/ 37727 h 1930623"/>
                  <a:gd name="connsiteX14" fmla="*/ 111847 w 1623599"/>
                  <a:gd name="connsiteY14" fmla="*/ 810055 h 1930623"/>
                  <a:gd name="connsiteX15" fmla="*/ 0 w 1623599"/>
                  <a:gd name="connsiteY15" fmla="*/ 772327 h 1930623"/>
                  <a:gd name="connsiteX16" fmla="*/ 260518 w 1623599"/>
                  <a:gd name="connsiteY16" fmla="*/ 0 h 193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23599" h="1930623">
                    <a:moveTo>
                      <a:pt x="1605528" y="1689100"/>
                    </a:moveTo>
                    <a:cubicBezTo>
                      <a:pt x="1605528" y="1689100"/>
                      <a:pt x="1623599" y="1805702"/>
                      <a:pt x="1623599" y="1805702"/>
                    </a:cubicBezTo>
                    <a:lnTo>
                      <a:pt x="818171" y="1930623"/>
                    </a:lnTo>
                    <a:lnTo>
                      <a:pt x="800100" y="1813976"/>
                    </a:lnTo>
                    <a:close/>
                    <a:moveTo>
                      <a:pt x="1389689" y="1066800"/>
                    </a:moveTo>
                    <a:cubicBezTo>
                      <a:pt x="1389689" y="1066800"/>
                      <a:pt x="1434239" y="1176103"/>
                      <a:pt x="1434239" y="1176103"/>
                    </a:cubicBezTo>
                    <a:lnTo>
                      <a:pt x="679587" y="1484003"/>
                    </a:lnTo>
                    <a:lnTo>
                      <a:pt x="635000" y="1374699"/>
                    </a:lnTo>
                    <a:close/>
                    <a:moveTo>
                      <a:pt x="933187" y="431800"/>
                    </a:moveTo>
                    <a:cubicBezTo>
                      <a:pt x="933187" y="431800"/>
                      <a:pt x="1021686" y="509964"/>
                      <a:pt x="1021686" y="509964"/>
                    </a:cubicBezTo>
                    <a:lnTo>
                      <a:pt x="482170" y="1120918"/>
                    </a:lnTo>
                    <a:lnTo>
                      <a:pt x="393700" y="1042786"/>
                    </a:lnTo>
                    <a:close/>
                    <a:moveTo>
                      <a:pt x="260518" y="0"/>
                    </a:moveTo>
                    <a:lnTo>
                      <a:pt x="372366" y="37727"/>
                    </a:lnTo>
                    <a:lnTo>
                      <a:pt x="111847" y="810055"/>
                    </a:lnTo>
                    <a:lnTo>
                      <a:pt x="0" y="772327"/>
                    </a:lnTo>
                    <a:cubicBezTo>
                      <a:pt x="0" y="772327"/>
                      <a:pt x="260518" y="0"/>
                      <a:pt x="26051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>
            <a:off x="4654103" y="3127199"/>
            <a:ext cx="1086940" cy="1087748"/>
            <a:chOff x="9357709" y="2962945"/>
            <a:chExt cx="1469902" cy="1470996"/>
          </a:xfrm>
        </p:grpSpPr>
        <p:sp>
          <p:nvSpPr>
            <p:cNvPr id="119" name="Freeform 118"/>
            <p:cNvSpPr/>
            <p:nvPr/>
          </p:nvSpPr>
          <p:spPr>
            <a:xfrm>
              <a:off x="9418435" y="3023697"/>
              <a:ext cx="1409176" cy="1410244"/>
            </a:xfrm>
            <a:custGeom>
              <a:avLst/>
              <a:gdLst>
                <a:gd name="connsiteX0" fmla="*/ 11878 w 1409176"/>
                <a:gd name="connsiteY0" fmla="*/ 1368893 h 1410244"/>
                <a:gd name="connsiteX1" fmla="*/ 12466 w 1409176"/>
                <a:gd name="connsiteY1" fmla="*/ 1370128 h 1410244"/>
                <a:gd name="connsiteX2" fmla="*/ 12255 w 1409176"/>
                <a:gd name="connsiteY2" fmla="*/ 1370302 h 1410244"/>
                <a:gd name="connsiteX3" fmla="*/ 8228 w 1409176"/>
                <a:gd name="connsiteY3" fmla="*/ 1355256 h 1410244"/>
                <a:gd name="connsiteX4" fmla="*/ 11878 w 1409176"/>
                <a:gd name="connsiteY4" fmla="*/ 1368893 h 1410244"/>
                <a:gd name="connsiteX5" fmla="*/ 6193 w 1409176"/>
                <a:gd name="connsiteY5" fmla="*/ 1356952 h 1410244"/>
                <a:gd name="connsiteX6" fmla="*/ 252487 w 1409176"/>
                <a:gd name="connsiteY6" fmla="*/ 0 h 1410244"/>
                <a:gd name="connsiteX7" fmla="*/ 1156602 w 1409176"/>
                <a:gd name="connsiteY7" fmla="*/ 0 h 1410244"/>
                <a:gd name="connsiteX8" fmla="*/ 1248707 w 1409176"/>
                <a:gd name="connsiteY8" fmla="*/ 92116 h 1410244"/>
                <a:gd name="connsiteX9" fmla="*/ 1248707 w 1409176"/>
                <a:gd name="connsiteY9" fmla="*/ 365969 h 1410244"/>
                <a:gd name="connsiteX10" fmla="*/ 1257168 w 1409176"/>
                <a:gd name="connsiteY10" fmla="*/ 365872 h 1410244"/>
                <a:gd name="connsiteX11" fmla="*/ 1405836 w 1409176"/>
                <a:gd name="connsiteY11" fmla="*/ 423658 h 1410244"/>
                <a:gd name="connsiteX12" fmla="*/ 1409148 w 1409176"/>
                <a:gd name="connsiteY12" fmla="*/ 421004 h 1410244"/>
                <a:gd name="connsiteX13" fmla="*/ 1409148 w 1409176"/>
                <a:gd name="connsiteY13" fmla="*/ 424946 h 1410244"/>
                <a:gd name="connsiteX14" fmla="*/ 1409176 w 1409176"/>
                <a:gd name="connsiteY14" fmla="*/ 424957 h 1410244"/>
                <a:gd name="connsiteX15" fmla="*/ 1409176 w 1409176"/>
                <a:gd name="connsiteY15" fmla="*/ 1318571 h 1410244"/>
                <a:gd name="connsiteX16" fmla="*/ 1403239 w 1409176"/>
                <a:gd name="connsiteY16" fmla="*/ 1348002 h 1410244"/>
                <a:gd name="connsiteX17" fmla="*/ 1406774 w 1409176"/>
                <a:gd name="connsiteY17" fmla="*/ 1351005 h 1410244"/>
                <a:gd name="connsiteX18" fmla="*/ 1321352 w 1409176"/>
                <a:gd name="connsiteY18" fmla="*/ 1410244 h 1410244"/>
                <a:gd name="connsiteX19" fmla="*/ 95446 w 1409176"/>
                <a:gd name="connsiteY19" fmla="*/ 1410244 h 1410244"/>
                <a:gd name="connsiteX20" fmla="*/ 95440 w 1409176"/>
                <a:gd name="connsiteY20" fmla="*/ 1410243 h 1410244"/>
                <a:gd name="connsiteX21" fmla="*/ 91596 w 1409176"/>
                <a:gd name="connsiteY21" fmla="*/ 1410243 h 1410244"/>
                <a:gd name="connsiteX22" fmla="*/ 78181 w 1409176"/>
                <a:gd name="connsiteY22" fmla="*/ 1407536 h 1410244"/>
                <a:gd name="connsiteX23" fmla="*/ 67395 w 1409176"/>
                <a:gd name="connsiteY23" fmla="*/ 1405844 h 1410244"/>
                <a:gd name="connsiteX24" fmla="*/ 65776 w 1409176"/>
                <a:gd name="connsiteY24" fmla="*/ 1405033 h 1410244"/>
                <a:gd name="connsiteX25" fmla="*/ 55926 w 1409176"/>
                <a:gd name="connsiteY25" fmla="*/ 1403045 h 1410244"/>
                <a:gd name="connsiteX26" fmla="*/ 15633 w 1409176"/>
                <a:gd name="connsiteY26" fmla="*/ 1369844 h 1410244"/>
                <a:gd name="connsiteX27" fmla="*/ 8516 w 1409176"/>
                <a:gd name="connsiteY27" fmla="*/ 1355016 h 1410244"/>
                <a:gd name="connsiteX28" fmla="*/ 8228 w 1409176"/>
                <a:gd name="connsiteY28" fmla="*/ 1355256 h 1410244"/>
                <a:gd name="connsiteX29" fmla="*/ 7720 w 1409176"/>
                <a:gd name="connsiteY29" fmla="*/ 1353359 h 1410244"/>
                <a:gd name="connsiteX30" fmla="*/ 4115 w 1409176"/>
                <a:gd name="connsiteY30" fmla="*/ 1345847 h 1410244"/>
                <a:gd name="connsiteX31" fmla="*/ 2054 w 1409176"/>
                <a:gd name="connsiteY31" fmla="*/ 1332188 h 1410244"/>
                <a:gd name="connsiteX32" fmla="*/ 0 w 1409176"/>
                <a:gd name="connsiteY32" fmla="*/ 1324513 h 1410244"/>
                <a:gd name="connsiteX33" fmla="*/ 0 w 1409176"/>
                <a:gd name="connsiteY33" fmla="*/ 1318571 h 1410244"/>
                <a:gd name="connsiteX34" fmla="*/ 0 w 1409176"/>
                <a:gd name="connsiteY34" fmla="*/ 431028 h 1410244"/>
                <a:gd name="connsiteX35" fmla="*/ 0 w 1409176"/>
                <a:gd name="connsiteY35" fmla="*/ 424957 h 1410244"/>
                <a:gd name="connsiteX36" fmla="*/ 152008 w 1409176"/>
                <a:gd name="connsiteY36" fmla="*/ 378540 h 1410244"/>
                <a:gd name="connsiteX37" fmla="*/ 160382 w 1409176"/>
                <a:gd name="connsiteY37" fmla="*/ 378444 h 1410244"/>
                <a:gd name="connsiteX38" fmla="*/ 160382 w 1409176"/>
                <a:gd name="connsiteY38" fmla="*/ 92116 h 1410244"/>
                <a:gd name="connsiteX39" fmla="*/ 252487 w 1409176"/>
                <a:gd name="connsiteY39" fmla="*/ 0 h 14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09176" h="1410244">
                  <a:moveTo>
                    <a:pt x="11878" y="1368893"/>
                  </a:moveTo>
                  <a:lnTo>
                    <a:pt x="12466" y="1370128"/>
                  </a:lnTo>
                  <a:lnTo>
                    <a:pt x="12255" y="1370302"/>
                  </a:lnTo>
                  <a:close/>
                  <a:moveTo>
                    <a:pt x="8228" y="1355256"/>
                  </a:moveTo>
                  <a:lnTo>
                    <a:pt x="11878" y="1368893"/>
                  </a:lnTo>
                  <a:lnTo>
                    <a:pt x="6193" y="1356952"/>
                  </a:lnTo>
                  <a:close/>
                  <a:moveTo>
                    <a:pt x="252487" y="0"/>
                  </a:moveTo>
                  <a:lnTo>
                    <a:pt x="1156602" y="0"/>
                  </a:lnTo>
                  <a:cubicBezTo>
                    <a:pt x="1207240" y="0"/>
                    <a:pt x="1248707" y="41473"/>
                    <a:pt x="1248707" y="92116"/>
                  </a:cubicBezTo>
                  <a:lnTo>
                    <a:pt x="1248707" y="365969"/>
                  </a:lnTo>
                  <a:lnTo>
                    <a:pt x="1257168" y="365872"/>
                  </a:lnTo>
                  <a:lnTo>
                    <a:pt x="1405836" y="423658"/>
                  </a:lnTo>
                  <a:lnTo>
                    <a:pt x="1409148" y="421004"/>
                  </a:lnTo>
                  <a:lnTo>
                    <a:pt x="1409148" y="424946"/>
                  </a:lnTo>
                  <a:lnTo>
                    <a:pt x="1409176" y="424957"/>
                  </a:lnTo>
                  <a:lnTo>
                    <a:pt x="1409176" y="1318571"/>
                  </a:lnTo>
                  <a:lnTo>
                    <a:pt x="1403239" y="1348002"/>
                  </a:lnTo>
                  <a:lnTo>
                    <a:pt x="1406774" y="1351005"/>
                  </a:lnTo>
                  <a:cubicBezTo>
                    <a:pt x="1393776" y="1385537"/>
                    <a:pt x="1360539" y="1410244"/>
                    <a:pt x="1321352" y="1410244"/>
                  </a:cubicBezTo>
                  <a:lnTo>
                    <a:pt x="95446" y="1410244"/>
                  </a:lnTo>
                  <a:lnTo>
                    <a:pt x="95440" y="1410243"/>
                  </a:lnTo>
                  <a:lnTo>
                    <a:pt x="91596" y="1410243"/>
                  </a:lnTo>
                  <a:lnTo>
                    <a:pt x="78181" y="1407536"/>
                  </a:lnTo>
                  <a:lnTo>
                    <a:pt x="67395" y="1405844"/>
                  </a:lnTo>
                  <a:lnTo>
                    <a:pt x="65776" y="1405033"/>
                  </a:lnTo>
                  <a:lnTo>
                    <a:pt x="55926" y="1403045"/>
                  </a:lnTo>
                  <a:cubicBezTo>
                    <a:pt x="39486" y="1396092"/>
                    <a:pt x="25505" y="1384474"/>
                    <a:pt x="15633" y="1369844"/>
                  </a:cubicBezTo>
                  <a:lnTo>
                    <a:pt x="8516" y="1355016"/>
                  </a:lnTo>
                  <a:lnTo>
                    <a:pt x="8228" y="1355256"/>
                  </a:lnTo>
                  <a:lnTo>
                    <a:pt x="7720" y="1353359"/>
                  </a:lnTo>
                  <a:lnTo>
                    <a:pt x="4115" y="1345847"/>
                  </a:lnTo>
                  <a:lnTo>
                    <a:pt x="2054" y="1332188"/>
                  </a:lnTo>
                  <a:lnTo>
                    <a:pt x="0" y="1324513"/>
                  </a:lnTo>
                  <a:lnTo>
                    <a:pt x="0" y="1318571"/>
                  </a:lnTo>
                  <a:lnTo>
                    <a:pt x="0" y="431028"/>
                  </a:lnTo>
                  <a:lnTo>
                    <a:pt x="0" y="424957"/>
                  </a:lnTo>
                  <a:lnTo>
                    <a:pt x="152008" y="378540"/>
                  </a:lnTo>
                  <a:lnTo>
                    <a:pt x="160382" y="378444"/>
                  </a:lnTo>
                  <a:lnTo>
                    <a:pt x="160382" y="92116"/>
                  </a:lnTo>
                  <a:cubicBezTo>
                    <a:pt x="160382" y="41473"/>
                    <a:pt x="201849" y="0"/>
                    <a:pt x="252487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9357709" y="2962945"/>
              <a:ext cx="1409176" cy="1410244"/>
              <a:chOff x="8955427" y="3743753"/>
              <a:chExt cx="1409176" cy="1410244"/>
            </a:xfrm>
          </p:grpSpPr>
          <p:sp>
            <p:nvSpPr>
              <p:cNvPr id="121" name="Shape 124"/>
              <p:cNvSpPr/>
              <p:nvPr/>
            </p:nvSpPr>
            <p:spPr>
              <a:xfrm>
                <a:off x="8955427" y="4109625"/>
                <a:ext cx="1409176" cy="1044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70" y="0"/>
                    </a:moveTo>
                    <a:lnTo>
                      <a:pt x="21600" y="1222"/>
                    </a:lnTo>
                    <a:lnTo>
                      <a:pt x="21600" y="19704"/>
                    </a:lnTo>
                    <a:cubicBezTo>
                      <a:pt x="21600" y="20752"/>
                      <a:pt x="20971" y="21600"/>
                      <a:pt x="20196" y="21600"/>
                    </a:cubicBezTo>
                    <a:lnTo>
                      <a:pt x="1404" y="21600"/>
                    </a:lnTo>
                    <a:cubicBezTo>
                      <a:pt x="628" y="21600"/>
                      <a:pt x="0" y="20752"/>
                      <a:pt x="0" y="19704"/>
                    </a:cubicBezTo>
                    <a:lnTo>
                      <a:pt x="0" y="1222"/>
                    </a:lnTo>
                    <a:lnTo>
                      <a:pt x="2330" y="262"/>
                    </a:lnTo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2" name="Shape 125"/>
              <p:cNvSpPr/>
              <p:nvPr/>
            </p:nvSpPr>
            <p:spPr>
              <a:xfrm>
                <a:off x="9115809" y="3743753"/>
                <a:ext cx="1088325" cy="985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8" y="21600"/>
                    </a:moveTo>
                    <a:cubicBezTo>
                      <a:pt x="823" y="21600"/>
                      <a:pt x="0" y="20692"/>
                      <a:pt x="0" y="19581"/>
                    </a:cubicBezTo>
                    <a:lnTo>
                      <a:pt x="0" y="2019"/>
                    </a:lnTo>
                    <a:cubicBezTo>
                      <a:pt x="0" y="909"/>
                      <a:pt x="823" y="0"/>
                      <a:pt x="1828" y="0"/>
                    </a:cubicBezTo>
                    <a:lnTo>
                      <a:pt x="19772" y="0"/>
                    </a:lnTo>
                    <a:cubicBezTo>
                      <a:pt x="20777" y="0"/>
                      <a:pt x="21600" y="909"/>
                      <a:pt x="21600" y="2019"/>
                    </a:cubicBezTo>
                    <a:lnTo>
                      <a:pt x="21600" y="19581"/>
                    </a:lnTo>
                    <a:cubicBezTo>
                      <a:pt x="21600" y="20692"/>
                      <a:pt x="20777" y="21600"/>
                      <a:pt x="19772" y="21600"/>
                    </a:cubicBezTo>
                    <a:cubicBezTo>
                      <a:pt x="19772" y="21600"/>
                      <a:pt x="1828" y="21600"/>
                      <a:pt x="1828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9221060" y="3954255"/>
                <a:ext cx="836248" cy="571541"/>
              </a:xfrm>
              <a:custGeom>
                <a:avLst/>
                <a:gdLst>
                  <a:gd name="connsiteX0" fmla="*/ 0 w 2119004"/>
                  <a:gd name="connsiteY0" fmla="*/ 1358900 h 1448253"/>
                  <a:gd name="connsiteX1" fmla="*/ 2119004 w 2119004"/>
                  <a:gd name="connsiteY1" fmla="*/ 1358900 h 1448253"/>
                  <a:gd name="connsiteX2" fmla="*/ 2119004 w 2119004"/>
                  <a:gd name="connsiteY2" fmla="*/ 1448253 h 1448253"/>
                  <a:gd name="connsiteX3" fmla="*/ 0 w 2119004"/>
                  <a:gd name="connsiteY3" fmla="*/ 1448253 h 1448253"/>
                  <a:gd name="connsiteX4" fmla="*/ 0 w 2119004"/>
                  <a:gd name="connsiteY4" fmla="*/ 1028700 h 1448253"/>
                  <a:gd name="connsiteX5" fmla="*/ 2119004 w 2119004"/>
                  <a:gd name="connsiteY5" fmla="*/ 1028700 h 1448253"/>
                  <a:gd name="connsiteX6" fmla="*/ 2119004 w 2119004"/>
                  <a:gd name="connsiteY6" fmla="*/ 1118100 h 1448253"/>
                  <a:gd name="connsiteX7" fmla="*/ 0 w 2119004"/>
                  <a:gd name="connsiteY7" fmla="*/ 1118100 h 1448253"/>
                  <a:gd name="connsiteX8" fmla="*/ 0 w 2119004"/>
                  <a:gd name="connsiteY8" fmla="*/ 685800 h 1448253"/>
                  <a:gd name="connsiteX9" fmla="*/ 2119004 w 2119004"/>
                  <a:gd name="connsiteY9" fmla="*/ 685800 h 1448253"/>
                  <a:gd name="connsiteX10" fmla="*/ 2119004 w 2119004"/>
                  <a:gd name="connsiteY10" fmla="*/ 775112 h 1448253"/>
                  <a:gd name="connsiteX11" fmla="*/ 0 w 2119004"/>
                  <a:gd name="connsiteY11" fmla="*/ 775112 h 1448253"/>
                  <a:gd name="connsiteX12" fmla="*/ 685800 w 2119004"/>
                  <a:gd name="connsiteY12" fmla="*/ 342900 h 1448253"/>
                  <a:gd name="connsiteX13" fmla="*/ 2117606 w 2119004"/>
                  <a:gd name="connsiteY13" fmla="*/ 342900 h 1448253"/>
                  <a:gd name="connsiteX14" fmla="*/ 2117606 w 2119004"/>
                  <a:gd name="connsiteY14" fmla="*/ 432298 h 1448253"/>
                  <a:gd name="connsiteX15" fmla="*/ 685800 w 2119004"/>
                  <a:gd name="connsiteY15" fmla="*/ 432298 h 1448253"/>
                  <a:gd name="connsiteX16" fmla="*/ 685800 w 2119004"/>
                  <a:gd name="connsiteY16" fmla="*/ 0 h 1448253"/>
                  <a:gd name="connsiteX17" fmla="*/ 1610329 w 2119004"/>
                  <a:gd name="connsiteY17" fmla="*/ 0 h 1448253"/>
                  <a:gd name="connsiteX18" fmla="*/ 1610329 w 2119004"/>
                  <a:gd name="connsiteY18" fmla="*/ 89445 h 1448253"/>
                  <a:gd name="connsiteX19" fmla="*/ 685800 w 2119004"/>
                  <a:gd name="connsiteY19" fmla="*/ 89445 h 1448253"/>
                  <a:gd name="connsiteX20" fmla="*/ 0 w 2119004"/>
                  <a:gd name="connsiteY20" fmla="*/ 0 h 1448253"/>
                  <a:gd name="connsiteX21" fmla="*/ 427077 w 2119004"/>
                  <a:gd name="connsiteY21" fmla="*/ 0 h 1448253"/>
                  <a:gd name="connsiteX22" fmla="*/ 427077 w 2119004"/>
                  <a:gd name="connsiteY22" fmla="*/ 427032 h 1448253"/>
                  <a:gd name="connsiteX23" fmla="*/ 0 w 2119004"/>
                  <a:gd name="connsiteY23" fmla="*/ 427032 h 1448253"/>
                  <a:gd name="connsiteX24" fmla="*/ 0 w 2119004"/>
                  <a:gd name="connsiteY24" fmla="*/ 0 h 144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004" h="1448253">
                    <a:moveTo>
                      <a:pt x="0" y="1358900"/>
                    </a:moveTo>
                    <a:lnTo>
                      <a:pt x="2119004" y="1358900"/>
                    </a:lnTo>
                    <a:cubicBezTo>
                      <a:pt x="2119004" y="1358900"/>
                      <a:pt x="2119004" y="1448253"/>
                      <a:pt x="2119004" y="1448253"/>
                    </a:cubicBezTo>
                    <a:lnTo>
                      <a:pt x="0" y="1448253"/>
                    </a:lnTo>
                    <a:close/>
                    <a:moveTo>
                      <a:pt x="0" y="1028700"/>
                    </a:moveTo>
                    <a:lnTo>
                      <a:pt x="2119004" y="1028700"/>
                    </a:lnTo>
                    <a:cubicBezTo>
                      <a:pt x="2119004" y="1028700"/>
                      <a:pt x="2119004" y="1118100"/>
                      <a:pt x="2119004" y="1118100"/>
                    </a:cubicBezTo>
                    <a:lnTo>
                      <a:pt x="0" y="1118100"/>
                    </a:lnTo>
                    <a:close/>
                    <a:moveTo>
                      <a:pt x="0" y="685800"/>
                    </a:moveTo>
                    <a:lnTo>
                      <a:pt x="2119004" y="685800"/>
                    </a:lnTo>
                    <a:cubicBezTo>
                      <a:pt x="2119004" y="685800"/>
                      <a:pt x="2119004" y="775112"/>
                      <a:pt x="2119004" y="775112"/>
                    </a:cubicBezTo>
                    <a:lnTo>
                      <a:pt x="0" y="775112"/>
                    </a:lnTo>
                    <a:close/>
                    <a:moveTo>
                      <a:pt x="685800" y="342900"/>
                    </a:moveTo>
                    <a:lnTo>
                      <a:pt x="2117606" y="342900"/>
                    </a:lnTo>
                    <a:cubicBezTo>
                      <a:pt x="2117606" y="342900"/>
                      <a:pt x="2117606" y="432298"/>
                      <a:pt x="2117606" y="432298"/>
                    </a:cubicBezTo>
                    <a:lnTo>
                      <a:pt x="685800" y="432298"/>
                    </a:lnTo>
                    <a:close/>
                    <a:moveTo>
                      <a:pt x="685800" y="0"/>
                    </a:moveTo>
                    <a:lnTo>
                      <a:pt x="1610329" y="0"/>
                    </a:lnTo>
                    <a:cubicBezTo>
                      <a:pt x="1610329" y="0"/>
                      <a:pt x="1610329" y="89445"/>
                      <a:pt x="1610329" y="89445"/>
                    </a:cubicBezTo>
                    <a:lnTo>
                      <a:pt x="685800" y="89445"/>
                    </a:lnTo>
                    <a:close/>
                    <a:moveTo>
                      <a:pt x="0" y="0"/>
                    </a:moveTo>
                    <a:lnTo>
                      <a:pt x="427077" y="0"/>
                    </a:lnTo>
                    <a:lnTo>
                      <a:pt x="427077" y="427032"/>
                    </a:lnTo>
                    <a:lnTo>
                      <a:pt x="0" y="427032"/>
                    </a:lnTo>
                    <a:cubicBezTo>
                      <a:pt x="0" y="4270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10101">
                  <a:alpha val="15000"/>
                </a:srgb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4" name="Shape 131"/>
              <p:cNvSpPr/>
              <p:nvPr/>
            </p:nvSpPr>
            <p:spPr>
              <a:xfrm>
                <a:off x="8965451" y="4620845"/>
                <a:ext cx="1396750" cy="53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87" y="0"/>
                    </a:moveTo>
                    <a:lnTo>
                      <a:pt x="0" y="19200"/>
                    </a:lnTo>
                    <a:cubicBezTo>
                      <a:pt x="201" y="20599"/>
                      <a:pt x="715" y="21600"/>
                      <a:pt x="1321" y="21600"/>
                    </a:cubicBezTo>
                    <a:lnTo>
                      <a:pt x="20279" y="21600"/>
                    </a:lnTo>
                    <a:cubicBezTo>
                      <a:pt x="20885" y="21600"/>
                      <a:pt x="21399" y="20599"/>
                      <a:pt x="21600" y="19200"/>
                    </a:cubicBezTo>
                    <a:lnTo>
                      <a:pt x="12972" y="0"/>
                    </a:lnTo>
                    <a:cubicBezTo>
                      <a:pt x="12972" y="0"/>
                      <a:pt x="8787" y="0"/>
                      <a:pt x="8787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5" name="Shape 132"/>
              <p:cNvSpPr/>
              <p:nvPr/>
            </p:nvSpPr>
            <p:spPr>
              <a:xfrm>
                <a:off x="9797435" y="4164757"/>
                <a:ext cx="567140" cy="939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451"/>
                    </a:moveTo>
                    <a:lnTo>
                      <a:pt x="21363" y="21293"/>
                    </a:lnTo>
                    <a:cubicBezTo>
                      <a:pt x="21297" y="21398"/>
                      <a:pt x="21216" y="21499"/>
                      <a:pt x="21125" y="21596"/>
                    </a:cubicBezTo>
                    <a:lnTo>
                      <a:pt x="21130" y="21600"/>
                    </a:lnTo>
                    <a:cubicBezTo>
                      <a:pt x="21427" y="21290"/>
                      <a:pt x="21600" y="20932"/>
                      <a:pt x="21600" y="20547"/>
                    </a:cubicBezTo>
                    <a:lnTo>
                      <a:pt x="21600" y="0"/>
                    </a:lnTo>
                    <a:cubicBezTo>
                      <a:pt x="21600" y="0"/>
                      <a:pt x="0" y="10451"/>
                      <a:pt x="0" y="10451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" name="Shape 133"/>
              <p:cNvSpPr/>
              <p:nvPr/>
            </p:nvSpPr>
            <p:spPr>
              <a:xfrm>
                <a:off x="8955427" y="4174781"/>
                <a:ext cx="571707" cy="939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4" y="21293"/>
                    </a:moveTo>
                    <a:lnTo>
                      <a:pt x="21600" y="10451"/>
                    </a:lnTo>
                    <a:lnTo>
                      <a:pt x="0" y="0"/>
                    </a:lnTo>
                    <a:lnTo>
                      <a:pt x="0" y="20547"/>
                    </a:lnTo>
                    <a:cubicBezTo>
                      <a:pt x="0" y="20932"/>
                      <a:pt x="172" y="21290"/>
                      <a:pt x="463" y="21600"/>
                    </a:cubicBezTo>
                    <a:lnTo>
                      <a:pt x="471" y="21596"/>
                    </a:lnTo>
                    <a:cubicBezTo>
                      <a:pt x="380" y="21499"/>
                      <a:pt x="300" y="21398"/>
                      <a:pt x="234" y="21293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cxnSp>
        <p:nvCxnSpPr>
          <p:cNvPr id="127" name="Straight Connector 126"/>
          <p:cNvCxnSpPr/>
          <p:nvPr/>
        </p:nvCxnSpPr>
        <p:spPr>
          <a:xfrm>
            <a:off x="4775602" y="1585732"/>
            <a:ext cx="347240" cy="1412111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198377" y="5280555"/>
            <a:ext cx="398888" cy="398888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909896" y="2755561"/>
            <a:ext cx="398888" cy="398888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6096000" y="1973766"/>
            <a:ext cx="0" cy="642112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096000" y="3287216"/>
            <a:ext cx="0" cy="2754769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7415" y="1916241"/>
            <a:ext cx="1098984" cy="1098984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7235504" y="-69448"/>
            <a:ext cx="474564" cy="1932972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6463416" y="3090440"/>
            <a:ext cx="509286" cy="2129742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6831949" y="207605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FEFEFE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4265763" y="540851"/>
            <a:ext cx="6238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165" name="Arc 164"/>
          <p:cNvSpPr/>
          <p:nvPr/>
        </p:nvSpPr>
        <p:spPr>
          <a:xfrm>
            <a:off x="3560719" y="-4919479"/>
            <a:ext cx="6863732" cy="6863732"/>
          </a:xfrm>
          <a:prstGeom prst="arc">
            <a:avLst>
              <a:gd name="adj1" fmla="val 7039008"/>
              <a:gd name="adj2" fmla="val 7448307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c 165"/>
          <p:cNvSpPr/>
          <p:nvPr/>
        </p:nvSpPr>
        <p:spPr>
          <a:xfrm>
            <a:off x="3588648" y="-4910159"/>
            <a:ext cx="6863732" cy="6863732"/>
          </a:xfrm>
          <a:prstGeom prst="arc">
            <a:avLst>
              <a:gd name="adj1" fmla="val 5682754"/>
              <a:gd name="adj2" fmla="val 6324953"/>
            </a:avLst>
          </a:prstGeom>
          <a:ln>
            <a:solidFill>
              <a:srgbClr val="0101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/>
          <p:cNvGrpSpPr/>
          <p:nvPr/>
        </p:nvGrpSpPr>
        <p:grpSpPr>
          <a:xfrm>
            <a:off x="8978094" y="489071"/>
            <a:ext cx="694682" cy="901268"/>
            <a:chOff x="10381794" y="2875035"/>
            <a:chExt cx="979203" cy="1270401"/>
          </a:xfrm>
        </p:grpSpPr>
        <p:sp>
          <p:nvSpPr>
            <p:cNvPr id="176" name="Shape 12"/>
            <p:cNvSpPr/>
            <p:nvPr/>
          </p:nvSpPr>
          <p:spPr>
            <a:xfrm>
              <a:off x="10381794" y="2892844"/>
              <a:ext cx="869377" cy="125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309" extrusionOk="0">
                  <a:moveTo>
                    <a:pt x="20779" y="6030"/>
                  </a:moveTo>
                  <a:cubicBezTo>
                    <a:pt x="20264" y="4084"/>
                    <a:pt x="18620" y="2334"/>
                    <a:pt x="16285" y="1236"/>
                  </a:cubicBezTo>
                  <a:lnTo>
                    <a:pt x="13846" y="391"/>
                  </a:lnTo>
                  <a:cubicBezTo>
                    <a:pt x="12110" y="-18"/>
                    <a:pt x="10342" y="-106"/>
                    <a:pt x="8543" y="126"/>
                  </a:cubicBezTo>
                  <a:cubicBezTo>
                    <a:pt x="7681" y="324"/>
                    <a:pt x="6820" y="522"/>
                    <a:pt x="5959" y="720"/>
                  </a:cubicBezTo>
                  <a:cubicBezTo>
                    <a:pt x="4229" y="1313"/>
                    <a:pt x="2826" y="2173"/>
                    <a:pt x="1751" y="3298"/>
                  </a:cubicBezTo>
                  <a:cubicBezTo>
                    <a:pt x="245" y="4893"/>
                    <a:pt x="-322" y="6878"/>
                    <a:pt x="177" y="8761"/>
                  </a:cubicBezTo>
                  <a:cubicBezTo>
                    <a:pt x="692" y="10708"/>
                    <a:pt x="2336" y="12457"/>
                    <a:pt x="4671" y="13555"/>
                  </a:cubicBezTo>
                  <a:lnTo>
                    <a:pt x="7110" y="14401"/>
                  </a:lnTo>
                  <a:cubicBezTo>
                    <a:pt x="7124" y="14405"/>
                    <a:pt x="7140" y="14407"/>
                    <a:pt x="7155" y="14410"/>
                  </a:cubicBezTo>
                  <a:cubicBezTo>
                    <a:pt x="7162" y="14442"/>
                    <a:pt x="7168" y="14473"/>
                    <a:pt x="7176" y="14505"/>
                  </a:cubicBezTo>
                  <a:cubicBezTo>
                    <a:pt x="7448" y="15532"/>
                    <a:pt x="8369" y="16487"/>
                    <a:pt x="9601" y="17118"/>
                  </a:cubicBezTo>
                  <a:cubicBezTo>
                    <a:pt x="9601" y="17118"/>
                    <a:pt x="9600" y="17118"/>
                    <a:pt x="9599" y="17118"/>
                  </a:cubicBezTo>
                  <a:cubicBezTo>
                    <a:pt x="9599" y="17118"/>
                    <a:pt x="9171" y="17802"/>
                    <a:pt x="10319" y="18459"/>
                  </a:cubicBezTo>
                  <a:cubicBezTo>
                    <a:pt x="10319" y="18459"/>
                    <a:pt x="10324" y="18459"/>
                    <a:pt x="10330" y="18459"/>
                  </a:cubicBezTo>
                  <a:cubicBezTo>
                    <a:pt x="10332" y="18683"/>
                    <a:pt x="10451" y="19003"/>
                    <a:pt x="10956" y="19323"/>
                  </a:cubicBezTo>
                  <a:cubicBezTo>
                    <a:pt x="10954" y="19545"/>
                    <a:pt x="11069" y="19876"/>
                    <a:pt x="11635" y="20199"/>
                  </a:cubicBezTo>
                  <a:cubicBezTo>
                    <a:pt x="11635" y="20199"/>
                    <a:pt x="11784" y="20215"/>
                    <a:pt x="12046" y="20227"/>
                  </a:cubicBezTo>
                  <a:cubicBezTo>
                    <a:pt x="12806" y="20994"/>
                    <a:pt x="14166" y="21494"/>
                    <a:pt x="15491" y="21244"/>
                  </a:cubicBezTo>
                  <a:cubicBezTo>
                    <a:pt x="17016" y="20957"/>
                    <a:pt x="18171" y="20115"/>
                    <a:pt x="18278" y="19038"/>
                  </a:cubicBezTo>
                  <a:cubicBezTo>
                    <a:pt x="18415" y="18968"/>
                    <a:pt x="18550" y="18896"/>
                    <a:pt x="18684" y="18819"/>
                  </a:cubicBezTo>
                  <a:cubicBezTo>
                    <a:pt x="18684" y="18819"/>
                    <a:pt x="19047" y="18254"/>
                    <a:pt x="18661" y="17806"/>
                  </a:cubicBezTo>
                  <a:cubicBezTo>
                    <a:pt x="18751" y="17616"/>
                    <a:pt x="18891" y="17192"/>
                    <a:pt x="18592" y="16834"/>
                  </a:cubicBezTo>
                  <a:cubicBezTo>
                    <a:pt x="18627" y="16778"/>
                    <a:pt x="19165" y="15885"/>
                    <a:pt x="18209" y="15374"/>
                  </a:cubicBezTo>
                  <a:cubicBezTo>
                    <a:pt x="18209" y="15374"/>
                    <a:pt x="18202" y="15377"/>
                    <a:pt x="18202" y="15377"/>
                  </a:cubicBezTo>
                  <a:cubicBezTo>
                    <a:pt x="18658" y="14631"/>
                    <a:pt x="18799" y="13795"/>
                    <a:pt x="18585" y="12992"/>
                  </a:cubicBezTo>
                  <a:cubicBezTo>
                    <a:pt x="18524" y="12760"/>
                    <a:pt x="18428" y="12533"/>
                    <a:pt x="18305" y="12312"/>
                  </a:cubicBezTo>
                  <a:cubicBezTo>
                    <a:pt x="18627" y="12056"/>
                    <a:pt x="18928" y="11784"/>
                    <a:pt x="19205" y="11494"/>
                  </a:cubicBezTo>
                  <a:cubicBezTo>
                    <a:pt x="20711" y="9898"/>
                    <a:pt x="21278" y="7913"/>
                    <a:pt x="20779" y="603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Shape 13"/>
            <p:cNvSpPr/>
            <p:nvPr/>
          </p:nvSpPr>
          <p:spPr>
            <a:xfrm>
              <a:off x="10491620" y="2875035"/>
              <a:ext cx="869377" cy="1051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0931" extrusionOk="0">
                  <a:moveTo>
                    <a:pt x="16285" y="1447"/>
                  </a:moveTo>
                  <a:lnTo>
                    <a:pt x="13846" y="458"/>
                  </a:lnTo>
                  <a:cubicBezTo>
                    <a:pt x="12110" y="-21"/>
                    <a:pt x="10342" y="-124"/>
                    <a:pt x="8543" y="147"/>
                  </a:cubicBezTo>
                  <a:cubicBezTo>
                    <a:pt x="7681" y="379"/>
                    <a:pt x="6820" y="611"/>
                    <a:pt x="5959" y="843"/>
                  </a:cubicBezTo>
                  <a:cubicBezTo>
                    <a:pt x="4229" y="1537"/>
                    <a:pt x="2826" y="2543"/>
                    <a:pt x="1751" y="3859"/>
                  </a:cubicBezTo>
                  <a:cubicBezTo>
                    <a:pt x="245" y="5727"/>
                    <a:pt x="-322" y="8050"/>
                    <a:pt x="177" y="10254"/>
                  </a:cubicBezTo>
                  <a:cubicBezTo>
                    <a:pt x="692" y="12532"/>
                    <a:pt x="2336" y="14580"/>
                    <a:pt x="4671" y="15864"/>
                  </a:cubicBezTo>
                  <a:lnTo>
                    <a:pt x="7110" y="16854"/>
                  </a:lnTo>
                  <a:cubicBezTo>
                    <a:pt x="7124" y="16858"/>
                    <a:pt x="7140" y="16861"/>
                    <a:pt x="7155" y="16865"/>
                  </a:cubicBezTo>
                  <a:cubicBezTo>
                    <a:pt x="7162" y="16902"/>
                    <a:pt x="7168" y="16939"/>
                    <a:pt x="7176" y="16976"/>
                  </a:cubicBezTo>
                  <a:cubicBezTo>
                    <a:pt x="7724" y="19397"/>
                    <a:pt x="10898" y="21476"/>
                    <a:pt x="13953" y="20802"/>
                  </a:cubicBezTo>
                  <a:cubicBezTo>
                    <a:pt x="15505" y="20460"/>
                    <a:pt x="16799" y="19881"/>
                    <a:pt x="17714" y="18746"/>
                  </a:cubicBezTo>
                  <a:cubicBezTo>
                    <a:pt x="18548" y="17712"/>
                    <a:pt x="18862" y="16426"/>
                    <a:pt x="18585" y="15205"/>
                  </a:cubicBezTo>
                  <a:cubicBezTo>
                    <a:pt x="18524" y="14934"/>
                    <a:pt x="18428" y="14668"/>
                    <a:pt x="18305" y="14409"/>
                  </a:cubicBezTo>
                  <a:cubicBezTo>
                    <a:pt x="18627" y="14110"/>
                    <a:pt x="18928" y="13792"/>
                    <a:pt x="19205" y="13452"/>
                  </a:cubicBezTo>
                  <a:cubicBezTo>
                    <a:pt x="20711" y="11585"/>
                    <a:pt x="21278" y="9261"/>
                    <a:pt x="20779" y="7057"/>
                  </a:cubicBezTo>
                  <a:cubicBezTo>
                    <a:pt x="20264" y="4780"/>
                    <a:pt x="18620" y="2732"/>
                    <a:pt x="16285" y="144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Shape 14"/>
            <p:cNvSpPr/>
            <p:nvPr/>
          </p:nvSpPr>
          <p:spPr>
            <a:xfrm>
              <a:off x="11180254" y="3379637"/>
              <a:ext cx="89209" cy="12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9162" extrusionOk="0">
                  <a:moveTo>
                    <a:pt x="12313" y="269"/>
                  </a:moveTo>
                  <a:cubicBezTo>
                    <a:pt x="17322" y="1835"/>
                    <a:pt x="19210" y="7240"/>
                    <a:pt x="16531" y="12339"/>
                  </a:cubicBezTo>
                  <a:cubicBezTo>
                    <a:pt x="13853" y="17438"/>
                    <a:pt x="7627" y="20301"/>
                    <a:pt x="2615" y="18734"/>
                  </a:cubicBezTo>
                  <a:cubicBezTo>
                    <a:pt x="-2390" y="17167"/>
                    <a:pt x="856" y="14495"/>
                    <a:pt x="3534" y="9396"/>
                  </a:cubicBezTo>
                  <a:cubicBezTo>
                    <a:pt x="6212" y="4298"/>
                    <a:pt x="7307" y="-1299"/>
                    <a:pt x="12313" y="2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Shape 15"/>
            <p:cNvSpPr/>
            <p:nvPr/>
          </p:nvSpPr>
          <p:spPr>
            <a:xfrm>
              <a:off x="10536143" y="2964082"/>
              <a:ext cx="478352" cy="51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8" h="18916" extrusionOk="0">
                  <a:moveTo>
                    <a:pt x="16813" y="1290"/>
                  </a:moveTo>
                  <a:cubicBezTo>
                    <a:pt x="20619" y="3920"/>
                    <a:pt x="20573" y="9712"/>
                    <a:pt x="16710" y="14223"/>
                  </a:cubicBezTo>
                  <a:cubicBezTo>
                    <a:pt x="12847" y="18734"/>
                    <a:pt x="6630" y="20258"/>
                    <a:pt x="2825" y="17627"/>
                  </a:cubicBezTo>
                  <a:cubicBezTo>
                    <a:pt x="-981" y="14995"/>
                    <a:pt x="-936" y="9204"/>
                    <a:pt x="2928" y="4693"/>
                  </a:cubicBezTo>
                  <a:cubicBezTo>
                    <a:pt x="6790" y="182"/>
                    <a:pt x="13008" y="-1342"/>
                    <a:pt x="16813" y="1290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Shape 16"/>
            <p:cNvSpPr/>
            <p:nvPr/>
          </p:nvSpPr>
          <p:spPr>
            <a:xfrm>
              <a:off x="10634096" y="3091717"/>
              <a:ext cx="162106" cy="18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0" h="19046" extrusionOk="0">
                  <a:moveTo>
                    <a:pt x="17329" y="704"/>
                  </a:moveTo>
                  <a:cubicBezTo>
                    <a:pt x="20300" y="2684"/>
                    <a:pt x="19202" y="8239"/>
                    <a:pt x="14878" y="13109"/>
                  </a:cubicBezTo>
                  <a:cubicBezTo>
                    <a:pt x="10554" y="17980"/>
                    <a:pt x="4640" y="20323"/>
                    <a:pt x="1670" y="18342"/>
                  </a:cubicBezTo>
                  <a:cubicBezTo>
                    <a:pt x="-1300" y="16362"/>
                    <a:pt x="-203" y="10807"/>
                    <a:pt x="4122" y="5936"/>
                  </a:cubicBezTo>
                  <a:cubicBezTo>
                    <a:pt x="8445" y="1066"/>
                    <a:pt x="14360" y="-1277"/>
                    <a:pt x="17329" y="704"/>
                  </a:cubicBezTo>
                  <a:close/>
                </a:path>
              </a:pathLst>
            </a:custGeom>
            <a:solidFill>
              <a:schemeClr val="accent5"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Shape 17"/>
            <p:cNvSpPr/>
            <p:nvPr/>
          </p:nvSpPr>
          <p:spPr>
            <a:xfrm>
              <a:off x="10693461" y="3222320"/>
              <a:ext cx="484365" cy="668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6"/>
                  </a:moveTo>
                  <a:lnTo>
                    <a:pt x="18099" y="2835"/>
                  </a:lnTo>
                  <a:cubicBezTo>
                    <a:pt x="18143" y="2809"/>
                    <a:pt x="18191" y="2780"/>
                    <a:pt x="18235" y="2754"/>
                  </a:cubicBezTo>
                  <a:cubicBezTo>
                    <a:pt x="18651" y="2507"/>
                    <a:pt x="19038" y="2286"/>
                    <a:pt x="19352" y="2066"/>
                  </a:cubicBezTo>
                  <a:cubicBezTo>
                    <a:pt x="19657" y="1841"/>
                    <a:pt x="19924" y="1644"/>
                    <a:pt x="20143" y="1483"/>
                  </a:cubicBezTo>
                  <a:cubicBezTo>
                    <a:pt x="20579" y="1158"/>
                    <a:pt x="20816" y="967"/>
                    <a:pt x="20816" y="967"/>
                  </a:cubicBezTo>
                  <a:cubicBezTo>
                    <a:pt x="20816" y="967"/>
                    <a:pt x="20521" y="1116"/>
                    <a:pt x="20025" y="1386"/>
                  </a:cubicBezTo>
                  <a:cubicBezTo>
                    <a:pt x="19779" y="1522"/>
                    <a:pt x="19480" y="1686"/>
                    <a:pt x="19137" y="1875"/>
                  </a:cubicBezTo>
                  <a:cubicBezTo>
                    <a:pt x="18811" y="2043"/>
                    <a:pt x="18420" y="2209"/>
                    <a:pt x="18017" y="2404"/>
                  </a:cubicBezTo>
                  <a:lnTo>
                    <a:pt x="17564" y="0"/>
                  </a:lnTo>
                  <a:lnTo>
                    <a:pt x="17921" y="2449"/>
                  </a:lnTo>
                  <a:cubicBezTo>
                    <a:pt x="17703" y="2553"/>
                    <a:pt x="17477" y="2660"/>
                    <a:pt x="17242" y="2771"/>
                  </a:cubicBezTo>
                  <a:cubicBezTo>
                    <a:pt x="16995" y="2872"/>
                    <a:pt x="16739" y="2975"/>
                    <a:pt x="16476" y="3082"/>
                  </a:cubicBezTo>
                  <a:cubicBezTo>
                    <a:pt x="15950" y="3294"/>
                    <a:pt x="15406" y="3528"/>
                    <a:pt x="14806" y="3722"/>
                  </a:cubicBezTo>
                  <a:cubicBezTo>
                    <a:pt x="14216" y="3929"/>
                    <a:pt x="13609" y="4143"/>
                    <a:pt x="12967" y="4322"/>
                  </a:cubicBezTo>
                  <a:cubicBezTo>
                    <a:pt x="12335" y="4518"/>
                    <a:pt x="11686" y="4702"/>
                    <a:pt x="11018" y="4851"/>
                  </a:cubicBezTo>
                  <a:cubicBezTo>
                    <a:pt x="10365" y="5031"/>
                    <a:pt x="9691" y="5165"/>
                    <a:pt x="9029" y="5300"/>
                  </a:cubicBezTo>
                  <a:cubicBezTo>
                    <a:pt x="8369" y="5443"/>
                    <a:pt x="7704" y="5541"/>
                    <a:pt x="7068" y="5659"/>
                  </a:cubicBezTo>
                  <a:cubicBezTo>
                    <a:pt x="6422" y="5741"/>
                    <a:pt x="5804" y="5853"/>
                    <a:pt x="5207" y="5917"/>
                  </a:cubicBezTo>
                  <a:cubicBezTo>
                    <a:pt x="4686" y="5978"/>
                    <a:pt x="4196" y="6035"/>
                    <a:pt x="3729" y="6079"/>
                  </a:cubicBezTo>
                  <a:lnTo>
                    <a:pt x="2406" y="4257"/>
                  </a:lnTo>
                  <a:lnTo>
                    <a:pt x="3627" y="6089"/>
                  </a:lnTo>
                  <a:cubicBezTo>
                    <a:pt x="3594" y="6092"/>
                    <a:pt x="3557" y="6097"/>
                    <a:pt x="3523" y="6100"/>
                  </a:cubicBezTo>
                  <a:cubicBezTo>
                    <a:pt x="2476" y="6199"/>
                    <a:pt x="1595" y="6263"/>
                    <a:pt x="976" y="6285"/>
                  </a:cubicBezTo>
                  <a:cubicBezTo>
                    <a:pt x="357" y="6314"/>
                    <a:pt x="0" y="6319"/>
                    <a:pt x="0" y="6319"/>
                  </a:cubicBezTo>
                  <a:cubicBezTo>
                    <a:pt x="0" y="6319"/>
                    <a:pt x="350" y="6372"/>
                    <a:pt x="972" y="6413"/>
                  </a:cubicBezTo>
                  <a:cubicBezTo>
                    <a:pt x="1594" y="6448"/>
                    <a:pt x="2488" y="6503"/>
                    <a:pt x="3562" y="6477"/>
                  </a:cubicBezTo>
                  <a:cubicBezTo>
                    <a:pt x="3664" y="6477"/>
                    <a:pt x="3775" y="6472"/>
                    <a:pt x="3881" y="6469"/>
                  </a:cubicBezTo>
                  <a:lnTo>
                    <a:pt x="13966" y="21600"/>
                  </a:lnTo>
                  <a:lnTo>
                    <a:pt x="14782" y="21302"/>
                  </a:lnTo>
                  <a:lnTo>
                    <a:pt x="4010" y="6466"/>
                  </a:lnTo>
                  <a:cubicBezTo>
                    <a:pt x="4420" y="6455"/>
                    <a:pt x="4845" y="6437"/>
                    <a:pt x="5295" y="6406"/>
                  </a:cubicBezTo>
                  <a:cubicBezTo>
                    <a:pt x="5910" y="6373"/>
                    <a:pt x="6553" y="6299"/>
                    <a:pt x="7220" y="6230"/>
                  </a:cubicBezTo>
                  <a:cubicBezTo>
                    <a:pt x="7877" y="6127"/>
                    <a:pt x="8572" y="6063"/>
                    <a:pt x="9252" y="5919"/>
                  </a:cubicBezTo>
                  <a:cubicBezTo>
                    <a:pt x="9937" y="5787"/>
                    <a:pt x="10634" y="5656"/>
                    <a:pt x="11313" y="5478"/>
                  </a:cubicBezTo>
                  <a:cubicBezTo>
                    <a:pt x="11998" y="5317"/>
                    <a:pt x="12665" y="5119"/>
                    <a:pt x="13314" y="4910"/>
                  </a:cubicBezTo>
                  <a:cubicBezTo>
                    <a:pt x="13976" y="4725"/>
                    <a:pt x="14581" y="4468"/>
                    <a:pt x="15178" y="4239"/>
                  </a:cubicBezTo>
                  <a:cubicBezTo>
                    <a:pt x="15785" y="4024"/>
                    <a:pt x="16320" y="3748"/>
                    <a:pt x="16835" y="3502"/>
                  </a:cubicBezTo>
                  <a:cubicBezTo>
                    <a:pt x="17092" y="3378"/>
                    <a:pt x="17341" y="3257"/>
                    <a:pt x="17583" y="3140"/>
                  </a:cubicBezTo>
                  <a:cubicBezTo>
                    <a:pt x="17722" y="3057"/>
                    <a:pt x="17853" y="2980"/>
                    <a:pt x="17987" y="2901"/>
                  </a:cubicBezTo>
                  <a:lnTo>
                    <a:pt x="20693" y="21475"/>
                  </a:lnTo>
                  <a:cubicBezTo>
                    <a:pt x="20693" y="21475"/>
                    <a:pt x="21600" y="21396"/>
                    <a:pt x="21600" y="2139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Shape 18"/>
            <p:cNvSpPr/>
            <p:nvPr/>
          </p:nvSpPr>
          <p:spPr>
            <a:xfrm>
              <a:off x="10889365" y="3780351"/>
              <a:ext cx="386528" cy="34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9" h="20947" extrusionOk="0">
                  <a:moveTo>
                    <a:pt x="18623" y="9836"/>
                  </a:moveTo>
                  <a:cubicBezTo>
                    <a:pt x="18965" y="9554"/>
                    <a:pt x="19305" y="9261"/>
                    <a:pt x="19639" y="8943"/>
                  </a:cubicBezTo>
                  <a:cubicBezTo>
                    <a:pt x="19305" y="9261"/>
                    <a:pt x="18965" y="9554"/>
                    <a:pt x="18623" y="9836"/>
                  </a:cubicBezTo>
                  <a:close/>
                  <a:moveTo>
                    <a:pt x="19410" y="8062"/>
                  </a:moveTo>
                  <a:cubicBezTo>
                    <a:pt x="19318" y="7954"/>
                    <a:pt x="19217" y="7849"/>
                    <a:pt x="19103" y="7750"/>
                  </a:cubicBezTo>
                  <a:cubicBezTo>
                    <a:pt x="19217" y="7849"/>
                    <a:pt x="19318" y="7954"/>
                    <a:pt x="19410" y="8062"/>
                  </a:cubicBezTo>
                  <a:close/>
                  <a:moveTo>
                    <a:pt x="19756" y="8585"/>
                  </a:moveTo>
                  <a:cubicBezTo>
                    <a:pt x="19951" y="7915"/>
                    <a:pt x="20254" y="6418"/>
                    <a:pt x="19607" y="5152"/>
                  </a:cubicBezTo>
                  <a:cubicBezTo>
                    <a:pt x="19682" y="4957"/>
                    <a:pt x="20844" y="1806"/>
                    <a:pt x="18778" y="0"/>
                  </a:cubicBezTo>
                  <a:cubicBezTo>
                    <a:pt x="18778" y="0"/>
                    <a:pt x="11189" y="6850"/>
                    <a:pt x="169" y="6157"/>
                  </a:cubicBezTo>
                  <a:cubicBezTo>
                    <a:pt x="169" y="6157"/>
                    <a:pt x="-756" y="8571"/>
                    <a:pt x="1725" y="10887"/>
                  </a:cubicBezTo>
                  <a:cubicBezTo>
                    <a:pt x="1725" y="10887"/>
                    <a:pt x="1736" y="10889"/>
                    <a:pt x="1748" y="10891"/>
                  </a:cubicBezTo>
                  <a:cubicBezTo>
                    <a:pt x="1752" y="11678"/>
                    <a:pt x="2009" y="12808"/>
                    <a:pt x="3102" y="13938"/>
                  </a:cubicBezTo>
                  <a:cubicBezTo>
                    <a:pt x="3096" y="14722"/>
                    <a:pt x="3347" y="15889"/>
                    <a:pt x="4569" y="17031"/>
                  </a:cubicBezTo>
                  <a:cubicBezTo>
                    <a:pt x="4569" y="17031"/>
                    <a:pt x="4892" y="17086"/>
                    <a:pt x="5457" y="17130"/>
                  </a:cubicBezTo>
                  <a:cubicBezTo>
                    <a:pt x="7100" y="19834"/>
                    <a:pt x="10040" y="21600"/>
                    <a:pt x="12904" y="20718"/>
                  </a:cubicBezTo>
                  <a:cubicBezTo>
                    <a:pt x="16200" y="19705"/>
                    <a:pt x="18696" y="16734"/>
                    <a:pt x="18929" y="12931"/>
                  </a:cubicBezTo>
                  <a:cubicBezTo>
                    <a:pt x="19224" y="12685"/>
                    <a:pt x="19516" y="12432"/>
                    <a:pt x="19805" y="12158"/>
                  </a:cubicBezTo>
                  <a:cubicBezTo>
                    <a:pt x="19805" y="12158"/>
                    <a:pt x="20589" y="10164"/>
                    <a:pt x="19756" y="858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2469201" y="3558707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503924" y="3201632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9004748" y="1928139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039471" y="1571064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533092" y="930817"/>
            <a:ext cx="1178858" cy="70788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4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7267083" y="3511524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301806" y="3154449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893790" y="2773501"/>
            <a:ext cx="460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180301" y="5295545"/>
            <a:ext cx="460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131996" y="413913"/>
            <a:ext cx="863410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0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Start Text Goes Here</a:t>
            </a:r>
            <a:endParaRPr lang="en-US" sz="10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49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64" grpId="0" animBg="1"/>
      <p:bldP spid="168" grpId="0" animBg="1"/>
      <p:bldP spid="104" grpId="0" animBg="1"/>
      <p:bldP spid="134" grpId="0" animBg="1"/>
      <p:bldP spid="136" grpId="0" animBg="1"/>
      <p:bldP spid="143" grpId="0" animBg="1"/>
      <p:bldP spid="161" grpId="0"/>
      <p:bldP spid="163" grpId="0"/>
      <p:bldP spid="165" grpId="0" animBg="1"/>
      <p:bldP spid="166" grpId="0" animBg="1"/>
      <p:bldP spid="185" grpId="0"/>
      <p:bldP spid="186" grpId="0"/>
      <p:bldP spid="187" grpId="0"/>
      <p:bldP spid="188" grpId="0"/>
      <p:bldP spid="189" grpId="0"/>
      <p:bldP spid="192" grpId="0"/>
      <p:bldP spid="193" grpId="0"/>
      <p:bldP spid="194" grpId="0"/>
      <p:bldP spid="195" grpId="0"/>
      <p:bldP spid="1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57"/>
          <p:cNvSpPr/>
          <p:nvPr/>
        </p:nvSpPr>
        <p:spPr>
          <a:xfrm>
            <a:off x="2141034" y="4658918"/>
            <a:ext cx="1672683" cy="3368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750742" y="4293219"/>
            <a:ext cx="2062976" cy="3368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EFEFE"/>
                </a:solidFill>
              </a:rPr>
              <a:t>Here is your custom footer</a:t>
            </a:r>
          </a:p>
        </p:txBody>
      </p:sp>
      <p:sp>
        <p:nvSpPr>
          <p:cNvPr id="3" name="Oval 2"/>
          <p:cNvSpPr/>
          <p:nvPr/>
        </p:nvSpPr>
        <p:spPr>
          <a:xfrm>
            <a:off x="2476897" y="-3607686"/>
            <a:ext cx="7218432" cy="721843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6096000" y="1070517"/>
            <a:ext cx="0" cy="278781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158703" y="-705505"/>
            <a:ext cx="1897744" cy="1670530"/>
            <a:chOff x="9602930" y="596096"/>
            <a:chExt cx="2178444" cy="1917622"/>
          </a:xfrm>
        </p:grpSpPr>
        <p:sp>
          <p:nvSpPr>
            <p:cNvPr id="150" name="Freeform 149"/>
            <p:cNvSpPr/>
            <p:nvPr/>
          </p:nvSpPr>
          <p:spPr>
            <a:xfrm>
              <a:off x="9664178" y="752368"/>
              <a:ext cx="2117196" cy="1761350"/>
            </a:xfrm>
            <a:custGeom>
              <a:avLst/>
              <a:gdLst>
                <a:gd name="connsiteX0" fmla="*/ 52734 w 2117196"/>
                <a:gd name="connsiteY0" fmla="*/ 0 h 1761350"/>
                <a:gd name="connsiteX1" fmla="*/ 2064462 w 2117196"/>
                <a:gd name="connsiteY1" fmla="*/ 0 h 1761350"/>
                <a:gd name="connsiteX2" fmla="*/ 2117196 w 2117196"/>
                <a:gd name="connsiteY2" fmla="*/ 52720 h 1761350"/>
                <a:gd name="connsiteX3" fmla="*/ 2117196 w 2117196"/>
                <a:gd name="connsiteY3" fmla="*/ 1333179 h 1761350"/>
                <a:gd name="connsiteX4" fmla="*/ 2117196 w 2117196"/>
                <a:gd name="connsiteY4" fmla="*/ 1333437 h 1761350"/>
                <a:gd name="connsiteX5" fmla="*/ 2117196 w 2117196"/>
                <a:gd name="connsiteY5" fmla="*/ 1484467 h 1761350"/>
                <a:gd name="connsiteX6" fmla="*/ 2064462 w 2117196"/>
                <a:gd name="connsiteY6" fmla="*/ 1537150 h 1761350"/>
                <a:gd name="connsiteX7" fmla="*/ 1329109 w 2117196"/>
                <a:gd name="connsiteY7" fmla="*/ 1537150 h 1761350"/>
                <a:gd name="connsiteX8" fmla="*/ 1371165 w 2117196"/>
                <a:gd name="connsiteY8" fmla="*/ 1709076 h 1761350"/>
                <a:gd name="connsiteX9" fmla="*/ 1412994 w 2117196"/>
                <a:gd name="connsiteY9" fmla="*/ 1709076 h 1761350"/>
                <a:gd name="connsiteX10" fmla="*/ 1445345 w 2117196"/>
                <a:gd name="connsiteY10" fmla="*/ 1747101 h 1761350"/>
                <a:gd name="connsiteX11" fmla="*/ 1445345 w 2117196"/>
                <a:gd name="connsiteY11" fmla="*/ 1761350 h 1761350"/>
                <a:gd name="connsiteX12" fmla="*/ 676614 w 2117196"/>
                <a:gd name="connsiteY12" fmla="*/ 1761350 h 1761350"/>
                <a:gd name="connsiteX13" fmla="*/ 676614 w 2117196"/>
                <a:gd name="connsiteY13" fmla="*/ 1747101 h 1761350"/>
                <a:gd name="connsiteX14" fmla="*/ 708965 w 2117196"/>
                <a:gd name="connsiteY14" fmla="*/ 1709076 h 1761350"/>
                <a:gd name="connsiteX15" fmla="*/ 748954 w 2117196"/>
                <a:gd name="connsiteY15" fmla="*/ 1709076 h 1761350"/>
                <a:gd name="connsiteX16" fmla="*/ 790992 w 2117196"/>
                <a:gd name="connsiteY16" fmla="*/ 1537150 h 1761350"/>
                <a:gd name="connsiteX17" fmla="*/ 52734 w 2117196"/>
                <a:gd name="connsiteY17" fmla="*/ 1537150 h 1761350"/>
                <a:gd name="connsiteX18" fmla="*/ 0 w 2117196"/>
                <a:gd name="connsiteY18" fmla="*/ 1484467 h 1761350"/>
                <a:gd name="connsiteX19" fmla="*/ 0 w 2117196"/>
                <a:gd name="connsiteY19" fmla="*/ 1333437 h 1761350"/>
                <a:gd name="connsiteX20" fmla="*/ 0 w 2117196"/>
                <a:gd name="connsiteY20" fmla="*/ 1333179 h 1761350"/>
                <a:gd name="connsiteX21" fmla="*/ 0 w 2117196"/>
                <a:gd name="connsiteY21" fmla="*/ 52720 h 1761350"/>
                <a:gd name="connsiteX22" fmla="*/ 52734 w 2117196"/>
                <a:gd name="connsiteY22" fmla="*/ 0 h 176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17196" h="1761350">
                  <a:moveTo>
                    <a:pt x="52734" y="0"/>
                  </a:moveTo>
                  <a:lnTo>
                    <a:pt x="2064462" y="0"/>
                  </a:lnTo>
                  <a:cubicBezTo>
                    <a:pt x="2093574" y="0"/>
                    <a:pt x="2117196" y="23582"/>
                    <a:pt x="2117196" y="52720"/>
                  </a:cubicBezTo>
                  <a:lnTo>
                    <a:pt x="2117196" y="1333179"/>
                  </a:lnTo>
                  <a:lnTo>
                    <a:pt x="2117196" y="1333437"/>
                  </a:lnTo>
                  <a:lnTo>
                    <a:pt x="2117196" y="1484467"/>
                  </a:lnTo>
                  <a:cubicBezTo>
                    <a:pt x="2117196" y="1513590"/>
                    <a:pt x="2093574" y="1537150"/>
                    <a:pt x="2064462" y="1537150"/>
                  </a:cubicBezTo>
                  <a:lnTo>
                    <a:pt x="1329109" y="1537150"/>
                  </a:lnTo>
                  <a:lnTo>
                    <a:pt x="1371165" y="1709076"/>
                  </a:lnTo>
                  <a:lnTo>
                    <a:pt x="1412994" y="1709076"/>
                  </a:lnTo>
                  <a:cubicBezTo>
                    <a:pt x="1430824" y="1709076"/>
                    <a:pt x="1445345" y="1726063"/>
                    <a:pt x="1445345" y="1747101"/>
                  </a:cubicBezTo>
                  <a:lnTo>
                    <a:pt x="1445345" y="1761350"/>
                  </a:lnTo>
                  <a:lnTo>
                    <a:pt x="676614" y="1761350"/>
                  </a:lnTo>
                  <a:lnTo>
                    <a:pt x="676614" y="1747101"/>
                  </a:lnTo>
                  <a:cubicBezTo>
                    <a:pt x="676614" y="1726063"/>
                    <a:pt x="691099" y="1709076"/>
                    <a:pt x="708965" y="1709076"/>
                  </a:cubicBezTo>
                  <a:lnTo>
                    <a:pt x="748954" y="1709076"/>
                  </a:lnTo>
                  <a:lnTo>
                    <a:pt x="790992" y="1537150"/>
                  </a:lnTo>
                  <a:lnTo>
                    <a:pt x="52734" y="1537150"/>
                  </a:lnTo>
                  <a:cubicBezTo>
                    <a:pt x="23524" y="1537150"/>
                    <a:pt x="0" y="1513590"/>
                    <a:pt x="0" y="1484467"/>
                  </a:cubicBezTo>
                  <a:lnTo>
                    <a:pt x="0" y="1333437"/>
                  </a:lnTo>
                  <a:lnTo>
                    <a:pt x="0" y="1333179"/>
                  </a:lnTo>
                  <a:lnTo>
                    <a:pt x="0" y="52720"/>
                  </a:lnTo>
                  <a:cubicBezTo>
                    <a:pt x="0" y="23582"/>
                    <a:pt x="23524" y="0"/>
                    <a:pt x="52734" y="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9602930" y="596096"/>
              <a:ext cx="2117196" cy="1761350"/>
              <a:chOff x="7101004" y="2004605"/>
              <a:chExt cx="2117196" cy="1761350"/>
            </a:xfrm>
          </p:grpSpPr>
          <p:sp>
            <p:nvSpPr>
              <p:cNvPr id="152" name="Shape 135"/>
              <p:cNvSpPr/>
              <p:nvPr/>
            </p:nvSpPr>
            <p:spPr>
              <a:xfrm>
                <a:off x="7847785" y="3448047"/>
                <a:ext cx="626558" cy="274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cubicBezTo>
                      <a:pt x="1542" y="7200"/>
                      <a:pt x="771" y="14398"/>
                      <a:pt x="0" y="21600"/>
                    </a:cubicBezTo>
                    <a:cubicBezTo>
                      <a:pt x="7199" y="21600"/>
                      <a:pt x="14399" y="21600"/>
                      <a:pt x="21600" y="21600"/>
                    </a:cubicBezTo>
                    <a:cubicBezTo>
                      <a:pt x="20828" y="14398"/>
                      <a:pt x="20056" y="7200"/>
                      <a:pt x="19285" y="0"/>
                    </a:cubicBezTo>
                    <a:cubicBezTo>
                      <a:pt x="13628" y="0"/>
                      <a:pt x="7972" y="0"/>
                      <a:pt x="2314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3" name="Shape 136"/>
              <p:cNvSpPr/>
              <p:nvPr/>
            </p:nvSpPr>
            <p:spPr>
              <a:xfrm>
                <a:off x="7777618" y="3713681"/>
                <a:ext cx="768731" cy="52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91" y="0"/>
                    </a:moveTo>
                    <a:lnTo>
                      <a:pt x="909" y="0"/>
                    </a:lnTo>
                    <a:cubicBezTo>
                      <a:pt x="407" y="0"/>
                      <a:pt x="0" y="7019"/>
                      <a:pt x="0" y="15712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5712"/>
                    </a:lnTo>
                    <a:cubicBezTo>
                      <a:pt x="21600" y="7019"/>
                      <a:pt x="21192" y="0"/>
                      <a:pt x="20691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4" name="Shape 137"/>
              <p:cNvSpPr/>
              <p:nvPr/>
            </p:nvSpPr>
            <p:spPr>
              <a:xfrm>
                <a:off x="7101004" y="3337784"/>
                <a:ext cx="2117196" cy="20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6021"/>
                    </a:lnTo>
                    <a:cubicBezTo>
                      <a:pt x="0" y="19105"/>
                      <a:pt x="240" y="21600"/>
                      <a:pt x="538" y="21600"/>
                    </a:cubicBezTo>
                    <a:lnTo>
                      <a:pt x="21062" y="21600"/>
                    </a:lnTo>
                    <a:cubicBezTo>
                      <a:pt x="21359" y="21600"/>
                      <a:pt x="21600" y="19105"/>
                      <a:pt x="21600" y="16021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5" name="Shape 138"/>
              <p:cNvSpPr/>
              <p:nvPr/>
            </p:nvSpPr>
            <p:spPr>
              <a:xfrm>
                <a:off x="7101004" y="2004605"/>
                <a:ext cx="2117196" cy="1333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854"/>
                    </a:lnTo>
                    <a:cubicBezTo>
                      <a:pt x="21600" y="382"/>
                      <a:pt x="21359" y="0"/>
                      <a:pt x="21062" y="0"/>
                    </a:cubicBezTo>
                    <a:lnTo>
                      <a:pt x="538" y="0"/>
                    </a:lnTo>
                    <a:cubicBezTo>
                      <a:pt x="240" y="0"/>
                      <a:pt x="0" y="382"/>
                      <a:pt x="0" y="854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01010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6" name="Shape 139"/>
              <p:cNvSpPr/>
              <p:nvPr/>
            </p:nvSpPr>
            <p:spPr>
              <a:xfrm>
                <a:off x="7191219" y="2089808"/>
                <a:ext cx="1943738" cy="116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7" name="Shape 140"/>
              <p:cNvSpPr/>
              <p:nvPr/>
            </p:nvSpPr>
            <p:spPr>
              <a:xfrm>
                <a:off x="7787641" y="2295298"/>
                <a:ext cx="750469" cy="679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9" h="21600" extrusionOk="0">
                    <a:moveTo>
                      <a:pt x="8507" y="18054"/>
                    </a:moveTo>
                    <a:cubicBezTo>
                      <a:pt x="7966" y="18054"/>
                      <a:pt x="7535" y="18537"/>
                      <a:pt x="7535" y="19136"/>
                    </a:cubicBezTo>
                    <a:cubicBezTo>
                      <a:pt x="7535" y="19735"/>
                      <a:pt x="7966" y="20226"/>
                      <a:pt x="8507" y="20226"/>
                    </a:cubicBezTo>
                    <a:cubicBezTo>
                      <a:pt x="9041" y="20226"/>
                      <a:pt x="9476" y="19735"/>
                      <a:pt x="9476" y="19136"/>
                    </a:cubicBezTo>
                    <a:cubicBezTo>
                      <a:pt x="9476" y="18537"/>
                      <a:pt x="9041" y="18054"/>
                      <a:pt x="8507" y="18054"/>
                    </a:cubicBezTo>
                    <a:cubicBezTo>
                      <a:pt x="8507" y="18054"/>
                      <a:pt x="8507" y="18054"/>
                      <a:pt x="8507" y="18054"/>
                    </a:cubicBezTo>
                    <a:close/>
                    <a:moveTo>
                      <a:pt x="17809" y="18054"/>
                    </a:moveTo>
                    <a:cubicBezTo>
                      <a:pt x="17272" y="18054"/>
                      <a:pt x="16840" y="18537"/>
                      <a:pt x="16840" y="19136"/>
                    </a:cubicBezTo>
                    <a:cubicBezTo>
                      <a:pt x="16840" y="19735"/>
                      <a:pt x="17272" y="20226"/>
                      <a:pt x="17809" y="20226"/>
                    </a:cubicBezTo>
                    <a:cubicBezTo>
                      <a:pt x="18347" y="20226"/>
                      <a:pt x="18778" y="19735"/>
                      <a:pt x="18778" y="19136"/>
                    </a:cubicBezTo>
                    <a:cubicBezTo>
                      <a:pt x="18778" y="18537"/>
                      <a:pt x="18347" y="18054"/>
                      <a:pt x="17809" y="18054"/>
                    </a:cubicBezTo>
                    <a:cubicBezTo>
                      <a:pt x="17809" y="18054"/>
                      <a:pt x="17809" y="18054"/>
                      <a:pt x="17809" y="18054"/>
                    </a:cubicBezTo>
                    <a:close/>
                    <a:moveTo>
                      <a:pt x="20545" y="4813"/>
                    </a:moveTo>
                    <a:cubicBezTo>
                      <a:pt x="15882" y="4813"/>
                      <a:pt x="11212" y="4813"/>
                      <a:pt x="6542" y="4813"/>
                    </a:cubicBezTo>
                    <a:cubicBezTo>
                      <a:pt x="5909" y="4813"/>
                      <a:pt x="5731" y="4636"/>
                      <a:pt x="5583" y="3961"/>
                    </a:cubicBezTo>
                    <a:cubicBezTo>
                      <a:pt x="5337" y="2879"/>
                      <a:pt x="5094" y="1796"/>
                      <a:pt x="4850" y="714"/>
                    </a:cubicBezTo>
                    <a:cubicBezTo>
                      <a:pt x="4710" y="123"/>
                      <a:pt x="4577" y="0"/>
                      <a:pt x="4012" y="0"/>
                    </a:cubicBezTo>
                    <a:cubicBezTo>
                      <a:pt x="2813" y="0"/>
                      <a:pt x="1615" y="0"/>
                      <a:pt x="420" y="0"/>
                    </a:cubicBezTo>
                    <a:cubicBezTo>
                      <a:pt x="-220" y="0"/>
                      <a:pt x="-90" y="1673"/>
                      <a:pt x="551" y="1673"/>
                    </a:cubicBezTo>
                    <a:cubicBezTo>
                      <a:pt x="1526" y="1673"/>
                      <a:pt x="2502" y="1673"/>
                      <a:pt x="3474" y="1673"/>
                    </a:cubicBezTo>
                    <a:cubicBezTo>
                      <a:pt x="4032" y="1673"/>
                      <a:pt x="4090" y="1781"/>
                      <a:pt x="4227" y="2395"/>
                    </a:cubicBezTo>
                    <a:cubicBezTo>
                      <a:pt x="5296" y="7116"/>
                      <a:pt x="6165" y="11284"/>
                      <a:pt x="7292" y="15981"/>
                    </a:cubicBezTo>
                    <a:cubicBezTo>
                      <a:pt x="7480" y="16764"/>
                      <a:pt x="7377" y="16956"/>
                      <a:pt x="6991" y="17394"/>
                    </a:cubicBezTo>
                    <a:cubicBezTo>
                      <a:pt x="6583" y="17847"/>
                      <a:pt x="6326" y="18468"/>
                      <a:pt x="6326" y="19159"/>
                    </a:cubicBezTo>
                    <a:cubicBezTo>
                      <a:pt x="6326" y="20510"/>
                      <a:pt x="7302" y="21600"/>
                      <a:pt x="8507" y="21600"/>
                    </a:cubicBezTo>
                    <a:cubicBezTo>
                      <a:pt x="9311" y="21600"/>
                      <a:pt x="10017" y="21116"/>
                      <a:pt x="10393" y="20387"/>
                    </a:cubicBezTo>
                    <a:cubicBezTo>
                      <a:pt x="10647" y="19888"/>
                      <a:pt x="10869" y="19696"/>
                      <a:pt x="11304" y="19696"/>
                    </a:cubicBezTo>
                    <a:cubicBezTo>
                      <a:pt x="12513" y="19696"/>
                      <a:pt x="13725" y="19696"/>
                      <a:pt x="14930" y="19696"/>
                    </a:cubicBezTo>
                    <a:cubicBezTo>
                      <a:pt x="15454" y="19696"/>
                      <a:pt x="15638" y="19873"/>
                      <a:pt x="15889" y="20356"/>
                    </a:cubicBezTo>
                    <a:cubicBezTo>
                      <a:pt x="16272" y="21093"/>
                      <a:pt x="16974" y="21600"/>
                      <a:pt x="17792" y="21600"/>
                    </a:cubicBezTo>
                    <a:cubicBezTo>
                      <a:pt x="19000" y="21600"/>
                      <a:pt x="19976" y="20510"/>
                      <a:pt x="19976" y="19159"/>
                    </a:cubicBezTo>
                    <a:cubicBezTo>
                      <a:pt x="19976" y="17808"/>
                      <a:pt x="19000" y="16711"/>
                      <a:pt x="17792" y="16711"/>
                    </a:cubicBezTo>
                    <a:cubicBezTo>
                      <a:pt x="17049" y="16711"/>
                      <a:pt x="16395" y="17125"/>
                      <a:pt x="15998" y="17762"/>
                    </a:cubicBezTo>
                    <a:cubicBezTo>
                      <a:pt x="15601" y="18399"/>
                      <a:pt x="15358" y="18614"/>
                      <a:pt x="14971" y="18614"/>
                    </a:cubicBezTo>
                    <a:cubicBezTo>
                      <a:pt x="13759" y="18614"/>
                      <a:pt x="12540" y="18614"/>
                      <a:pt x="11321" y="18614"/>
                    </a:cubicBezTo>
                    <a:cubicBezTo>
                      <a:pt x="10859" y="18614"/>
                      <a:pt x="10654" y="18407"/>
                      <a:pt x="10318" y="17793"/>
                    </a:cubicBezTo>
                    <a:cubicBezTo>
                      <a:pt x="10051" y="17317"/>
                      <a:pt x="9623" y="16979"/>
                      <a:pt x="9137" y="16818"/>
                    </a:cubicBezTo>
                    <a:cubicBezTo>
                      <a:pt x="8627" y="16641"/>
                      <a:pt x="8411" y="16511"/>
                      <a:pt x="8288" y="15981"/>
                    </a:cubicBezTo>
                    <a:cubicBezTo>
                      <a:pt x="8233" y="15728"/>
                      <a:pt x="8178" y="15474"/>
                      <a:pt x="8120" y="15221"/>
                    </a:cubicBezTo>
                    <a:cubicBezTo>
                      <a:pt x="7983" y="14630"/>
                      <a:pt x="8093" y="14500"/>
                      <a:pt x="8689" y="14500"/>
                    </a:cubicBezTo>
                    <a:cubicBezTo>
                      <a:pt x="11845" y="14500"/>
                      <a:pt x="15002" y="14500"/>
                      <a:pt x="18158" y="14500"/>
                    </a:cubicBezTo>
                    <a:cubicBezTo>
                      <a:pt x="19000" y="14500"/>
                      <a:pt x="19254" y="14338"/>
                      <a:pt x="19401" y="13801"/>
                    </a:cubicBezTo>
                    <a:cubicBezTo>
                      <a:pt x="19637" y="12972"/>
                      <a:pt x="19524" y="12888"/>
                      <a:pt x="18847" y="12888"/>
                    </a:cubicBezTo>
                    <a:lnTo>
                      <a:pt x="8713" y="12888"/>
                    </a:lnTo>
                    <a:cubicBezTo>
                      <a:pt x="8298" y="12888"/>
                      <a:pt x="8291" y="12182"/>
                      <a:pt x="8706" y="12182"/>
                    </a:cubicBezTo>
                    <a:cubicBezTo>
                      <a:pt x="12160" y="12182"/>
                      <a:pt x="15615" y="12182"/>
                      <a:pt x="19069" y="12182"/>
                    </a:cubicBezTo>
                    <a:cubicBezTo>
                      <a:pt x="19706" y="12182"/>
                      <a:pt x="19791" y="12113"/>
                      <a:pt x="19915" y="11568"/>
                    </a:cubicBezTo>
                    <a:cubicBezTo>
                      <a:pt x="20041" y="10984"/>
                      <a:pt x="19963" y="10923"/>
                      <a:pt x="19346" y="10923"/>
                    </a:cubicBezTo>
                    <a:lnTo>
                      <a:pt x="8271" y="10923"/>
                    </a:lnTo>
                    <a:cubicBezTo>
                      <a:pt x="7857" y="10923"/>
                      <a:pt x="7846" y="10217"/>
                      <a:pt x="8260" y="10217"/>
                    </a:cubicBezTo>
                    <a:cubicBezTo>
                      <a:pt x="12013" y="10217"/>
                      <a:pt x="15758" y="10217"/>
                      <a:pt x="19508" y="10217"/>
                    </a:cubicBezTo>
                    <a:cubicBezTo>
                      <a:pt x="20134" y="10217"/>
                      <a:pt x="20233" y="10163"/>
                      <a:pt x="20353" y="9610"/>
                    </a:cubicBezTo>
                    <a:cubicBezTo>
                      <a:pt x="20476" y="9081"/>
                      <a:pt x="20404" y="8996"/>
                      <a:pt x="19733" y="8996"/>
                    </a:cubicBezTo>
                    <a:lnTo>
                      <a:pt x="7839" y="8996"/>
                    </a:lnTo>
                    <a:cubicBezTo>
                      <a:pt x="7422" y="8996"/>
                      <a:pt x="7415" y="8282"/>
                      <a:pt x="7832" y="8282"/>
                    </a:cubicBezTo>
                    <a:cubicBezTo>
                      <a:pt x="11869" y="8282"/>
                      <a:pt x="15909" y="8282"/>
                      <a:pt x="19949" y="8282"/>
                    </a:cubicBezTo>
                    <a:cubicBezTo>
                      <a:pt x="20545" y="8282"/>
                      <a:pt x="20671" y="8213"/>
                      <a:pt x="20795" y="7661"/>
                    </a:cubicBezTo>
                    <a:cubicBezTo>
                      <a:pt x="20907" y="7169"/>
                      <a:pt x="20867" y="7047"/>
                      <a:pt x="20192" y="7047"/>
                    </a:cubicBezTo>
                    <a:lnTo>
                      <a:pt x="7405" y="7047"/>
                    </a:lnTo>
                    <a:cubicBezTo>
                      <a:pt x="6987" y="7047"/>
                      <a:pt x="6980" y="6332"/>
                      <a:pt x="7391" y="6332"/>
                    </a:cubicBezTo>
                    <a:cubicBezTo>
                      <a:pt x="11715" y="6332"/>
                      <a:pt x="16036" y="6332"/>
                      <a:pt x="20353" y="6332"/>
                    </a:cubicBezTo>
                    <a:cubicBezTo>
                      <a:pt x="21021" y="6332"/>
                      <a:pt x="21127" y="6279"/>
                      <a:pt x="21247" y="5665"/>
                    </a:cubicBezTo>
                    <a:cubicBezTo>
                      <a:pt x="21380" y="4959"/>
                      <a:pt x="21216" y="4813"/>
                      <a:pt x="20545" y="4813"/>
                    </a:cubicBezTo>
                    <a:cubicBezTo>
                      <a:pt x="20545" y="4813"/>
                      <a:pt x="20545" y="4813"/>
                      <a:pt x="20545" y="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19" name="Freeform 118"/>
          <p:cNvSpPr/>
          <p:nvPr/>
        </p:nvSpPr>
        <p:spPr>
          <a:xfrm rot="21084094">
            <a:off x="4638251" y="5246860"/>
            <a:ext cx="3103669" cy="1926885"/>
          </a:xfrm>
          <a:custGeom>
            <a:avLst/>
            <a:gdLst>
              <a:gd name="connsiteX0" fmla="*/ 1963441 w 3695778"/>
              <a:gd name="connsiteY0" fmla="*/ 170825 h 2294491"/>
              <a:gd name="connsiteX1" fmla="*/ 3182888 w 3695778"/>
              <a:gd name="connsiteY1" fmla="*/ 681851 h 2294491"/>
              <a:gd name="connsiteX2" fmla="*/ 3134733 w 3695778"/>
              <a:gd name="connsiteY2" fmla="*/ 691885 h 2294491"/>
              <a:gd name="connsiteX3" fmla="*/ 3184271 w 3695778"/>
              <a:gd name="connsiteY3" fmla="*/ 683298 h 2294491"/>
              <a:gd name="connsiteX4" fmla="*/ 3185519 w 3695778"/>
              <a:gd name="connsiteY4" fmla="*/ 684640 h 2294491"/>
              <a:gd name="connsiteX5" fmla="*/ 3193467 w 3695778"/>
              <a:gd name="connsiteY5" fmla="*/ 683297 h 2294491"/>
              <a:gd name="connsiteX6" fmla="*/ 3192201 w 3695778"/>
              <a:gd name="connsiteY6" fmla="*/ 691823 h 2294491"/>
              <a:gd name="connsiteX7" fmla="*/ 3695778 w 3695778"/>
              <a:gd name="connsiteY7" fmla="*/ 1233236 h 2294491"/>
              <a:gd name="connsiteX8" fmla="*/ 3096367 w 3695778"/>
              <a:gd name="connsiteY8" fmla="*/ 1337138 h 2294491"/>
              <a:gd name="connsiteX9" fmla="*/ 2988267 w 3695778"/>
              <a:gd name="connsiteY9" fmla="*/ 2065046 h 2294491"/>
              <a:gd name="connsiteX10" fmla="*/ 1643163 w 3695778"/>
              <a:gd name="connsiteY10" fmla="*/ 2293188 h 2294491"/>
              <a:gd name="connsiteX11" fmla="*/ 1838927 w 3695778"/>
              <a:gd name="connsiteY11" fmla="*/ 970170 h 2294491"/>
              <a:gd name="connsiteX12" fmla="*/ 1841255 w 3695778"/>
              <a:gd name="connsiteY12" fmla="*/ 954439 h 2294491"/>
              <a:gd name="connsiteX13" fmla="*/ 1840003 w 3695778"/>
              <a:gd name="connsiteY13" fmla="*/ 953758 h 2294491"/>
              <a:gd name="connsiteX14" fmla="*/ 1837390 w 3695778"/>
              <a:gd name="connsiteY14" fmla="*/ 971414 h 2294491"/>
              <a:gd name="connsiteX15" fmla="*/ 1641587 w 3695778"/>
              <a:gd name="connsiteY15" fmla="*/ 2294491 h 2294491"/>
              <a:gd name="connsiteX16" fmla="*/ 431127 w 3695778"/>
              <a:gd name="connsiteY16" fmla="*/ 1686789 h 2294491"/>
              <a:gd name="connsiteX17" fmla="*/ 539874 w 3695778"/>
              <a:gd name="connsiteY17" fmla="*/ 954468 h 2294491"/>
              <a:gd name="connsiteX18" fmla="*/ 0 w 3695778"/>
              <a:gd name="connsiteY18" fmla="*/ 682611 h 2294491"/>
              <a:gd name="connsiteX19" fmla="*/ 635087 w 3695778"/>
              <a:gd name="connsiteY19" fmla="*/ 313280 h 2294491"/>
              <a:gd name="connsiteX20" fmla="*/ 636310 w 3695778"/>
              <a:gd name="connsiteY20" fmla="*/ 305046 h 2294491"/>
              <a:gd name="connsiteX21" fmla="*/ 643255 w 3695778"/>
              <a:gd name="connsiteY21" fmla="*/ 308530 h 2294491"/>
              <a:gd name="connsiteX22" fmla="*/ 647722 w 3695778"/>
              <a:gd name="connsiteY22" fmla="*/ 305933 h 2294491"/>
              <a:gd name="connsiteX23" fmla="*/ 646690 w 3695778"/>
              <a:gd name="connsiteY23" fmla="*/ 305372 h 2294491"/>
              <a:gd name="connsiteX24" fmla="*/ 649111 w 3695778"/>
              <a:gd name="connsiteY24" fmla="*/ 305124 h 2294491"/>
              <a:gd name="connsiteX25" fmla="*/ 649248 w 3695778"/>
              <a:gd name="connsiteY25" fmla="*/ 305045 h 2294491"/>
              <a:gd name="connsiteX26" fmla="*/ 649356 w 3695778"/>
              <a:gd name="connsiteY26" fmla="*/ 305099 h 2294491"/>
              <a:gd name="connsiteX27" fmla="*/ 1962094 w 3695778"/>
              <a:gd name="connsiteY27" fmla="*/ 170826 h 2294491"/>
              <a:gd name="connsiteX28" fmla="*/ 1962359 w 3695778"/>
              <a:gd name="connsiteY28" fmla="*/ 170937 h 2294491"/>
              <a:gd name="connsiteX29" fmla="*/ 2496781 w 3695778"/>
              <a:gd name="connsiteY29" fmla="*/ 154556 h 2294491"/>
              <a:gd name="connsiteX30" fmla="*/ 3659188 w 3695778"/>
              <a:gd name="connsiteY30" fmla="*/ 672217 h 2294491"/>
              <a:gd name="connsiteX31" fmla="*/ 3179912 w 3695778"/>
              <a:gd name="connsiteY31" fmla="*/ 679729 h 2294491"/>
              <a:gd name="connsiteX32" fmla="*/ 1962257 w 3695778"/>
              <a:gd name="connsiteY32" fmla="*/ 169507 h 2294491"/>
              <a:gd name="connsiteX33" fmla="*/ 647560 w 3695778"/>
              <a:gd name="connsiteY33" fmla="*/ 303970 h 2294491"/>
              <a:gd name="connsiteX34" fmla="*/ 191161 w 3695778"/>
              <a:gd name="connsiteY34" fmla="*/ 157488 h 2294491"/>
              <a:gd name="connsiteX35" fmla="*/ 1453887 w 3695778"/>
              <a:gd name="connsiteY35" fmla="*/ 0 h 2294491"/>
              <a:gd name="connsiteX36" fmla="*/ 1941074 w 3695778"/>
              <a:gd name="connsiteY36" fmla="*/ 162155 h 2294491"/>
              <a:gd name="connsiteX37" fmla="*/ 1960801 w 3695778"/>
              <a:gd name="connsiteY37" fmla="*/ 168721 h 2294491"/>
              <a:gd name="connsiteX38" fmla="*/ 1983455 w 3695778"/>
              <a:gd name="connsiteY38" fmla="*/ 168122 h 2294491"/>
              <a:gd name="connsiteX39" fmla="*/ 2496781 w 3695778"/>
              <a:gd name="connsiteY39" fmla="*/ 154556 h 229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95778" h="2294491">
                <a:moveTo>
                  <a:pt x="1963441" y="170825"/>
                </a:moveTo>
                <a:cubicBezTo>
                  <a:pt x="1963441" y="170825"/>
                  <a:pt x="3182888" y="681851"/>
                  <a:pt x="3182888" y="681851"/>
                </a:cubicBezTo>
                <a:lnTo>
                  <a:pt x="3134733" y="691885"/>
                </a:lnTo>
                <a:lnTo>
                  <a:pt x="3184271" y="683298"/>
                </a:lnTo>
                <a:lnTo>
                  <a:pt x="3185519" y="684640"/>
                </a:lnTo>
                <a:lnTo>
                  <a:pt x="3193467" y="683297"/>
                </a:lnTo>
                <a:lnTo>
                  <a:pt x="3192201" y="691823"/>
                </a:lnTo>
                <a:lnTo>
                  <a:pt x="3695778" y="1233236"/>
                </a:lnTo>
                <a:lnTo>
                  <a:pt x="3096367" y="1337138"/>
                </a:lnTo>
                <a:lnTo>
                  <a:pt x="2988267" y="2065046"/>
                </a:lnTo>
                <a:lnTo>
                  <a:pt x="1643163" y="2293188"/>
                </a:lnTo>
                <a:cubicBezTo>
                  <a:pt x="1643163" y="2293188"/>
                  <a:pt x="1799774" y="1234773"/>
                  <a:pt x="1838927" y="970170"/>
                </a:cubicBezTo>
                <a:lnTo>
                  <a:pt x="1841255" y="954439"/>
                </a:lnTo>
                <a:lnTo>
                  <a:pt x="1840003" y="953758"/>
                </a:lnTo>
                <a:lnTo>
                  <a:pt x="1837390" y="971414"/>
                </a:lnTo>
                <a:cubicBezTo>
                  <a:pt x="1798229" y="1236029"/>
                  <a:pt x="1641587" y="2294491"/>
                  <a:pt x="1641587" y="2294491"/>
                </a:cubicBezTo>
                <a:lnTo>
                  <a:pt x="431127" y="1686789"/>
                </a:lnTo>
                <a:lnTo>
                  <a:pt x="539874" y="954468"/>
                </a:lnTo>
                <a:lnTo>
                  <a:pt x="0" y="682611"/>
                </a:lnTo>
                <a:lnTo>
                  <a:pt x="635087" y="313280"/>
                </a:lnTo>
                <a:lnTo>
                  <a:pt x="636310" y="305046"/>
                </a:lnTo>
                <a:lnTo>
                  <a:pt x="643255" y="308530"/>
                </a:lnTo>
                <a:lnTo>
                  <a:pt x="647722" y="305933"/>
                </a:lnTo>
                <a:lnTo>
                  <a:pt x="646690" y="305372"/>
                </a:lnTo>
                <a:lnTo>
                  <a:pt x="649111" y="305124"/>
                </a:lnTo>
                <a:lnTo>
                  <a:pt x="649248" y="305045"/>
                </a:lnTo>
                <a:lnTo>
                  <a:pt x="649356" y="305099"/>
                </a:lnTo>
                <a:lnTo>
                  <a:pt x="1962094" y="170826"/>
                </a:lnTo>
                <a:lnTo>
                  <a:pt x="1962359" y="170937"/>
                </a:lnTo>
                <a:close/>
                <a:moveTo>
                  <a:pt x="2496781" y="154556"/>
                </a:moveTo>
                <a:lnTo>
                  <a:pt x="3659188" y="672217"/>
                </a:lnTo>
                <a:lnTo>
                  <a:pt x="3179912" y="679729"/>
                </a:lnTo>
                <a:lnTo>
                  <a:pt x="1962257" y="169507"/>
                </a:lnTo>
                <a:lnTo>
                  <a:pt x="647560" y="303970"/>
                </a:lnTo>
                <a:lnTo>
                  <a:pt x="191161" y="157488"/>
                </a:lnTo>
                <a:lnTo>
                  <a:pt x="1453887" y="0"/>
                </a:lnTo>
                <a:cubicBezTo>
                  <a:pt x="1453887" y="0"/>
                  <a:pt x="1843637" y="129724"/>
                  <a:pt x="1941074" y="162155"/>
                </a:cubicBezTo>
                <a:lnTo>
                  <a:pt x="1960801" y="168721"/>
                </a:lnTo>
                <a:lnTo>
                  <a:pt x="1983455" y="168122"/>
                </a:lnTo>
                <a:cubicBezTo>
                  <a:pt x="2086120" y="165409"/>
                  <a:pt x="2496781" y="154556"/>
                  <a:pt x="2496781" y="154556"/>
                </a:cubicBezTo>
                <a:close/>
              </a:path>
            </a:pathLst>
          </a:custGeom>
          <a:solidFill>
            <a:srgbClr val="010101">
              <a:alpha val="15000"/>
            </a:srgb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24" name="Group 223"/>
          <p:cNvGrpSpPr/>
          <p:nvPr/>
        </p:nvGrpSpPr>
        <p:grpSpPr>
          <a:xfrm>
            <a:off x="4612843" y="5316904"/>
            <a:ext cx="2929343" cy="786849"/>
            <a:chOff x="4612843" y="5316904"/>
            <a:chExt cx="2929343" cy="786849"/>
          </a:xfrm>
        </p:grpSpPr>
        <p:sp>
          <p:nvSpPr>
            <p:cNvPr id="5" name="Shape 6"/>
            <p:cNvSpPr/>
            <p:nvPr/>
          </p:nvSpPr>
          <p:spPr>
            <a:xfrm rot="21084094">
              <a:off x="5039352" y="5441631"/>
              <a:ext cx="2128705" cy="662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6"/>
                  </a:moveTo>
                  <a:lnTo>
                    <a:pt x="11209" y="0"/>
                  </a:lnTo>
                  <a:lnTo>
                    <a:pt x="21600" y="14000"/>
                  </a:lnTo>
                  <a:lnTo>
                    <a:pt x="10255" y="21600"/>
                  </a:lnTo>
                  <a:cubicBezTo>
                    <a:pt x="10255" y="21600"/>
                    <a:pt x="0" y="3686"/>
                    <a:pt x="0" y="368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7"/>
            <p:cNvSpPr/>
            <p:nvPr/>
          </p:nvSpPr>
          <p:spPr>
            <a:xfrm rot="21084094">
              <a:off x="6034496" y="5366731"/>
              <a:ext cx="1129093" cy="662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" y="0"/>
                  </a:moveTo>
                  <a:lnTo>
                    <a:pt x="1862" y="26"/>
                  </a:lnTo>
                  <a:lnTo>
                    <a:pt x="0" y="21405"/>
                  </a:lnTo>
                  <a:lnTo>
                    <a:pt x="210" y="21600"/>
                  </a:lnTo>
                  <a:lnTo>
                    <a:pt x="21600" y="14000"/>
                  </a:lnTo>
                  <a:cubicBezTo>
                    <a:pt x="21600" y="14000"/>
                    <a:pt x="2009" y="0"/>
                    <a:pt x="2009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8"/>
            <p:cNvSpPr/>
            <p:nvPr/>
          </p:nvSpPr>
          <p:spPr>
            <a:xfrm rot="21084094">
              <a:off x="4612843" y="5407168"/>
              <a:ext cx="1487925" cy="25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94" y="0"/>
                  </a:moveTo>
                  <a:lnTo>
                    <a:pt x="0" y="11191"/>
                  </a:lnTo>
                  <a:lnTo>
                    <a:pt x="5564" y="21600"/>
                  </a:lnTo>
                  <a:lnTo>
                    <a:pt x="21600" y="12040"/>
                  </a:lnTo>
                  <a:cubicBezTo>
                    <a:pt x="21600" y="12040"/>
                    <a:pt x="15394" y="0"/>
                    <a:pt x="1539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9"/>
            <p:cNvSpPr/>
            <p:nvPr/>
          </p:nvSpPr>
          <p:spPr>
            <a:xfrm rot="21084094">
              <a:off x="6115571" y="5316904"/>
              <a:ext cx="1426615" cy="44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0" y="0"/>
                  </a:moveTo>
                  <a:lnTo>
                    <a:pt x="21600" y="21291"/>
                  </a:lnTo>
                  <a:lnTo>
                    <a:pt x="15506" y="21600"/>
                  </a:lnTo>
                  <a:lnTo>
                    <a:pt x="0" y="583"/>
                  </a:lnTo>
                  <a:cubicBezTo>
                    <a:pt x="0" y="583"/>
                    <a:pt x="6820" y="0"/>
                    <a:pt x="6820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9" name="Group 108"/>
          <p:cNvGrpSpPr/>
          <p:nvPr/>
        </p:nvGrpSpPr>
        <p:grpSpPr>
          <a:xfrm rot="1927675">
            <a:off x="6419741" y="4661847"/>
            <a:ext cx="739343" cy="1284814"/>
            <a:chOff x="2581944" y="3019580"/>
            <a:chExt cx="892144" cy="1550350"/>
          </a:xfrm>
        </p:grpSpPr>
        <p:sp>
          <p:nvSpPr>
            <p:cNvPr id="108" name="Freeform 107"/>
            <p:cNvSpPr/>
            <p:nvPr/>
          </p:nvSpPr>
          <p:spPr>
            <a:xfrm>
              <a:off x="2677701" y="3126665"/>
              <a:ext cx="796387" cy="1443265"/>
            </a:xfrm>
            <a:custGeom>
              <a:avLst/>
              <a:gdLst>
                <a:gd name="connsiteX0" fmla="*/ 36096 w 796387"/>
                <a:gd name="connsiteY0" fmla="*/ 0 h 1443265"/>
                <a:gd name="connsiteX1" fmla="*/ 760329 w 796387"/>
                <a:gd name="connsiteY1" fmla="*/ 0 h 1443265"/>
                <a:gd name="connsiteX2" fmla="*/ 796387 w 796387"/>
                <a:gd name="connsiteY2" fmla="*/ 36082 h 1443265"/>
                <a:gd name="connsiteX3" fmla="*/ 796387 w 796387"/>
                <a:gd name="connsiteY3" fmla="*/ 1407184 h 1443265"/>
                <a:gd name="connsiteX4" fmla="*/ 760329 w 796387"/>
                <a:gd name="connsiteY4" fmla="*/ 1443265 h 1443265"/>
                <a:gd name="connsiteX5" fmla="*/ 36096 w 796387"/>
                <a:gd name="connsiteY5" fmla="*/ 1443265 h 1443265"/>
                <a:gd name="connsiteX6" fmla="*/ 0 w 796387"/>
                <a:gd name="connsiteY6" fmla="*/ 1407184 h 1443265"/>
                <a:gd name="connsiteX7" fmla="*/ 0 w 796387"/>
                <a:gd name="connsiteY7" fmla="*/ 36082 h 1443265"/>
                <a:gd name="connsiteX8" fmla="*/ 36096 w 796387"/>
                <a:gd name="connsiteY8" fmla="*/ 0 h 14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6387" h="1443265">
                  <a:moveTo>
                    <a:pt x="36096" y="0"/>
                  </a:moveTo>
                  <a:lnTo>
                    <a:pt x="760329" y="0"/>
                  </a:lnTo>
                  <a:cubicBezTo>
                    <a:pt x="780238" y="0"/>
                    <a:pt x="796387" y="16170"/>
                    <a:pt x="796387" y="36082"/>
                  </a:cubicBezTo>
                  <a:cubicBezTo>
                    <a:pt x="796387" y="36082"/>
                    <a:pt x="796387" y="1407184"/>
                    <a:pt x="796387" y="1407184"/>
                  </a:cubicBezTo>
                  <a:cubicBezTo>
                    <a:pt x="796387" y="1427095"/>
                    <a:pt x="780238" y="1443265"/>
                    <a:pt x="760329" y="1443265"/>
                  </a:cubicBezTo>
                  <a:lnTo>
                    <a:pt x="36096" y="1443265"/>
                  </a:lnTo>
                  <a:cubicBezTo>
                    <a:pt x="16186" y="1443265"/>
                    <a:pt x="0" y="1427095"/>
                    <a:pt x="0" y="1407184"/>
                  </a:cubicBezTo>
                  <a:lnTo>
                    <a:pt x="0" y="36082"/>
                  </a:lnTo>
                  <a:cubicBezTo>
                    <a:pt x="0" y="16170"/>
                    <a:pt x="16186" y="0"/>
                    <a:pt x="36096" y="0"/>
                  </a:cubicBezTo>
                  <a:close/>
                </a:path>
              </a:pathLst>
            </a:custGeom>
            <a:solidFill>
              <a:srgbClr val="010101">
                <a:alpha val="18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581944" y="3019580"/>
              <a:ext cx="796387" cy="1443265"/>
              <a:chOff x="1946181" y="2967750"/>
              <a:chExt cx="796387" cy="1443265"/>
            </a:xfrm>
          </p:grpSpPr>
          <p:sp>
            <p:nvSpPr>
              <p:cNvPr id="104" name="Shape 6"/>
              <p:cNvSpPr/>
              <p:nvPr/>
            </p:nvSpPr>
            <p:spPr>
              <a:xfrm>
                <a:off x="1946181" y="2967750"/>
                <a:ext cx="796387" cy="144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060"/>
                    </a:moveTo>
                    <a:cubicBezTo>
                      <a:pt x="21600" y="21358"/>
                      <a:pt x="21162" y="21600"/>
                      <a:pt x="20622" y="21600"/>
                    </a:cubicBezTo>
                    <a:lnTo>
                      <a:pt x="979" y="21600"/>
                    </a:lnTo>
                    <a:cubicBezTo>
                      <a:pt x="439" y="21600"/>
                      <a:pt x="0" y="21358"/>
                      <a:pt x="0" y="21060"/>
                    </a:cubicBezTo>
                    <a:lnTo>
                      <a:pt x="0" y="540"/>
                    </a:lnTo>
                    <a:cubicBezTo>
                      <a:pt x="0" y="242"/>
                      <a:pt x="439" y="0"/>
                      <a:pt x="979" y="0"/>
                    </a:cubicBezTo>
                    <a:lnTo>
                      <a:pt x="20622" y="0"/>
                    </a:lnTo>
                    <a:cubicBezTo>
                      <a:pt x="21162" y="0"/>
                      <a:pt x="21600" y="242"/>
                      <a:pt x="21600" y="540"/>
                    </a:cubicBezTo>
                    <a:cubicBezTo>
                      <a:pt x="21600" y="540"/>
                      <a:pt x="21600" y="21060"/>
                      <a:pt x="21600" y="2106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5" name="Shape 7"/>
              <p:cNvSpPr/>
              <p:nvPr/>
            </p:nvSpPr>
            <p:spPr>
              <a:xfrm>
                <a:off x="2001606" y="3119567"/>
                <a:ext cx="684280" cy="1133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30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" name="Shape 8"/>
              <p:cNvSpPr/>
              <p:nvPr/>
            </p:nvSpPr>
            <p:spPr>
              <a:xfrm>
                <a:off x="2298011" y="4281088"/>
                <a:ext cx="91707" cy="91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5"/>
                    </a:moveTo>
                    <a:cubicBezTo>
                      <a:pt x="21600" y="4837"/>
                      <a:pt x="16766" y="0"/>
                      <a:pt x="10795" y="0"/>
                    </a:cubicBezTo>
                    <a:cubicBezTo>
                      <a:pt x="4835" y="0"/>
                      <a:pt x="0" y="4837"/>
                      <a:pt x="0" y="10805"/>
                    </a:cubicBezTo>
                    <a:cubicBezTo>
                      <a:pt x="0" y="16763"/>
                      <a:pt x="4835" y="21600"/>
                      <a:pt x="10795" y="21600"/>
                    </a:cubicBezTo>
                    <a:cubicBezTo>
                      <a:pt x="16766" y="21600"/>
                      <a:pt x="21600" y="16763"/>
                      <a:pt x="21600" y="108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7" name="Shape 9"/>
              <p:cNvSpPr/>
              <p:nvPr/>
            </p:nvSpPr>
            <p:spPr>
              <a:xfrm>
                <a:off x="2324519" y="3020765"/>
                <a:ext cx="41835" cy="4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0"/>
                    </a:moveTo>
                    <a:cubicBezTo>
                      <a:pt x="21600" y="4831"/>
                      <a:pt x="16769" y="0"/>
                      <a:pt x="10789" y="0"/>
                    </a:cubicBezTo>
                    <a:cubicBezTo>
                      <a:pt x="4809" y="0"/>
                      <a:pt x="0" y="4831"/>
                      <a:pt x="0" y="10790"/>
                    </a:cubicBezTo>
                    <a:cubicBezTo>
                      <a:pt x="0" y="16759"/>
                      <a:pt x="4809" y="21600"/>
                      <a:pt x="10789" y="21600"/>
                    </a:cubicBezTo>
                    <a:cubicBezTo>
                      <a:pt x="16769" y="21600"/>
                      <a:pt x="21600" y="16759"/>
                      <a:pt x="21600" y="107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21" name="Group 220"/>
          <p:cNvGrpSpPr/>
          <p:nvPr/>
        </p:nvGrpSpPr>
        <p:grpSpPr>
          <a:xfrm rot="18941500">
            <a:off x="5000086" y="4707716"/>
            <a:ext cx="1068316" cy="1121746"/>
            <a:chOff x="992470" y="1308232"/>
            <a:chExt cx="1438966" cy="1510934"/>
          </a:xfrm>
        </p:grpSpPr>
        <p:sp>
          <p:nvSpPr>
            <p:cNvPr id="160" name="Shape 6"/>
            <p:cNvSpPr/>
            <p:nvPr/>
          </p:nvSpPr>
          <p:spPr>
            <a:xfrm>
              <a:off x="992470" y="1314169"/>
              <a:ext cx="1438966" cy="1504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8" y="21600"/>
                  </a:moveTo>
                  <a:lnTo>
                    <a:pt x="0" y="17840"/>
                  </a:lnTo>
                  <a:lnTo>
                    <a:pt x="4222" y="0"/>
                  </a:lnTo>
                  <a:lnTo>
                    <a:pt x="21600" y="3760"/>
                  </a:lnTo>
                  <a:cubicBezTo>
                    <a:pt x="21600" y="3760"/>
                    <a:pt x="17378" y="21600"/>
                    <a:pt x="17378" y="216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Shape 7"/>
            <p:cNvSpPr/>
            <p:nvPr/>
          </p:nvSpPr>
          <p:spPr>
            <a:xfrm>
              <a:off x="1146819" y="1397280"/>
              <a:ext cx="1206339" cy="10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2" y="21600"/>
                  </a:moveTo>
                  <a:lnTo>
                    <a:pt x="0" y="16656"/>
                  </a:lnTo>
                  <a:lnTo>
                    <a:pt x="3178" y="0"/>
                  </a:lnTo>
                  <a:lnTo>
                    <a:pt x="21600" y="4944"/>
                  </a:lnTo>
                  <a:cubicBezTo>
                    <a:pt x="21600" y="4944"/>
                    <a:pt x="18422" y="21600"/>
                    <a:pt x="18422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Shape 8"/>
            <p:cNvSpPr/>
            <p:nvPr/>
          </p:nvSpPr>
          <p:spPr>
            <a:xfrm>
              <a:off x="1915596" y="1720819"/>
              <a:ext cx="266201" cy="26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1" h="19690" extrusionOk="0">
                  <a:moveTo>
                    <a:pt x="19445" y="12016"/>
                  </a:moveTo>
                  <a:cubicBezTo>
                    <a:pt x="20645" y="6715"/>
                    <a:pt x="17322" y="1445"/>
                    <a:pt x="12018" y="244"/>
                  </a:cubicBezTo>
                  <a:cubicBezTo>
                    <a:pt x="6716" y="-955"/>
                    <a:pt x="1444" y="2371"/>
                    <a:pt x="245" y="7672"/>
                  </a:cubicBezTo>
                  <a:cubicBezTo>
                    <a:pt x="-955" y="12975"/>
                    <a:pt x="2370" y="18245"/>
                    <a:pt x="7673" y="19444"/>
                  </a:cubicBezTo>
                  <a:cubicBezTo>
                    <a:pt x="12977" y="20645"/>
                    <a:pt x="18245" y="17320"/>
                    <a:pt x="19445" y="1201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Shape 9"/>
            <p:cNvSpPr/>
            <p:nvPr/>
          </p:nvSpPr>
          <p:spPr>
            <a:xfrm>
              <a:off x="1146819" y="1949374"/>
              <a:ext cx="1028828" cy="464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63"/>
                  </a:moveTo>
                  <a:lnTo>
                    <a:pt x="7696" y="0"/>
                  </a:lnTo>
                  <a:lnTo>
                    <a:pt x="10550" y="8743"/>
                  </a:lnTo>
                  <a:lnTo>
                    <a:pt x="14157" y="6509"/>
                  </a:lnTo>
                  <a:lnTo>
                    <a:pt x="21600" y="21600"/>
                  </a:lnTo>
                  <a:cubicBezTo>
                    <a:pt x="21600" y="21600"/>
                    <a:pt x="0" y="10763"/>
                    <a:pt x="0" y="1076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Shape 10"/>
            <p:cNvSpPr/>
            <p:nvPr/>
          </p:nvSpPr>
          <p:spPr>
            <a:xfrm>
              <a:off x="992470" y="1575375"/>
              <a:ext cx="1438966" cy="1243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378" y="21600"/>
                  </a:lnTo>
                  <a:lnTo>
                    <a:pt x="0" y="17047"/>
                  </a:lnTo>
                  <a:cubicBezTo>
                    <a:pt x="0" y="17047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Shape 11"/>
            <p:cNvSpPr/>
            <p:nvPr/>
          </p:nvSpPr>
          <p:spPr>
            <a:xfrm>
              <a:off x="1597993" y="1308232"/>
              <a:ext cx="520894" cy="22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19" y="21600"/>
                  </a:moveTo>
                  <a:lnTo>
                    <a:pt x="0" y="10955"/>
                  </a:lnTo>
                  <a:lnTo>
                    <a:pt x="1081" y="0"/>
                  </a:lnTo>
                  <a:lnTo>
                    <a:pt x="21600" y="10647"/>
                  </a:lnTo>
                  <a:cubicBezTo>
                    <a:pt x="21600" y="10647"/>
                    <a:pt x="20519" y="21600"/>
                    <a:pt x="20519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125479" y="5040353"/>
            <a:ext cx="1002786" cy="918320"/>
            <a:chOff x="10076191" y="2614556"/>
            <a:chExt cx="934403" cy="855698"/>
          </a:xfrm>
        </p:grpSpPr>
        <p:sp>
          <p:nvSpPr>
            <p:cNvPr id="180" name="Shape 29"/>
            <p:cNvSpPr/>
            <p:nvPr/>
          </p:nvSpPr>
          <p:spPr>
            <a:xfrm>
              <a:off x="10455057" y="2737565"/>
              <a:ext cx="555537" cy="724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7" y="17789"/>
                  </a:moveTo>
                  <a:lnTo>
                    <a:pt x="21600" y="42"/>
                  </a:lnTo>
                  <a:lnTo>
                    <a:pt x="0" y="0"/>
                  </a:lnTo>
                  <a:lnTo>
                    <a:pt x="8" y="18125"/>
                  </a:lnTo>
                  <a:lnTo>
                    <a:pt x="48" y="18124"/>
                  </a:lnTo>
                  <a:cubicBezTo>
                    <a:pt x="483" y="20065"/>
                    <a:pt x="5127" y="21594"/>
                    <a:pt x="10804" y="21600"/>
                  </a:cubicBezTo>
                  <a:cubicBezTo>
                    <a:pt x="16768" y="21593"/>
                    <a:pt x="21598" y="19907"/>
                    <a:pt x="21598" y="17827"/>
                  </a:cubicBezTo>
                  <a:cubicBezTo>
                    <a:pt x="21598" y="17814"/>
                    <a:pt x="21595" y="17802"/>
                    <a:pt x="21595" y="17789"/>
                  </a:cubicBezTo>
                  <a:cubicBezTo>
                    <a:pt x="21595" y="17789"/>
                    <a:pt x="21597" y="17789"/>
                    <a:pt x="21597" y="17789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10455057" y="2826131"/>
              <a:ext cx="555461" cy="569274"/>
            </a:xfrm>
            <a:custGeom>
              <a:avLst/>
              <a:gdLst>
                <a:gd name="connsiteX0" fmla="*/ 0 w 555461"/>
                <a:gd name="connsiteY0" fmla="*/ 457590 h 569274"/>
                <a:gd name="connsiteX1" fmla="*/ 46494 w 555461"/>
                <a:gd name="connsiteY1" fmla="*/ 502010 h 569274"/>
                <a:gd name="connsiteX2" fmla="*/ 97746 w 555461"/>
                <a:gd name="connsiteY2" fmla="*/ 526783 h 569274"/>
                <a:gd name="connsiteX3" fmla="*/ 149023 w 555461"/>
                <a:gd name="connsiteY3" fmla="*/ 542263 h 569274"/>
                <a:gd name="connsiteX4" fmla="*/ 200301 w 555461"/>
                <a:gd name="connsiteY4" fmla="*/ 551725 h 569274"/>
                <a:gd name="connsiteX5" fmla="*/ 251578 w 555461"/>
                <a:gd name="connsiteY5" fmla="*/ 556281 h 569274"/>
                <a:gd name="connsiteX6" fmla="*/ 277808 w 555461"/>
                <a:gd name="connsiteY6" fmla="*/ 556901 h 569274"/>
                <a:gd name="connsiteX7" fmla="*/ 302855 w 555461"/>
                <a:gd name="connsiteY7" fmla="*/ 556322 h 569274"/>
                <a:gd name="connsiteX8" fmla="*/ 354132 w 555461"/>
                <a:gd name="connsiteY8" fmla="*/ 551865 h 569274"/>
                <a:gd name="connsiteX9" fmla="*/ 405384 w 555461"/>
                <a:gd name="connsiteY9" fmla="*/ 542573 h 569274"/>
                <a:gd name="connsiteX10" fmla="*/ 456661 w 555461"/>
                <a:gd name="connsiteY10" fmla="*/ 527227 h 569274"/>
                <a:gd name="connsiteX11" fmla="*/ 507938 w 555461"/>
                <a:gd name="connsiteY11" fmla="*/ 502740 h 569274"/>
                <a:gd name="connsiteX12" fmla="*/ 555461 w 555461"/>
                <a:gd name="connsiteY12" fmla="*/ 457895 h 569274"/>
                <a:gd name="connsiteX13" fmla="*/ 555461 w 555461"/>
                <a:gd name="connsiteY13" fmla="*/ 470796 h 569274"/>
                <a:gd name="connsiteX14" fmla="*/ 555410 w 555461"/>
                <a:gd name="connsiteY14" fmla="*/ 470863 h 569274"/>
                <a:gd name="connsiteX15" fmla="*/ 555410 w 555461"/>
                <a:gd name="connsiteY15" fmla="*/ 462947 h 569274"/>
                <a:gd name="connsiteX16" fmla="*/ 504827 w 555461"/>
                <a:gd name="connsiteY16" fmla="*/ 517238 h 569274"/>
                <a:gd name="connsiteX17" fmla="*/ 454244 w 555461"/>
                <a:gd name="connsiteY17" fmla="*/ 541115 h 569274"/>
                <a:gd name="connsiteX18" fmla="*/ 403661 w 555461"/>
                <a:gd name="connsiteY18" fmla="*/ 555774 h 569274"/>
                <a:gd name="connsiteX19" fmla="*/ 353078 w 555461"/>
                <a:gd name="connsiteY19" fmla="*/ 564600 h 569274"/>
                <a:gd name="connsiteX20" fmla="*/ 302521 w 555461"/>
                <a:gd name="connsiteY20" fmla="*/ 568757 h 569274"/>
                <a:gd name="connsiteX21" fmla="*/ 277808 w 555461"/>
                <a:gd name="connsiteY21" fmla="*/ 569274 h 569274"/>
                <a:gd name="connsiteX22" fmla="*/ 251938 w 555461"/>
                <a:gd name="connsiteY22" fmla="*/ 568716 h 569274"/>
                <a:gd name="connsiteX23" fmla="*/ 201355 w 555461"/>
                <a:gd name="connsiteY23" fmla="*/ 564440 h 569274"/>
                <a:gd name="connsiteX24" fmla="*/ 150772 w 555461"/>
                <a:gd name="connsiteY24" fmla="*/ 555500 h 569274"/>
                <a:gd name="connsiteX25" fmla="*/ 100189 w 555461"/>
                <a:gd name="connsiteY25" fmla="*/ 540655 h 569274"/>
                <a:gd name="connsiteX26" fmla="*/ 49632 w 555461"/>
                <a:gd name="connsiteY26" fmla="*/ 516498 h 569274"/>
                <a:gd name="connsiteX27" fmla="*/ 232 w 555461"/>
                <a:gd name="connsiteY27" fmla="*/ 462947 h 569274"/>
                <a:gd name="connsiteX28" fmla="*/ 232 w 555461"/>
                <a:gd name="connsiteY28" fmla="*/ 470873 h 569274"/>
                <a:gd name="connsiteX29" fmla="*/ 0 w 555461"/>
                <a:gd name="connsiteY29" fmla="*/ 470465 h 569274"/>
                <a:gd name="connsiteX30" fmla="*/ 0 w 555461"/>
                <a:gd name="connsiteY30" fmla="*/ 381325 h 569274"/>
                <a:gd name="connsiteX31" fmla="*/ 46494 w 555461"/>
                <a:gd name="connsiteY31" fmla="*/ 425745 h 569274"/>
                <a:gd name="connsiteX32" fmla="*/ 97746 w 555461"/>
                <a:gd name="connsiteY32" fmla="*/ 450518 h 569274"/>
                <a:gd name="connsiteX33" fmla="*/ 149023 w 555461"/>
                <a:gd name="connsiteY33" fmla="*/ 465998 h 569274"/>
                <a:gd name="connsiteX34" fmla="*/ 200301 w 555461"/>
                <a:gd name="connsiteY34" fmla="*/ 475460 h 569274"/>
                <a:gd name="connsiteX35" fmla="*/ 251578 w 555461"/>
                <a:gd name="connsiteY35" fmla="*/ 480016 h 569274"/>
                <a:gd name="connsiteX36" fmla="*/ 277808 w 555461"/>
                <a:gd name="connsiteY36" fmla="*/ 480636 h 569274"/>
                <a:gd name="connsiteX37" fmla="*/ 302855 w 555461"/>
                <a:gd name="connsiteY37" fmla="*/ 480057 h 569274"/>
                <a:gd name="connsiteX38" fmla="*/ 354132 w 555461"/>
                <a:gd name="connsiteY38" fmla="*/ 475600 h 569274"/>
                <a:gd name="connsiteX39" fmla="*/ 405384 w 555461"/>
                <a:gd name="connsiteY39" fmla="*/ 466308 h 569274"/>
                <a:gd name="connsiteX40" fmla="*/ 456661 w 555461"/>
                <a:gd name="connsiteY40" fmla="*/ 450967 h 569274"/>
                <a:gd name="connsiteX41" fmla="*/ 507938 w 555461"/>
                <a:gd name="connsiteY41" fmla="*/ 426475 h 569274"/>
                <a:gd name="connsiteX42" fmla="*/ 555461 w 555461"/>
                <a:gd name="connsiteY42" fmla="*/ 381630 h 569274"/>
                <a:gd name="connsiteX43" fmla="*/ 555461 w 555461"/>
                <a:gd name="connsiteY43" fmla="*/ 394531 h 569274"/>
                <a:gd name="connsiteX44" fmla="*/ 555410 w 555461"/>
                <a:gd name="connsiteY44" fmla="*/ 394598 h 569274"/>
                <a:gd name="connsiteX45" fmla="*/ 555410 w 555461"/>
                <a:gd name="connsiteY45" fmla="*/ 386682 h 569274"/>
                <a:gd name="connsiteX46" fmla="*/ 504827 w 555461"/>
                <a:gd name="connsiteY46" fmla="*/ 440973 h 569274"/>
                <a:gd name="connsiteX47" fmla="*/ 454244 w 555461"/>
                <a:gd name="connsiteY47" fmla="*/ 464850 h 569274"/>
                <a:gd name="connsiteX48" fmla="*/ 403661 w 555461"/>
                <a:gd name="connsiteY48" fmla="*/ 479509 h 569274"/>
                <a:gd name="connsiteX49" fmla="*/ 353078 w 555461"/>
                <a:gd name="connsiteY49" fmla="*/ 488335 h 569274"/>
                <a:gd name="connsiteX50" fmla="*/ 302521 w 555461"/>
                <a:gd name="connsiteY50" fmla="*/ 492492 h 569274"/>
                <a:gd name="connsiteX51" fmla="*/ 277808 w 555461"/>
                <a:gd name="connsiteY51" fmla="*/ 493009 h 569274"/>
                <a:gd name="connsiteX52" fmla="*/ 251938 w 555461"/>
                <a:gd name="connsiteY52" fmla="*/ 492451 h 569274"/>
                <a:gd name="connsiteX53" fmla="*/ 201355 w 555461"/>
                <a:gd name="connsiteY53" fmla="*/ 488175 h 569274"/>
                <a:gd name="connsiteX54" fmla="*/ 150772 w 555461"/>
                <a:gd name="connsiteY54" fmla="*/ 479235 h 569274"/>
                <a:gd name="connsiteX55" fmla="*/ 100189 w 555461"/>
                <a:gd name="connsiteY55" fmla="*/ 464390 h 569274"/>
                <a:gd name="connsiteX56" fmla="*/ 49632 w 555461"/>
                <a:gd name="connsiteY56" fmla="*/ 440233 h 569274"/>
                <a:gd name="connsiteX57" fmla="*/ 232 w 555461"/>
                <a:gd name="connsiteY57" fmla="*/ 386682 h 569274"/>
                <a:gd name="connsiteX58" fmla="*/ 232 w 555461"/>
                <a:gd name="connsiteY58" fmla="*/ 394608 h 569274"/>
                <a:gd name="connsiteX59" fmla="*/ 0 w 555461"/>
                <a:gd name="connsiteY59" fmla="*/ 394200 h 569274"/>
                <a:gd name="connsiteX60" fmla="*/ 0 w 555461"/>
                <a:gd name="connsiteY60" fmla="*/ 305060 h 569274"/>
                <a:gd name="connsiteX61" fmla="*/ 46494 w 555461"/>
                <a:gd name="connsiteY61" fmla="*/ 349480 h 569274"/>
                <a:gd name="connsiteX62" fmla="*/ 97746 w 555461"/>
                <a:gd name="connsiteY62" fmla="*/ 374253 h 569274"/>
                <a:gd name="connsiteX63" fmla="*/ 149023 w 555461"/>
                <a:gd name="connsiteY63" fmla="*/ 389733 h 569274"/>
                <a:gd name="connsiteX64" fmla="*/ 200301 w 555461"/>
                <a:gd name="connsiteY64" fmla="*/ 399195 h 569274"/>
                <a:gd name="connsiteX65" fmla="*/ 251578 w 555461"/>
                <a:gd name="connsiteY65" fmla="*/ 403751 h 569274"/>
                <a:gd name="connsiteX66" fmla="*/ 277808 w 555461"/>
                <a:gd name="connsiteY66" fmla="*/ 404371 h 569274"/>
                <a:gd name="connsiteX67" fmla="*/ 302855 w 555461"/>
                <a:gd name="connsiteY67" fmla="*/ 403792 h 569274"/>
                <a:gd name="connsiteX68" fmla="*/ 354132 w 555461"/>
                <a:gd name="connsiteY68" fmla="*/ 399335 h 569274"/>
                <a:gd name="connsiteX69" fmla="*/ 405384 w 555461"/>
                <a:gd name="connsiteY69" fmla="*/ 390043 h 569274"/>
                <a:gd name="connsiteX70" fmla="*/ 456661 w 555461"/>
                <a:gd name="connsiteY70" fmla="*/ 374697 h 569274"/>
                <a:gd name="connsiteX71" fmla="*/ 507938 w 555461"/>
                <a:gd name="connsiteY71" fmla="*/ 350210 h 569274"/>
                <a:gd name="connsiteX72" fmla="*/ 555461 w 555461"/>
                <a:gd name="connsiteY72" fmla="*/ 305365 h 569274"/>
                <a:gd name="connsiteX73" fmla="*/ 555461 w 555461"/>
                <a:gd name="connsiteY73" fmla="*/ 318266 h 569274"/>
                <a:gd name="connsiteX74" fmla="*/ 555410 w 555461"/>
                <a:gd name="connsiteY74" fmla="*/ 318333 h 569274"/>
                <a:gd name="connsiteX75" fmla="*/ 555410 w 555461"/>
                <a:gd name="connsiteY75" fmla="*/ 310417 h 569274"/>
                <a:gd name="connsiteX76" fmla="*/ 504827 w 555461"/>
                <a:gd name="connsiteY76" fmla="*/ 364708 h 569274"/>
                <a:gd name="connsiteX77" fmla="*/ 454244 w 555461"/>
                <a:gd name="connsiteY77" fmla="*/ 388585 h 569274"/>
                <a:gd name="connsiteX78" fmla="*/ 403661 w 555461"/>
                <a:gd name="connsiteY78" fmla="*/ 403244 h 569274"/>
                <a:gd name="connsiteX79" fmla="*/ 353078 w 555461"/>
                <a:gd name="connsiteY79" fmla="*/ 412070 h 569274"/>
                <a:gd name="connsiteX80" fmla="*/ 302521 w 555461"/>
                <a:gd name="connsiteY80" fmla="*/ 416227 h 569274"/>
                <a:gd name="connsiteX81" fmla="*/ 277808 w 555461"/>
                <a:gd name="connsiteY81" fmla="*/ 416744 h 569274"/>
                <a:gd name="connsiteX82" fmla="*/ 251938 w 555461"/>
                <a:gd name="connsiteY82" fmla="*/ 416186 h 569274"/>
                <a:gd name="connsiteX83" fmla="*/ 201355 w 555461"/>
                <a:gd name="connsiteY83" fmla="*/ 411910 h 569274"/>
                <a:gd name="connsiteX84" fmla="*/ 150772 w 555461"/>
                <a:gd name="connsiteY84" fmla="*/ 402970 h 569274"/>
                <a:gd name="connsiteX85" fmla="*/ 100189 w 555461"/>
                <a:gd name="connsiteY85" fmla="*/ 388125 h 569274"/>
                <a:gd name="connsiteX86" fmla="*/ 49632 w 555461"/>
                <a:gd name="connsiteY86" fmla="*/ 363968 h 569274"/>
                <a:gd name="connsiteX87" fmla="*/ 232 w 555461"/>
                <a:gd name="connsiteY87" fmla="*/ 310417 h 569274"/>
                <a:gd name="connsiteX88" fmla="*/ 232 w 555461"/>
                <a:gd name="connsiteY88" fmla="*/ 318343 h 569274"/>
                <a:gd name="connsiteX89" fmla="*/ 0 w 555461"/>
                <a:gd name="connsiteY89" fmla="*/ 317935 h 569274"/>
                <a:gd name="connsiteX90" fmla="*/ 0 w 555461"/>
                <a:gd name="connsiteY90" fmla="*/ 228795 h 569274"/>
                <a:gd name="connsiteX91" fmla="*/ 46494 w 555461"/>
                <a:gd name="connsiteY91" fmla="*/ 273215 h 569274"/>
                <a:gd name="connsiteX92" fmla="*/ 97746 w 555461"/>
                <a:gd name="connsiteY92" fmla="*/ 297988 h 569274"/>
                <a:gd name="connsiteX93" fmla="*/ 149023 w 555461"/>
                <a:gd name="connsiteY93" fmla="*/ 313468 h 569274"/>
                <a:gd name="connsiteX94" fmla="*/ 200301 w 555461"/>
                <a:gd name="connsiteY94" fmla="*/ 322930 h 569274"/>
                <a:gd name="connsiteX95" fmla="*/ 251578 w 555461"/>
                <a:gd name="connsiteY95" fmla="*/ 327486 h 569274"/>
                <a:gd name="connsiteX96" fmla="*/ 277808 w 555461"/>
                <a:gd name="connsiteY96" fmla="*/ 328106 h 569274"/>
                <a:gd name="connsiteX97" fmla="*/ 302855 w 555461"/>
                <a:gd name="connsiteY97" fmla="*/ 327527 h 569274"/>
                <a:gd name="connsiteX98" fmla="*/ 354132 w 555461"/>
                <a:gd name="connsiteY98" fmla="*/ 323070 h 569274"/>
                <a:gd name="connsiteX99" fmla="*/ 405384 w 555461"/>
                <a:gd name="connsiteY99" fmla="*/ 313778 h 569274"/>
                <a:gd name="connsiteX100" fmla="*/ 456661 w 555461"/>
                <a:gd name="connsiteY100" fmla="*/ 298437 h 569274"/>
                <a:gd name="connsiteX101" fmla="*/ 507938 w 555461"/>
                <a:gd name="connsiteY101" fmla="*/ 273945 h 569274"/>
                <a:gd name="connsiteX102" fmla="*/ 555461 w 555461"/>
                <a:gd name="connsiteY102" fmla="*/ 229100 h 569274"/>
                <a:gd name="connsiteX103" fmla="*/ 555461 w 555461"/>
                <a:gd name="connsiteY103" fmla="*/ 242001 h 569274"/>
                <a:gd name="connsiteX104" fmla="*/ 555410 w 555461"/>
                <a:gd name="connsiteY104" fmla="*/ 242068 h 569274"/>
                <a:gd name="connsiteX105" fmla="*/ 555410 w 555461"/>
                <a:gd name="connsiteY105" fmla="*/ 234152 h 569274"/>
                <a:gd name="connsiteX106" fmla="*/ 504827 w 555461"/>
                <a:gd name="connsiteY106" fmla="*/ 288443 h 569274"/>
                <a:gd name="connsiteX107" fmla="*/ 454244 w 555461"/>
                <a:gd name="connsiteY107" fmla="*/ 312320 h 569274"/>
                <a:gd name="connsiteX108" fmla="*/ 403661 w 555461"/>
                <a:gd name="connsiteY108" fmla="*/ 326979 h 569274"/>
                <a:gd name="connsiteX109" fmla="*/ 353078 w 555461"/>
                <a:gd name="connsiteY109" fmla="*/ 335805 h 569274"/>
                <a:gd name="connsiteX110" fmla="*/ 302521 w 555461"/>
                <a:gd name="connsiteY110" fmla="*/ 339962 h 569274"/>
                <a:gd name="connsiteX111" fmla="*/ 277808 w 555461"/>
                <a:gd name="connsiteY111" fmla="*/ 340479 h 569274"/>
                <a:gd name="connsiteX112" fmla="*/ 251938 w 555461"/>
                <a:gd name="connsiteY112" fmla="*/ 339921 h 569274"/>
                <a:gd name="connsiteX113" fmla="*/ 201355 w 555461"/>
                <a:gd name="connsiteY113" fmla="*/ 335645 h 569274"/>
                <a:gd name="connsiteX114" fmla="*/ 150772 w 555461"/>
                <a:gd name="connsiteY114" fmla="*/ 326705 h 569274"/>
                <a:gd name="connsiteX115" fmla="*/ 100189 w 555461"/>
                <a:gd name="connsiteY115" fmla="*/ 311860 h 569274"/>
                <a:gd name="connsiteX116" fmla="*/ 49632 w 555461"/>
                <a:gd name="connsiteY116" fmla="*/ 287703 h 569274"/>
                <a:gd name="connsiteX117" fmla="*/ 232 w 555461"/>
                <a:gd name="connsiteY117" fmla="*/ 234152 h 569274"/>
                <a:gd name="connsiteX118" fmla="*/ 232 w 555461"/>
                <a:gd name="connsiteY118" fmla="*/ 242078 h 569274"/>
                <a:gd name="connsiteX119" fmla="*/ 0 w 555461"/>
                <a:gd name="connsiteY119" fmla="*/ 241670 h 569274"/>
                <a:gd name="connsiteX120" fmla="*/ 0 w 555461"/>
                <a:gd name="connsiteY120" fmla="*/ 152530 h 569274"/>
                <a:gd name="connsiteX121" fmla="*/ 46494 w 555461"/>
                <a:gd name="connsiteY121" fmla="*/ 196950 h 569274"/>
                <a:gd name="connsiteX122" fmla="*/ 97746 w 555461"/>
                <a:gd name="connsiteY122" fmla="*/ 221723 h 569274"/>
                <a:gd name="connsiteX123" fmla="*/ 149023 w 555461"/>
                <a:gd name="connsiteY123" fmla="*/ 237203 h 569274"/>
                <a:gd name="connsiteX124" fmla="*/ 200301 w 555461"/>
                <a:gd name="connsiteY124" fmla="*/ 246665 h 569274"/>
                <a:gd name="connsiteX125" fmla="*/ 251578 w 555461"/>
                <a:gd name="connsiteY125" fmla="*/ 251221 h 569274"/>
                <a:gd name="connsiteX126" fmla="*/ 277808 w 555461"/>
                <a:gd name="connsiteY126" fmla="*/ 251841 h 569274"/>
                <a:gd name="connsiteX127" fmla="*/ 302855 w 555461"/>
                <a:gd name="connsiteY127" fmla="*/ 251262 h 569274"/>
                <a:gd name="connsiteX128" fmla="*/ 354132 w 555461"/>
                <a:gd name="connsiteY128" fmla="*/ 246805 h 569274"/>
                <a:gd name="connsiteX129" fmla="*/ 405384 w 555461"/>
                <a:gd name="connsiteY129" fmla="*/ 237513 h 569274"/>
                <a:gd name="connsiteX130" fmla="*/ 456661 w 555461"/>
                <a:gd name="connsiteY130" fmla="*/ 222167 h 569274"/>
                <a:gd name="connsiteX131" fmla="*/ 507938 w 555461"/>
                <a:gd name="connsiteY131" fmla="*/ 197680 h 569274"/>
                <a:gd name="connsiteX132" fmla="*/ 555461 w 555461"/>
                <a:gd name="connsiteY132" fmla="*/ 152835 h 569274"/>
                <a:gd name="connsiteX133" fmla="*/ 555461 w 555461"/>
                <a:gd name="connsiteY133" fmla="*/ 165736 h 569274"/>
                <a:gd name="connsiteX134" fmla="*/ 555410 w 555461"/>
                <a:gd name="connsiteY134" fmla="*/ 165803 h 569274"/>
                <a:gd name="connsiteX135" fmla="*/ 555410 w 555461"/>
                <a:gd name="connsiteY135" fmla="*/ 157887 h 569274"/>
                <a:gd name="connsiteX136" fmla="*/ 504827 w 555461"/>
                <a:gd name="connsiteY136" fmla="*/ 212178 h 569274"/>
                <a:gd name="connsiteX137" fmla="*/ 454244 w 555461"/>
                <a:gd name="connsiteY137" fmla="*/ 236055 h 569274"/>
                <a:gd name="connsiteX138" fmla="*/ 403661 w 555461"/>
                <a:gd name="connsiteY138" fmla="*/ 250714 h 569274"/>
                <a:gd name="connsiteX139" fmla="*/ 353078 w 555461"/>
                <a:gd name="connsiteY139" fmla="*/ 259540 h 569274"/>
                <a:gd name="connsiteX140" fmla="*/ 302521 w 555461"/>
                <a:gd name="connsiteY140" fmla="*/ 263697 h 569274"/>
                <a:gd name="connsiteX141" fmla="*/ 277808 w 555461"/>
                <a:gd name="connsiteY141" fmla="*/ 264214 h 569274"/>
                <a:gd name="connsiteX142" fmla="*/ 251938 w 555461"/>
                <a:gd name="connsiteY142" fmla="*/ 263656 h 569274"/>
                <a:gd name="connsiteX143" fmla="*/ 201355 w 555461"/>
                <a:gd name="connsiteY143" fmla="*/ 259380 h 569274"/>
                <a:gd name="connsiteX144" fmla="*/ 150772 w 555461"/>
                <a:gd name="connsiteY144" fmla="*/ 250440 h 569274"/>
                <a:gd name="connsiteX145" fmla="*/ 100189 w 555461"/>
                <a:gd name="connsiteY145" fmla="*/ 235595 h 569274"/>
                <a:gd name="connsiteX146" fmla="*/ 49632 w 555461"/>
                <a:gd name="connsiteY146" fmla="*/ 211438 h 569274"/>
                <a:gd name="connsiteX147" fmla="*/ 232 w 555461"/>
                <a:gd name="connsiteY147" fmla="*/ 157887 h 569274"/>
                <a:gd name="connsiteX148" fmla="*/ 232 w 555461"/>
                <a:gd name="connsiteY148" fmla="*/ 165813 h 569274"/>
                <a:gd name="connsiteX149" fmla="*/ 0 w 555461"/>
                <a:gd name="connsiteY149" fmla="*/ 165405 h 569274"/>
                <a:gd name="connsiteX150" fmla="*/ 0 w 555461"/>
                <a:gd name="connsiteY150" fmla="*/ 76265 h 569274"/>
                <a:gd name="connsiteX151" fmla="*/ 46494 w 555461"/>
                <a:gd name="connsiteY151" fmla="*/ 120685 h 569274"/>
                <a:gd name="connsiteX152" fmla="*/ 97746 w 555461"/>
                <a:gd name="connsiteY152" fmla="*/ 145458 h 569274"/>
                <a:gd name="connsiteX153" fmla="*/ 149023 w 555461"/>
                <a:gd name="connsiteY153" fmla="*/ 160938 h 569274"/>
                <a:gd name="connsiteX154" fmla="*/ 200301 w 555461"/>
                <a:gd name="connsiteY154" fmla="*/ 170400 h 569274"/>
                <a:gd name="connsiteX155" fmla="*/ 251578 w 555461"/>
                <a:gd name="connsiteY155" fmla="*/ 174956 h 569274"/>
                <a:gd name="connsiteX156" fmla="*/ 277808 w 555461"/>
                <a:gd name="connsiteY156" fmla="*/ 175576 h 569274"/>
                <a:gd name="connsiteX157" fmla="*/ 302855 w 555461"/>
                <a:gd name="connsiteY157" fmla="*/ 174997 h 569274"/>
                <a:gd name="connsiteX158" fmla="*/ 354132 w 555461"/>
                <a:gd name="connsiteY158" fmla="*/ 170540 h 569274"/>
                <a:gd name="connsiteX159" fmla="*/ 405384 w 555461"/>
                <a:gd name="connsiteY159" fmla="*/ 161248 h 569274"/>
                <a:gd name="connsiteX160" fmla="*/ 456661 w 555461"/>
                <a:gd name="connsiteY160" fmla="*/ 145902 h 569274"/>
                <a:gd name="connsiteX161" fmla="*/ 507938 w 555461"/>
                <a:gd name="connsiteY161" fmla="*/ 121415 h 569274"/>
                <a:gd name="connsiteX162" fmla="*/ 555461 w 555461"/>
                <a:gd name="connsiteY162" fmla="*/ 76570 h 569274"/>
                <a:gd name="connsiteX163" fmla="*/ 555461 w 555461"/>
                <a:gd name="connsiteY163" fmla="*/ 89471 h 569274"/>
                <a:gd name="connsiteX164" fmla="*/ 555410 w 555461"/>
                <a:gd name="connsiteY164" fmla="*/ 89538 h 569274"/>
                <a:gd name="connsiteX165" fmla="*/ 555410 w 555461"/>
                <a:gd name="connsiteY165" fmla="*/ 81622 h 569274"/>
                <a:gd name="connsiteX166" fmla="*/ 504827 w 555461"/>
                <a:gd name="connsiteY166" fmla="*/ 135913 h 569274"/>
                <a:gd name="connsiteX167" fmla="*/ 454244 w 555461"/>
                <a:gd name="connsiteY167" fmla="*/ 159790 h 569274"/>
                <a:gd name="connsiteX168" fmla="*/ 403661 w 555461"/>
                <a:gd name="connsiteY168" fmla="*/ 174449 h 569274"/>
                <a:gd name="connsiteX169" fmla="*/ 353078 w 555461"/>
                <a:gd name="connsiteY169" fmla="*/ 183275 h 569274"/>
                <a:gd name="connsiteX170" fmla="*/ 302521 w 555461"/>
                <a:gd name="connsiteY170" fmla="*/ 187432 h 569274"/>
                <a:gd name="connsiteX171" fmla="*/ 277808 w 555461"/>
                <a:gd name="connsiteY171" fmla="*/ 187949 h 569274"/>
                <a:gd name="connsiteX172" fmla="*/ 251938 w 555461"/>
                <a:gd name="connsiteY172" fmla="*/ 187391 h 569274"/>
                <a:gd name="connsiteX173" fmla="*/ 201355 w 555461"/>
                <a:gd name="connsiteY173" fmla="*/ 183115 h 569274"/>
                <a:gd name="connsiteX174" fmla="*/ 150772 w 555461"/>
                <a:gd name="connsiteY174" fmla="*/ 174175 h 569274"/>
                <a:gd name="connsiteX175" fmla="*/ 100189 w 555461"/>
                <a:gd name="connsiteY175" fmla="*/ 159330 h 569274"/>
                <a:gd name="connsiteX176" fmla="*/ 49632 w 555461"/>
                <a:gd name="connsiteY176" fmla="*/ 135173 h 569274"/>
                <a:gd name="connsiteX177" fmla="*/ 232 w 555461"/>
                <a:gd name="connsiteY177" fmla="*/ 81622 h 569274"/>
                <a:gd name="connsiteX178" fmla="*/ 232 w 555461"/>
                <a:gd name="connsiteY178" fmla="*/ 89548 h 569274"/>
                <a:gd name="connsiteX179" fmla="*/ 0 w 555461"/>
                <a:gd name="connsiteY179" fmla="*/ 89140 h 569274"/>
                <a:gd name="connsiteX180" fmla="*/ 0 w 555461"/>
                <a:gd name="connsiteY180" fmla="*/ 0 h 569274"/>
                <a:gd name="connsiteX181" fmla="*/ 46494 w 555461"/>
                <a:gd name="connsiteY181" fmla="*/ 44420 h 569274"/>
                <a:gd name="connsiteX182" fmla="*/ 97746 w 555461"/>
                <a:gd name="connsiteY182" fmla="*/ 69193 h 569274"/>
                <a:gd name="connsiteX183" fmla="*/ 149023 w 555461"/>
                <a:gd name="connsiteY183" fmla="*/ 84673 h 569274"/>
                <a:gd name="connsiteX184" fmla="*/ 200301 w 555461"/>
                <a:gd name="connsiteY184" fmla="*/ 94135 h 569274"/>
                <a:gd name="connsiteX185" fmla="*/ 251578 w 555461"/>
                <a:gd name="connsiteY185" fmla="*/ 98691 h 569274"/>
                <a:gd name="connsiteX186" fmla="*/ 277808 w 555461"/>
                <a:gd name="connsiteY186" fmla="*/ 99311 h 569274"/>
                <a:gd name="connsiteX187" fmla="*/ 302855 w 555461"/>
                <a:gd name="connsiteY187" fmla="*/ 98732 h 569274"/>
                <a:gd name="connsiteX188" fmla="*/ 354132 w 555461"/>
                <a:gd name="connsiteY188" fmla="*/ 94275 h 569274"/>
                <a:gd name="connsiteX189" fmla="*/ 405384 w 555461"/>
                <a:gd name="connsiteY189" fmla="*/ 84983 h 569274"/>
                <a:gd name="connsiteX190" fmla="*/ 456661 w 555461"/>
                <a:gd name="connsiteY190" fmla="*/ 69637 h 569274"/>
                <a:gd name="connsiteX191" fmla="*/ 507938 w 555461"/>
                <a:gd name="connsiteY191" fmla="*/ 45150 h 569274"/>
                <a:gd name="connsiteX192" fmla="*/ 555461 w 555461"/>
                <a:gd name="connsiteY192" fmla="*/ 305 h 569274"/>
                <a:gd name="connsiteX193" fmla="*/ 555461 w 555461"/>
                <a:gd name="connsiteY193" fmla="*/ 13206 h 569274"/>
                <a:gd name="connsiteX194" fmla="*/ 555410 w 555461"/>
                <a:gd name="connsiteY194" fmla="*/ 13273 h 569274"/>
                <a:gd name="connsiteX195" fmla="*/ 555410 w 555461"/>
                <a:gd name="connsiteY195" fmla="*/ 5357 h 569274"/>
                <a:gd name="connsiteX196" fmla="*/ 504827 w 555461"/>
                <a:gd name="connsiteY196" fmla="*/ 59648 h 569274"/>
                <a:gd name="connsiteX197" fmla="*/ 454244 w 555461"/>
                <a:gd name="connsiteY197" fmla="*/ 83525 h 569274"/>
                <a:gd name="connsiteX198" fmla="*/ 403661 w 555461"/>
                <a:gd name="connsiteY198" fmla="*/ 98184 h 569274"/>
                <a:gd name="connsiteX199" fmla="*/ 353078 w 555461"/>
                <a:gd name="connsiteY199" fmla="*/ 107010 h 569274"/>
                <a:gd name="connsiteX200" fmla="*/ 302521 w 555461"/>
                <a:gd name="connsiteY200" fmla="*/ 111167 h 569274"/>
                <a:gd name="connsiteX201" fmla="*/ 277808 w 555461"/>
                <a:gd name="connsiteY201" fmla="*/ 111684 h 569274"/>
                <a:gd name="connsiteX202" fmla="*/ 251938 w 555461"/>
                <a:gd name="connsiteY202" fmla="*/ 111126 h 569274"/>
                <a:gd name="connsiteX203" fmla="*/ 201355 w 555461"/>
                <a:gd name="connsiteY203" fmla="*/ 106850 h 569274"/>
                <a:gd name="connsiteX204" fmla="*/ 150772 w 555461"/>
                <a:gd name="connsiteY204" fmla="*/ 97910 h 569274"/>
                <a:gd name="connsiteX205" fmla="*/ 100189 w 555461"/>
                <a:gd name="connsiteY205" fmla="*/ 83065 h 569274"/>
                <a:gd name="connsiteX206" fmla="*/ 49632 w 555461"/>
                <a:gd name="connsiteY206" fmla="*/ 58908 h 569274"/>
                <a:gd name="connsiteX207" fmla="*/ 232 w 555461"/>
                <a:gd name="connsiteY207" fmla="*/ 5357 h 569274"/>
                <a:gd name="connsiteX208" fmla="*/ 232 w 555461"/>
                <a:gd name="connsiteY208" fmla="*/ 13283 h 569274"/>
                <a:gd name="connsiteX209" fmla="*/ 0 w 555461"/>
                <a:gd name="connsiteY209" fmla="*/ 12875 h 56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555461" h="569274">
                  <a:moveTo>
                    <a:pt x="0" y="457590"/>
                  </a:moveTo>
                  <a:cubicBezTo>
                    <a:pt x="9155" y="473655"/>
                    <a:pt x="25176" y="488717"/>
                    <a:pt x="46494" y="502010"/>
                  </a:cubicBezTo>
                  <a:cubicBezTo>
                    <a:pt x="61204" y="511209"/>
                    <a:pt x="78459" y="519534"/>
                    <a:pt x="97746" y="526783"/>
                  </a:cubicBezTo>
                  <a:cubicBezTo>
                    <a:pt x="113561" y="532724"/>
                    <a:pt x="130765" y="537941"/>
                    <a:pt x="149023" y="542263"/>
                  </a:cubicBezTo>
                  <a:cubicBezTo>
                    <a:pt x="165327" y="546136"/>
                    <a:pt x="182454" y="549326"/>
                    <a:pt x="200301" y="551725"/>
                  </a:cubicBezTo>
                  <a:cubicBezTo>
                    <a:pt x="216861" y="553933"/>
                    <a:pt x="233988" y="555479"/>
                    <a:pt x="251578" y="556281"/>
                  </a:cubicBezTo>
                  <a:cubicBezTo>
                    <a:pt x="260244" y="556663"/>
                    <a:pt x="268987" y="556865"/>
                    <a:pt x="277808" y="556901"/>
                  </a:cubicBezTo>
                  <a:cubicBezTo>
                    <a:pt x="286243" y="556865"/>
                    <a:pt x="294600" y="556684"/>
                    <a:pt x="302855" y="556322"/>
                  </a:cubicBezTo>
                  <a:cubicBezTo>
                    <a:pt x="320419" y="555572"/>
                    <a:pt x="337571" y="554078"/>
                    <a:pt x="354132" y="551865"/>
                  </a:cubicBezTo>
                  <a:cubicBezTo>
                    <a:pt x="371953" y="549538"/>
                    <a:pt x="389106" y="546384"/>
                    <a:pt x="405384" y="542573"/>
                  </a:cubicBezTo>
                  <a:cubicBezTo>
                    <a:pt x="423668" y="538266"/>
                    <a:pt x="440846" y="533122"/>
                    <a:pt x="456661" y="527227"/>
                  </a:cubicBezTo>
                  <a:cubicBezTo>
                    <a:pt x="475948" y="520076"/>
                    <a:pt x="493178" y="511829"/>
                    <a:pt x="507938" y="502740"/>
                  </a:cubicBezTo>
                  <a:cubicBezTo>
                    <a:pt x="529720" y="489348"/>
                    <a:pt x="546075" y="474152"/>
                    <a:pt x="555461" y="457895"/>
                  </a:cubicBezTo>
                  <a:lnTo>
                    <a:pt x="555461" y="470796"/>
                  </a:lnTo>
                  <a:cubicBezTo>
                    <a:pt x="555436" y="470822"/>
                    <a:pt x="555436" y="470842"/>
                    <a:pt x="555410" y="470863"/>
                  </a:cubicBezTo>
                  <a:cubicBezTo>
                    <a:pt x="555410" y="467973"/>
                    <a:pt x="555410" y="465274"/>
                    <a:pt x="555410" y="462947"/>
                  </a:cubicBezTo>
                  <a:cubicBezTo>
                    <a:pt x="548209" y="483019"/>
                    <a:pt x="530440" y="501499"/>
                    <a:pt x="504827" y="517238"/>
                  </a:cubicBezTo>
                  <a:cubicBezTo>
                    <a:pt x="490349" y="526152"/>
                    <a:pt x="473325" y="534177"/>
                    <a:pt x="454244" y="541115"/>
                  </a:cubicBezTo>
                  <a:cubicBezTo>
                    <a:pt x="438660" y="546751"/>
                    <a:pt x="421739" y="551679"/>
                    <a:pt x="403661" y="555774"/>
                  </a:cubicBezTo>
                  <a:cubicBezTo>
                    <a:pt x="387614" y="559398"/>
                    <a:pt x="370719" y="562387"/>
                    <a:pt x="353078" y="564600"/>
                  </a:cubicBezTo>
                  <a:cubicBezTo>
                    <a:pt x="336774" y="566642"/>
                    <a:pt x="319879" y="568044"/>
                    <a:pt x="302521" y="568757"/>
                  </a:cubicBezTo>
                  <a:cubicBezTo>
                    <a:pt x="294369" y="569083"/>
                    <a:pt x="286140" y="569274"/>
                    <a:pt x="277808" y="569274"/>
                  </a:cubicBezTo>
                  <a:cubicBezTo>
                    <a:pt x="269090" y="569248"/>
                    <a:pt x="260450" y="569067"/>
                    <a:pt x="251938" y="568716"/>
                  </a:cubicBezTo>
                  <a:cubicBezTo>
                    <a:pt x="234580" y="567971"/>
                    <a:pt x="217659" y="566534"/>
                    <a:pt x="201355" y="564440"/>
                  </a:cubicBezTo>
                  <a:cubicBezTo>
                    <a:pt x="183714" y="562196"/>
                    <a:pt x="166819" y="559171"/>
                    <a:pt x="150772" y="555500"/>
                  </a:cubicBezTo>
                  <a:cubicBezTo>
                    <a:pt x="132694" y="551374"/>
                    <a:pt x="115773" y="546374"/>
                    <a:pt x="100189" y="540655"/>
                  </a:cubicBezTo>
                  <a:cubicBezTo>
                    <a:pt x="81082" y="533634"/>
                    <a:pt x="64058" y="525500"/>
                    <a:pt x="49632" y="516498"/>
                  </a:cubicBezTo>
                  <a:cubicBezTo>
                    <a:pt x="24636" y="500909"/>
                    <a:pt x="7304" y="482709"/>
                    <a:pt x="232" y="462947"/>
                  </a:cubicBezTo>
                  <a:cubicBezTo>
                    <a:pt x="232" y="465274"/>
                    <a:pt x="232" y="467978"/>
                    <a:pt x="232" y="470873"/>
                  </a:cubicBezTo>
                  <a:cubicBezTo>
                    <a:pt x="155" y="470739"/>
                    <a:pt x="77" y="470605"/>
                    <a:pt x="0" y="470465"/>
                  </a:cubicBezTo>
                  <a:close/>
                  <a:moveTo>
                    <a:pt x="0" y="381325"/>
                  </a:moveTo>
                  <a:cubicBezTo>
                    <a:pt x="9155" y="397390"/>
                    <a:pt x="25176" y="412452"/>
                    <a:pt x="46494" y="425745"/>
                  </a:cubicBezTo>
                  <a:cubicBezTo>
                    <a:pt x="61204" y="434944"/>
                    <a:pt x="78459" y="443269"/>
                    <a:pt x="97746" y="450518"/>
                  </a:cubicBezTo>
                  <a:cubicBezTo>
                    <a:pt x="113561" y="456459"/>
                    <a:pt x="130765" y="461676"/>
                    <a:pt x="149023" y="465998"/>
                  </a:cubicBezTo>
                  <a:cubicBezTo>
                    <a:pt x="165327" y="469871"/>
                    <a:pt x="182454" y="473061"/>
                    <a:pt x="200301" y="475460"/>
                  </a:cubicBezTo>
                  <a:cubicBezTo>
                    <a:pt x="216861" y="477668"/>
                    <a:pt x="233988" y="479219"/>
                    <a:pt x="251578" y="480016"/>
                  </a:cubicBezTo>
                  <a:cubicBezTo>
                    <a:pt x="260244" y="480398"/>
                    <a:pt x="268987" y="480600"/>
                    <a:pt x="277808" y="480636"/>
                  </a:cubicBezTo>
                  <a:cubicBezTo>
                    <a:pt x="286243" y="480600"/>
                    <a:pt x="294600" y="480419"/>
                    <a:pt x="302855" y="480057"/>
                  </a:cubicBezTo>
                  <a:cubicBezTo>
                    <a:pt x="320419" y="479307"/>
                    <a:pt x="337571" y="477813"/>
                    <a:pt x="354132" y="475600"/>
                  </a:cubicBezTo>
                  <a:cubicBezTo>
                    <a:pt x="371953" y="473273"/>
                    <a:pt x="389106" y="470119"/>
                    <a:pt x="405384" y="466308"/>
                  </a:cubicBezTo>
                  <a:cubicBezTo>
                    <a:pt x="423668" y="462001"/>
                    <a:pt x="440846" y="456857"/>
                    <a:pt x="456661" y="450967"/>
                  </a:cubicBezTo>
                  <a:cubicBezTo>
                    <a:pt x="475948" y="443811"/>
                    <a:pt x="493178" y="435564"/>
                    <a:pt x="507938" y="426475"/>
                  </a:cubicBezTo>
                  <a:cubicBezTo>
                    <a:pt x="529720" y="413083"/>
                    <a:pt x="546075" y="397887"/>
                    <a:pt x="555461" y="381630"/>
                  </a:cubicBezTo>
                  <a:lnTo>
                    <a:pt x="555461" y="394531"/>
                  </a:lnTo>
                  <a:cubicBezTo>
                    <a:pt x="555436" y="394557"/>
                    <a:pt x="555436" y="394577"/>
                    <a:pt x="555410" y="394598"/>
                  </a:cubicBezTo>
                  <a:cubicBezTo>
                    <a:pt x="555410" y="391708"/>
                    <a:pt x="555410" y="389009"/>
                    <a:pt x="555410" y="386682"/>
                  </a:cubicBezTo>
                  <a:cubicBezTo>
                    <a:pt x="548209" y="406754"/>
                    <a:pt x="530440" y="425234"/>
                    <a:pt x="504827" y="440973"/>
                  </a:cubicBezTo>
                  <a:cubicBezTo>
                    <a:pt x="490349" y="449887"/>
                    <a:pt x="473325" y="457912"/>
                    <a:pt x="454244" y="464850"/>
                  </a:cubicBezTo>
                  <a:cubicBezTo>
                    <a:pt x="438660" y="470491"/>
                    <a:pt x="421739" y="475414"/>
                    <a:pt x="403661" y="479509"/>
                  </a:cubicBezTo>
                  <a:cubicBezTo>
                    <a:pt x="387614" y="483133"/>
                    <a:pt x="370719" y="486122"/>
                    <a:pt x="353078" y="488335"/>
                  </a:cubicBezTo>
                  <a:cubicBezTo>
                    <a:pt x="336774" y="490377"/>
                    <a:pt x="319879" y="491779"/>
                    <a:pt x="302521" y="492492"/>
                  </a:cubicBezTo>
                  <a:cubicBezTo>
                    <a:pt x="294369" y="492818"/>
                    <a:pt x="286140" y="493009"/>
                    <a:pt x="277808" y="493009"/>
                  </a:cubicBezTo>
                  <a:cubicBezTo>
                    <a:pt x="269090" y="492983"/>
                    <a:pt x="260450" y="492802"/>
                    <a:pt x="251938" y="492451"/>
                  </a:cubicBezTo>
                  <a:cubicBezTo>
                    <a:pt x="234580" y="491706"/>
                    <a:pt x="217659" y="490269"/>
                    <a:pt x="201355" y="488175"/>
                  </a:cubicBezTo>
                  <a:cubicBezTo>
                    <a:pt x="183714" y="485931"/>
                    <a:pt x="166819" y="482906"/>
                    <a:pt x="150772" y="479235"/>
                  </a:cubicBezTo>
                  <a:cubicBezTo>
                    <a:pt x="132694" y="475109"/>
                    <a:pt x="115773" y="470109"/>
                    <a:pt x="100189" y="464390"/>
                  </a:cubicBezTo>
                  <a:cubicBezTo>
                    <a:pt x="81082" y="457369"/>
                    <a:pt x="64058" y="449235"/>
                    <a:pt x="49632" y="440233"/>
                  </a:cubicBezTo>
                  <a:cubicBezTo>
                    <a:pt x="24636" y="424644"/>
                    <a:pt x="7304" y="406444"/>
                    <a:pt x="232" y="386682"/>
                  </a:cubicBezTo>
                  <a:cubicBezTo>
                    <a:pt x="232" y="389009"/>
                    <a:pt x="232" y="391713"/>
                    <a:pt x="232" y="394608"/>
                  </a:cubicBezTo>
                  <a:cubicBezTo>
                    <a:pt x="155" y="394474"/>
                    <a:pt x="77" y="394340"/>
                    <a:pt x="0" y="394200"/>
                  </a:cubicBezTo>
                  <a:close/>
                  <a:moveTo>
                    <a:pt x="0" y="305060"/>
                  </a:moveTo>
                  <a:cubicBezTo>
                    <a:pt x="9155" y="321125"/>
                    <a:pt x="25176" y="336187"/>
                    <a:pt x="46494" y="349480"/>
                  </a:cubicBezTo>
                  <a:cubicBezTo>
                    <a:pt x="61204" y="358679"/>
                    <a:pt x="78459" y="367004"/>
                    <a:pt x="97746" y="374253"/>
                  </a:cubicBezTo>
                  <a:cubicBezTo>
                    <a:pt x="113561" y="380194"/>
                    <a:pt x="130765" y="385411"/>
                    <a:pt x="149023" y="389733"/>
                  </a:cubicBezTo>
                  <a:cubicBezTo>
                    <a:pt x="165327" y="393606"/>
                    <a:pt x="182454" y="396796"/>
                    <a:pt x="200301" y="399195"/>
                  </a:cubicBezTo>
                  <a:cubicBezTo>
                    <a:pt x="216861" y="401403"/>
                    <a:pt x="233988" y="402949"/>
                    <a:pt x="251578" y="403751"/>
                  </a:cubicBezTo>
                  <a:cubicBezTo>
                    <a:pt x="260244" y="404133"/>
                    <a:pt x="268987" y="404335"/>
                    <a:pt x="277808" y="404371"/>
                  </a:cubicBezTo>
                  <a:cubicBezTo>
                    <a:pt x="286243" y="404335"/>
                    <a:pt x="294600" y="404154"/>
                    <a:pt x="302855" y="403792"/>
                  </a:cubicBezTo>
                  <a:cubicBezTo>
                    <a:pt x="320419" y="403042"/>
                    <a:pt x="337571" y="401548"/>
                    <a:pt x="354132" y="399335"/>
                  </a:cubicBezTo>
                  <a:cubicBezTo>
                    <a:pt x="371953" y="397008"/>
                    <a:pt x="389106" y="393854"/>
                    <a:pt x="405384" y="390043"/>
                  </a:cubicBezTo>
                  <a:cubicBezTo>
                    <a:pt x="423668" y="385736"/>
                    <a:pt x="440846" y="380592"/>
                    <a:pt x="456661" y="374697"/>
                  </a:cubicBezTo>
                  <a:cubicBezTo>
                    <a:pt x="475948" y="367546"/>
                    <a:pt x="493178" y="359299"/>
                    <a:pt x="507938" y="350210"/>
                  </a:cubicBezTo>
                  <a:cubicBezTo>
                    <a:pt x="529720" y="336818"/>
                    <a:pt x="546075" y="321622"/>
                    <a:pt x="555461" y="305365"/>
                  </a:cubicBezTo>
                  <a:lnTo>
                    <a:pt x="555461" y="318266"/>
                  </a:lnTo>
                  <a:cubicBezTo>
                    <a:pt x="555436" y="318292"/>
                    <a:pt x="555436" y="318312"/>
                    <a:pt x="555410" y="318333"/>
                  </a:cubicBezTo>
                  <a:cubicBezTo>
                    <a:pt x="555410" y="315443"/>
                    <a:pt x="555410" y="312744"/>
                    <a:pt x="555410" y="310417"/>
                  </a:cubicBezTo>
                  <a:cubicBezTo>
                    <a:pt x="548209" y="330489"/>
                    <a:pt x="530440" y="348969"/>
                    <a:pt x="504827" y="364708"/>
                  </a:cubicBezTo>
                  <a:cubicBezTo>
                    <a:pt x="490349" y="373622"/>
                    <a:pt x="473325" y="381647"/>
                    <a:pt x="454244" y="388585"/>
                  </a:cubicBezTo>
                  <a:cubicBezTo>
                    <a:pt x="438660" y="394221"/>
                    <a:pt x="421739" y="399149"/>
                    <a:pt x="403661" y="403244"/>
                  </a:cubicBezTo>
                  <a:cubicBezTo>
                    <a:pt x="387614" y="406868"/>
                    <a:pt x="370719" y="409857"/>
                    <a:pt x="353078" y="412070"/>
                  </a:cubicBezTo>
                  <a:cubicBezTo>
                    <a:pt x="336774" y="414112"/>
                    <a:pt x="319879" y="415514"/>
                    <a:pt x="302521" y="416227"/>
                  </a:cubicBezTo>
                  <a:cubicBezTo>
                    <a:pt x="294369" y="416553"/>
                    <a:pt x="286140" y="416744"/>
                    <a:pt x="277808" y="416744"/>
                  </a:cubicBezTo>
                  <a:cubicBezTo>
                    <a:pt x="269090" y="416718"/>
                    <a:pt x="260450" y="416537"/>
                    <a:pt x="251938" y="416186"/>
                  </a:cubicBezTo>
                  <a:cubicBezTo>
                    <a:pt x="234580" y="415441"/>
                    <a:pt x="217659" y="414004"/>
                    <a:pt x="201355" y="411910"/>
                  </a:cubicBezTo>
                  <a:cubicBezTo>
                    <a:pt x="183714" y="409666"/>
                    <a:pt x="166819" y="406641"/>
                    <a:pt x="150772" y="402970"/>
                  </a:cubicBezTo>
                  <a:cubicBezTo>
                    <a:pt x="132694" y="398844"/>
                    <a:pt x="115773" y="393844"/>
                    <a:pt x="100189" y="388125"/>
                  </a:cubicBezTo>
                  <a:cubicBezTo>
                    <a:pt x="81082" y="381104"/>
                    <a:pt x="64058" y="372970"/>
                    <a:pt x="49632" y="363968"/>
                  </a:cubicBezTo>
                  <a:cubicBezTo>
                    <a:pt x="24636" y="348379"/>
                    <a:pt x="7304" y="330179"/>
                    <a:pt x="232" y="310417"/>
                  </a:cubicBezTo>
                  <a:cubicBezTo>
                    <a:pt x="232" y="312744"/>
                    <a:pt x="232" y="315448"/>
                    <a:pt x="232" y="318343"/>
                  </a:cubicBezTo>
                  <a:cubicBezTo>
                    <a:pt x="155" y="318209"/>
                    <a:pt x="77" y="318075"/>
                    <a:pt x="0" y="317935"/>
                  </a:cubicBezTo>
                  <a:close/>
                  <a:moveTo>
                    <a:pt x="0" y="228795"/>
                  </a:moveTo>
                  <a:cubicBezTo>
                    <a:pt x="9155" y="244860"/>
                    <a:pt x="25176" y="259922"/>
                    <a:pt x="46494" y="273215"/>
                  </a:cubicBezTo>
                  <a:cubicBezTo>
                    <a:pt x="61204" y="282414"/>
                    <a:pt x="78459" y="290739"/>
                    <a:pt x="97746" y="297988"/>
                  </a:cubicBezTo>
                  <a:cubicBezTo>
                    <a:pt x="113561" y="303929"/>
                    <a:pt x="130765" y="309146"/>
                    <a:pt x="149023" y="313468"/>
                  </a:cubicBezTo>
                  <a:cubicBezTo>
                    <a:pt x="165327" y="317341"/>
                    <a:pt x="182454" y="320531"/>
                    <a:pt x="200301" y="322930"/>
                  </a:cubicBezTo>
                  <a:cubicBezTo>
                    <a:pt x="216861" y="325138"/>
                    <a:pt x="233988" y="326689"/>
                    <a:pt x="251578" y="327486"/>
                  </a:cubicBezTo>
                  <a:cubicBezTo>
                    <a:pt x="260244" y="327868"/>
                    <a:pt x="268987" y="328070"/>
                    <a:pt x="277808" y="328106"/>
                  </a:cubicBezTo>
                  <a:cubicBezTo>
                    <a:pt x="286243" y="328070"/>
                    <a:pt x="294600" y="327889"/>
                    <a:pt x="302855" y="327527"/>
                  </a:cubicBezTo>
                  <a:cubicBezTo>
                    <a:pt x="320419" y="326777"/>
                    <a:pt x="337571" y="325283"/>
                    <a:pt x="354132" y="323070"/>
                  </a:cubicBezTo>
                  <a:cubicBezTo>
                    <a:pt x="371953" y="320743"/>
                    <a:pt x="389106" y="317589"/>
                    <a:pt x="405384" y="313778"/>
                  </a:cubicBezTo>
                  <a:cubicBezTo>
                    <a:pt x="423668" y="309471"/>
                    <a:pt x="440846" y="304327"/>
                    <a:pt x="456661" y="298437"/>
                  </a:cubicBezTo>
                  <a:cubicBezTo>
                    <a:pt x="475948" y="291281"/>
                    <a:pt x="493178" y="283034"/>
                    <a:pt x="507938" y="273945"/>
                  </a:cubicBezTo>
                  <a:cubicBezTo>
                    <a:pt x="529720" y="260553"/>
                    <a:pt x="546075" y="245357"/>
                    <a:pt x="555461" y="229100"/>
                  </a:cubicBezTo>
                  <a:lnTo>
                    <a:pt x="555461" y="242001"/>
                  </a:lnTo>
                  <a:cubicBezTo>
                    <a:pt x="555436" y="242027"/>
                    <a:pt x="555436" y="242047"/>
                    <a:pt x="555410" y="242068"/>
                  </a:cubicBezTo>
                  <a:cubicBezTo>
                    <a:pt x="555410" y="239178"/>
                    <a:pt x="555410" y="236479"/>
                    <a:pt x="555410" y="234152"/>
                  </a:cubicBezTo>
                  <a:cubicBezTo>
                    <a:pt x="548209" y="254224"/>
                    <a:pt x="530440" y="272704"/>
                    <a:pt x="504827" y="288443"/>
                  </a:cubicBezTo>
                  <a:cubicBezTo>
                    <a:pt x="490349" y="297357"/>
                    <a:pt x="473325" y="305382"/>
                    <a:pt x="454244" y="312320"/>
                  </a:cubicBezTo>
                  <a:cubicBezTo>
                    <a:pt x="438660" y="317961"/>
                    <a:pt x="421739" y="322884"/>
                    <a:pt x="403661" y="326979"/>
                  </a:cubicBezTo>
                  <a:cubicBezTo>
                    <a:pt x="387614" y="330603"/>
                    <a:pt x="370719" y="333592"/>
                    <a:pt x="353078" y="335805"/>
                  </a:cubicBezTo>
                  <a:cubicBezTo>
                    <a:pt x="336774" y="337847"/>
                    <a:pt x="319879" y="339249"/>
                    <a:pt x="302521" y="339962"/>
                  </a:cubicBezTo>
                  <a:cubicBezTo>
                    <a:pt x="294369" y="340288"/>
                    <a:pt x="286140" y="340479"/>
                    <a:pt x="277808" y="340479"/>
                  </a:cubicBezTo>
                  <a:cubicBezTo>
                    <a:pt x="269090" y="340453"/>
                    <a:pt x="260450" y="340272"/>
                    <a:pt x="251938" y="339921"/>
                  </a:cubicBezTo>
                  <a:cubicBezTo>
                    <a:pt x="234580" y="339176"/>
                    <a:pt x="217659" y="337739"/>
                    <a:pt x="201355" y="335645"/>
                  </a:cubicBezTo>
                  <a:cubicBezTo>
                    <a:pt x="183714" y="333401"/>
                    <a:pt x="166819" y="330376"/>
                    <a:pt x="150772" y="326705"/>
                  </a:cubicBezTo>
                  <a:cubicBezTo>
                    <a:pt x="132694" y="322579"/>
                    <a:pt x="115773" y="317579"/>
                    <a:pt x="100189" y="311860"/>
                  </a:cubicBezTo>
                  <a:cubicBezTo>
                    <a:pt x="81082" y="304839"/>
                    <a:pt x="64058" y="296705"/>
                    <a:pt x="49632" y="287703"/>
                  </a:cubicBezTo>
                  <a:cubicBezTo>
                    <a:pt x="24636" y="272114"/>
                    <a:pt x="7304" y="253914"/>
                    <a:pt x="232" y="234152"/>
                  </a:cubicBezTo>
                  <a:cubicBezTo>
                    <a:pt x="232" y="236479"/>
                    <a:pt x="232" y="239183"/>
                    <a:pt x="232" y="242078"/>
                  </a:cubicBezTo>
                  <a:cubicBezTo>
                    <a:pt x="155" y="241944"/>
                    <a:pt x="77" y="241810"/>
                    <a:pt x="0" y="241670"/>
                  </a:cubicBezTo>
                  <a:close/>
                  <a:moveTo>
                    <a:pt x="0" y="152530"/>
                  </a:moveTo>
                  <a:cubicBezTo>
                    <a:pt x="9155" y="168595"/>
                    <a:pt x="25176" y="183657"/>
                    <a:pt x="46494" y="196950"/>
                  </a:cubicBezTo>
                  <a:cubicBezTo>
                    <a:pt x="61204" y="206149"/>
                    <a:pt x="78459" y="214474"/>
                    <a:pt x="97746" y="221723"/>
                  </a:cubicBezTo>
                  <a:cubicBezTo>
                    <a:pt x="113561" y="227664"/>
                    <a:pt x="130765" y="232881"/>
                    <a:pt x="149023" y="237203"/>
                  </a:cubicBezTo>
                  <a:cubicBezTo>
                    <a:pt x="165327" y="241076"/>
                    <a:pt x="182454" y="244266"/>
                    <a:pt x="200301" y="246665"/>
                  </a:cubicBezTo>
                  <a:cubicBezTo>
                    <a:pt x="216861" y="248873"/>
                    <a:pt x="233988" y="250419"/>
                    <a:pt x="251578" y="251221"/>
                  </a:cubicBezTo>
                  <a:cubicBezTo>
                    <a:pt x="260244" y="251603"/>
                    <a:pt x="268987" y="251805"/>
                    <a:pt x="277808" y="251841"/>
                  </a:cubicBezTo>
                  <a:cubicBezTo>
                    <a:pt x="286243" y="251805"/>
                    <a:pt x="294600" y="251619"/>
                    <a:pt x="302855" y="251262"/>
                  </a:cubicBezTo>
                  <a:cubicBezTo>
                    <a:pt x="320419" y="250512"/>
                    <a:pt x="337571" y="249018"/>
                    <a:pt x="354132" y="246805"/>
                  </a:cubicBezTo>
                  <a:cubicBezTo>
                    <a:pt x="371953" y="244478"/>
                    <a:pt x="389106" y="241324"/>
                    <a:pt x="405384" y="237513"/>
                  </a:cubicBezTo>
                  <a:cubicBezTo>
                    <a:pt x="423668" y="233206"/>
                    <a:pt x="440846" y="228062"/>
                    <a:pt x="456661" y="222167"/>
                  </a:cubicBezTo>
                  <a:cubicBezTo>
                    <a:pt x="475948" y="215016"/>
                    <a:pt x="493178" y="206769"/>
                    <a:pt x="507938" y="197680"/>
                  </a:cubicBezTo>
                  <a:cubicBezTo>
                    <a:pt x="529720" y="184288"/>
                    <a:pt x="546075" y="169092"/>
                    <a:pt x="555461" y="152835"/>
                  </a:cubicBezTo>
                  <a:lnTo>
                    <a:pt x="555461" y="165736"/>
                  </a:lnTo>
                  <a:cubicBezTo>
                    <a:pt x="555436" y="165762"/>
                    <a:pt x="555436" y="165782"/>
                    <a:pt x="555410" y="165803"/>
                  </a:cubicBezTo>
                  <a:cubicBezTo>
                    <a:pt x="555410" y="162913"/>
                    <a:pt x="555410" y="160214"/>
                    <a:pt x="555410" y="157887"/>
                  </a:cubicBezTo>
                  <a:cubicBezTo>
                    <a:pt x="548209" y="177959"/>
                    <a:pt x="530440" y="196439"/>
                    <a:pt x="504827" y="212178"/>
                  </a:cubicBezTo>
                  <a:cubicBezTo>
                    <a:pt x="490349" y="221092"/>
                    <a:pt x="473325" y="229117"/>
                    <a:pt x="454244" y="236055"/>
                  </a:cubicBezTo>
                  <a:cubicBezTo>
                    <a:pt x="438660" y="241691"/>
                    <a:pt x="421739" y="246619"/>
                    <a:pt x="403661" y="250714"/>
                  </a:cubicBezTo>
                  <a:cubicBezTo>
                    <a:pt x="387614" y="254338"/>
                    <a:pt x="370719" y="257327"/>
                    <a:pt x="353078" y="259540"/>
                  </a:cubicBezTo>
                  <a:cubicBezTo>
                    <a:pt x="336774" y="261582"/>
                    <a:pt x="319879" y="262984"/>
                    <a:pt x="302521" y="263697"/>
                  </a:cubicBezTo>
                  <a:cubicBezTo>
                    <a:pt x="294369" y="264023"/>
                    <a:pt x="286140" y="264214"/>
                    <a:pt x="277808" y="264214"/>
                  </a:cubicBezTo>
                  <a:cubicBezTo>
                    <a:pt x="269090" y="264188"/>
                    <a:pt x="260450" y="264007"/>
                    <a:pt x="251938" y="263656"/>
                  </a:cubicBezTo>
                  <a:cubicBezTo>
                    <a:pt x="234580" y="262911"/>
                    <a:pt x="217659" y="261474"/>
                    <a:pt x="201355" y="259380"/>
                  </a:cubicBezTo>
                  <a:cubicBezTo>
                    <a:pt x="183714" y="257136"/>
                    <a:pt x="166819" y="254111"/>
                    <a:pt x="150772" y="250440"/>
                  </a:cubicBezTo>
                  <a:cubicBezTo>
                    <a:pt x="132694" y="246314"/>
                    <a:pt x="115773" y="241314"/>
                    <a:pt x="100189" y="235595"/>
                  </a:cubicBezTo>
                  <a:cubicBezTo>
                    <a:pt x="81082" y="228574"/>
                    <a:pt x="64058" y="220440"/>
                    <a:pt x="49632" y="211438"/>
                  </a:cubicBezTo>
                  <a:cubicBezTo>
                    <a:pt x="24636" y="195849"/>
                    <a:pt x="7304" y="177649"/>
                    <a:pt x="232" y="157887"/>
                  </a:cubicBezTo>
                  <a:cubicBezTo>
                    <a:pt x="232" y="160214"/>
                    <a:pt x="232" y="162918"/>
                    <a:pt x="232" y="165813"/>
                  </a:cubicBezTo>
                  <a:cubicBezTo>
                    <a:pt x="155" y="165679"/>
                    <a:pt x="77" y="165545"/>
                    <a:pt x="0" y="165405"/>
                  </a:cubicBezTo>
                  <a:close/>
                  <a:moveTo>
                    <a:pt x="0" y="76265"/>
                  </a:moveTo>
                  <a:cubicBezTo>
                    <a:pt x="9155" y="92330"/>
                    <a:pt x="25176" y="107392"/>
                    <a:pt x="46494" y="120685"/>
                  </a:cubicBezTo>
                  <a:cubicBezTo>
                    <a:pt x="61204" y="129884"/>
                    <a:pt x="78459" y="138209"/>
                    <a:pt x="97746" y="145458"/>
                  </a:cubicBezTo>
                  <a:cubicBezTo>
                    <a:pt x="113561" y="151399"/>
                    <a:pt x="130765" y="156616"/>
                    <a:pt x="149023" y="160938"/>
                  </a:cubicBezTo>
                  <a:cubicBezTo>
                    <a:pt x="165327" y="164811"/>
                    <a:pt x="182454" y="168001"/>
                    <a:pt x="200301" y="170400"/>
                  </a:cubicBezTo>
                  <a:cubicBezTo>
                    <a:pt x="216861" y="172608"/>
                    <a:pt x="233988" y="174159"/>
                    <a:pt x="251578" y="174956"/>
                  </a:cubicBezTo>
                  <a:cubicBezTo>
                    <a:pt x="260244" y="175338"/>
                    <a:pt x="268987" y="175540"/>
                    <a:pt x="277808" y="175576"/>
                  </a:cubicBezTo>
                  <a:cubicBezTo>
                    <a:pt x="286243" y="175540"/>
                    <a:pt x="294600" y="175359"/>
                    <a:pt x="302855" y="174997"/>
                  </a:cubicBezTo>
                  <a:cubicBezTo>
                    <a:pt x="320419" y="174247"/>
                    <a:pt x="337571" y="172753"/>
                    <a:pt x="354132" y="170540"/>
                  </a:cubicBezTo>
                  <a:cubicBezTo>
                    <a:pt x="371953" y="168213"/>
                    <a:pt x="389106" y="165059"/>
                    <a:pt x="405384" y="161248"/>
                  </a:cubicBezTo>
                  <a:cubicBezTo>
                    <a:pt x="423668" y="156941"/>
                    <a:pt x="440846" y="151797"/>
                    <a:pt x="456661" y="145902"/>
                  </a:cubicBezTo>
                  <a:cubicBezTo>
                    <a:pt x="475948" y="138751"/>
                    <a:pt x="493178" y="130504"/>
                    <a:pt x="507938" y="121415"/>
                  </a:cubicBezTo>
                  <a:cubicBezTo>
                    <a:pt x="529720" y="108023"/>
                    <a:pt x="546075" y="92827"/>
                    <a:pt x="555461" y="76570"/>
                  </a:cubicBezTo>
                  <a:lnTo>
                    <a:pt x="555461" y="89471"/>
                  </a:lnTo>
                  <a:cubicBezTo>
                    <a:pt x="555436" y="89497"/>
                    <a:pt x="555436" y="89517"/>
                    <a:pt x="555410" y="89538"/>
                  </a:cubicBezTo>
                  <a:cubicBezTo>
                    <a:pt x="555410" y="86648"/>
                    <a:pt x="555410" y="83949"/>
                    <a:pt x="555410" y="81622"/>
                  </a:cubicBezTo>
                  <a:cubicBezTo>
                    <a:pt x="548209" y="101694"/>
                    <a:pt x="530440" y="120174"/>
                    <a:pt x="504827" y="135913"/>
                  </a:cubicBezTo>
                  <a:cubicBezTo>
                    <a:pt x="490349" y="144827"/>
                    <a:pt x="473325" y="152852"/>
                    <a:pt x="454244" y="159790"/>
                  </a:cubicBezTo>
                  <a:cubicBezTo>
                    <a:pt x="438660" y="165431"/>
                    <a:pt x="421739" y="170354"/>
                    <a:pt x="403661" y="174449"/>
                  </a:cubicBezTo>
                  <a:cubicBezTo>
                    <a:pt x="387614" y="178073"/>
                    <a:pt x="370719" y="181062"/>
                    <a:pt x="353078" y="183275"/>
                  </a:cubicBezTo>
                  <a:cubicBezTo>
                    <a:pt x="336774" y="185317"/>
                    <a:pt x="319879" y="186719"/>
                    <a:pt x="302521" y="187432"/>
                  </a:cubicBezTo>
                  <a:cubicBezTo>
                    <a:pt x="294369" y="187758"/>
                    <a:pt x="286140" y="187949"/>
                    <a:pt x="277808" y="187949"/>
                  </a:cubicBezTo>
                  <a:cubicBezTo>
                    <a:pt x="269090" y="187923"/>
                    <a:pt x="260450" y="187742"/>
                    <a:pt x="251938" y="187391"/>
                  </a:cubicBezTo>
                  <a:cubicBezTo>
                    <a:pt x="234580" y="186646"/>
                    <a:pt x="217659" y="185209"/>
                    <a:pt x="201355" y="183115"/>
                  </a:cubicBezTo>
                  <a:cubicBezTo>
                    <a:pt x="183714" y="180871"/>
                    <a:pt x="166819" y="177846"/>
                    <a:pt x="150772" y="174175"/>
                  </a:cubicBezTo>
                  <a:cubicBezTo>
                    <a:pt x="132694" y="170049"/>
                    <a:pt x="115773" y="165049"/>
                    <a:pt x="100189" y="159330"/>
                  </a:cubicBezTo>
                  <a:cubicBezTo>
                    <a:pt x="81082" y="152309"/>
                    <a:pt x="64058" y="144175"/>
                    <a:pt x="49632" y="135173"/>
                  </a:cubicBezTo>
                  <a:cubicBezTo>
                    <a:pt x="24636" y="119584"/>
                    <a:pt x="7304" y="101384"/>
                    <a:pt x="232" y="81622"/>
                  </a:cubicBezTo>
                  <a:cubicBezTo>
                    <a:pt x="232" y="83949"/>
                    <a:pt x="232" y="86653"/>
                    <a:pt x="232" y="89548"/>
                  </a:cubicBezTo>
                  <a:cubicBezTo>
                    <a:pt x="155" y="89414"/>
                    <a:pt x="77" y="89280"/>
                    <a:pt x="0" y="89140"/>
                  </a:cubicBezTo>
                  <a:close/>
                  <a:moveTo>
                    <a:pt x="0" y="0"/>
                  </a:moveTo>
                  <a:cubicBezTo>
                    <a:pt x="9155" y="16065"/>
                    <a:pt x="25176" y="31127"/>
                    <a:pt x="46494" y="44420"/>
                  </a:cubicBezTo>
                  <a:cubicBezTo>
                    <a:pt x="61204" y="53619"/>
                    <a:pt x="78459" y="61944"/>
                    <a:pt x="97746" y="69193"/>
                  </a:cubicBezTo>
                  <a:cubicBezTo>
                    <a:pt x="113561" y="75134"/>
                    <a:pt x="130765" y="80351"/>
                    <a:pt x="149023" y="84673"/>
                  </a:cubicBezTo>
                  <a:cubicBezTo>
                    <a:pt x="165327" y="88546"/>
                    <a:pt x="182454" y="91736"/>
                    <a:pt x="200301" y="94135"/>
                  </a:cubicBezTo>
                  <a:cubicBezTo>
                    <a:pt x="216861" y="96343"/>
                    <a:pt x="233988" y="97889"/>
                    <a:pt x="251578" y="98691"/>
                  </a:cubicBezTo>
                  <a:cubicBezTo>
                    <a:pt x="260244" y="99073"/>
                    <a:pt x="268987" y="99275"/>
                    <a:pt x="277808" y="99311"/>
                  </a:cubicBezTo>
                  <a:cubicBezTo>
                    <a:pt x="286243" y="99275"/>
                    <a:pt x="294600" y="99089"/>
                    <a:pt x="302855" y="98732"/>
                  </a:cubicBezTo>
                  <a:cubicBezTo>
                    <a:pt x="320419" y="97982"/>
                    <a:pt x="337571" y="96488"/>
                    <a:pt x="354132" y="94275"/>
                  </a:cubicBezTo>
                  <a:cubicBezTo>
                    <a:pt x="371953" y="91948"/>
                    <a:pt x="389106" y="88794"/>
                    <a:pt x="405384" y="84983"/>
                  </a:cubicBezTo>
                  <a:cubicBezTo>
                    <a:pt x="423668" y="80676"/>
                    <a:pt x="440846" y="75532"/>
                    <a:pt x="456661" y="69637"/>
                  </a:cubicBezTo>
                  <a:cubicBezTo>
                    <a:pt x="475948" y="62486"/>
                    <a:pt x="493178" y="54239"/>
                    <a:pt x="507938" y="45150"/>
                  </a:cubicBezTo>
                  <a:cubicBezTo>
                    <a:pt x="529720" y="31758"/>
                    <a:pt x="546075" y="16562"/>
                    <a:pt x="555461" y="305"/>
                  </a:cubicBezTo>
                  <a:lnTo>
                    <a:pt x="555461" y="13206"/>
                  </a:lnTo>
                  <a:cubicBezTo>
                    <a:pt x="555436" y="13232"/>
                    <a:pt x="555436" y="13252"/>
                    <a:pt x="555410" y="13273"/>
                  </a:cubicBezTo>
                  <a:cubicBezTo>
                    <a:pt x="555410" y="10383"/>
                    <a:pt x="555410" y="7684"/>
                    <a:pt x="555410" y="5357"/>
                  </a:cubicBezTo>
                  <a:cubicBezTo>
                    <a:pt x="548209" y="25429"/>
                    <a:pt x="530440" y="43909"/>
                    <a:pt x="504827" y="59648"/>
                  </a:cubicBezTo>
                  <a:cubicBezTo>
                    <a:pt x="490349" y="68562"/>
                    <a:pt x="473325" y="76587"/>
                    <a:pt x="454244" y="83525"/>
                  </a:cubicBezTo>
                  <a:cubicBezTo>
                    <a:pt x="438660" y="89161"/>
                    <a:pt x="421739" y="94089"/>
                    <a:pt x="403661" y="98184"/>
                  </a:cubicBezTo>
                  <a:cubicBezTo>
                    <a:pt x="387614" y="101808"/>
                    <a:pt x="370719" y="104797"/>
                    <a:pt x="353078" y="107010"/>
                  </a:cubicBezTo>
                  <a:cubicBezTo>
                    <a:pt x="336774" y="109052"/>
                    <a:pt x="319879" y="110454"/>
                    <a:pt x="302521" y="111167"/>
                  </a:cubicBezTo>
                  <a:cubicBezTo>
                    <a:pt x="294369" y="111493"/>
                    <a:pt x="286140" y="111684"/>
                    <a:pt x="277808" y="111684"/>
                  </a:cubicBezTo>
                  <a:cubicBezTo>
                    <a:pt x="269090" y="111658"/>
                    <a:pt x="260450" y="111477"/>
                    <a:pt x="251938" y="111126"/>
                  </a:cubicBezTo>
                  <a:cubicBezTo>
                    <a:pt x="234580" y="110381"/>
                    <a:pt x="217659" y="108944"/>
                    <a:pt x="201355" y="106850"/>
                  </a:cubicBezTo>
                  <a:cubicBezTo>
                    <a:pt x="183714" y="104606"/>
                    <a:pt x="166819" y="101581"/>
                    <a:pt x="150772" y="97910"/>
                  </a:cubicBezTo>
                  <a:cubicBezTo>
                    <a:pt x="132694" y="93784"/>
                    <a:pt x="115773" y="88784"/>
                    <a:pt x="100189" y="83065"/>
                  </a:cubicBezTo>
                  <a:cubicBezTo>
                    <a:pt x="81082" y="76044"/>
                    <a:pt x="64058" y="67910"/>
                    <a:pt x="49632" y="58908"/>
                  </a:cubicBezTo>
                  <a:cubicBezTo>
                    <a:pt x="24636" y="43319"/>
                    <a:pt x="7304" y="25119"/>
                    <a:pt x="232" y="5357"/>
                  </a:cubicBezTo>
                  <a:cubicBezTo>
                    <a:pt x="232" y="7684"/>
                    <a:pt x="232" y="10388"/>
                    <a:pt x="232" y="13283"/>
                  </a:cubicBezTo>
                  <a:cubicBezTo>
                    <a:pt x="155" y="13149"/>
                    <a:pt x="77" y="13015"/>
                    <a:pt x="0" y="1287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Shape 37"/>
            <p:cNvSpPr/>
            <p:nvPr/>
          </p:nvSpPr>
          <p:spPr>
            <a:xfrm>
              <a:off x="10455057" y="2614556"/>
              <a:ext cx="555185" cy="25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1" y="17"/>
                    <a:pt x="0" y="4845"/>
                    <a:pt x="0" y="10799"/>
                  </a:cubicBezTo>
                  <a:cubicBezTo>
                    <a:pt x="0" y="16753"/>
                    <a:pt x="4831" y="21581"/>
                    <a:pt x="10800" y="21600"/>
                  </a:cubicBezTo>
                  <a:cubicBezTo>
                    <a:pt x="16767" y="21581"/>
                    <a:pt x="21600" y="16753"/>
                    <a:pt x="21600" y="10799"/>
                  </a:cubicBezTo>
                  <a:cubicBezTo>
                    <a:pt x="21600" y="4845"/>
                    <a:pt x="16767" y="17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Shape 38"/>
            <p:cNvSpPr/>
            <p:nvPr/>
          </p:nvSpPr>
          <p:spPr>
            <a:xfrm>
              <a:off x="10501800" y="2634238"/>
              <a:ext cx="462557" cy="18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Shape 39"/>
            <p:cNvSpPr/>
            <p:nvPr/>
          </p:nvSpPr>
          <p:spPr>
            <a:xfrm>
              <a:off x="10501800" y="2634238"/>
              <a:ext cx="463632" cy="197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99"/>
                  </a:moveTo>
                  <a:cubicBezTo>
                    <a:pt x="5188" y="18583"/>
                    <a:pt x="1277" y="14476"/>
                    <a:pt x="1277" y="10800"/>
                  </a:cubicBezTo>
                  <a:cubicBezTo>
                    <a:pt x="1277" y="7123"/>
                    <a:pt x="5188" y="3017"/>
                    <a:pt x="10799" y="3001"/>
                  </a:cubicBezTo>
                  <a:cubicBezTo>
                    <a:pt x="16412" y="3017"/>
                    <a:pt x="20324" y="7123"/>
                    <a:pt x="20324" y="10800"/>
                  </a:cubicBezTo>
                  <a:cubicBezTo>
                    <a:pt x="20324" y="14476"/>
                    <a:pt x="16412" y="18583"/>
                    <a:pt x="10800" y="18599"/>
                  </a:cubicBezTo>
                  <a:close/>
                  <a:moveTo>
                    <a:pt x="10799" y="0"/>
                  </a:moveTo>
                  <a:cubicBezTo>
                    <a:pt x="5564" y="14"/>
                    <a:pt x="0" y="3805"/>
                    <a:pt x="0" y="10800"/>
                  </a:cubicBezTo>
                  <a:cubicBezTo>
                    <a:pt x="0" y="17795"/>
                    <a:pt x="5564" y="21585"/>
                    <a:pt x="10799" y="21600"/>
                  </a:cubicBezTo>
                  <a:lnTo>
                    <a:pt x="10801" y="21600"/>
                  </a:lnTo>
                  <a:cubicBezTo>
                    <a:pt x="16036" y="21585"/>
                    <a:pt x="21600" y="17795"/>
                    <a:pt x="21600" y="10800"/>
                  </a:cubicBezTo>
                  <a:cubicBezTo>
                    <a:pt x="21600" y="3805"/>
                    <a:pt x="16036" y="14"/>
                    <a:pt x="10799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Shape 40"/>
            <p:cNvSpPr/>
            <p:nvPr/>
          </p:nvSpPr>
          <p:spPr>
            <a:xfrm>
              <a:off x="10654330" y="2685901"/>
              <a:ext cx="186857" cy="86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78" extrusionOk="0">
                  <a:moveTo>
                    <a:pt x="19731" y="3278"/>
                  </a:moveTo>
                  <a:lnTo>
                    <a:pt x="20854" y="2149"/>
                  </a:lnTo>
                  <a:lnTo>
                    <a:pt x="18978" y="507"/>
                  </a:lnTo>
                  <a:lnTo>
                    <a:pt x="17855" y="1609"/>
                  </a:lnTo>
                  <a:cubicBezTo>
                    <a:pt x="16365" y="545"/>
                    <a:pt x="14996" y="14"/>
                    <a:pt x="13727" y="1"/>
                  </a:cubicBezTo>
                  <a:cubicBezTo>
                    <a:pt x="12459" y="-15"/>
                    <a:pt x="11276" y="489"/>
                    <a:pt x="10163" y="1520"/>
                  </a:cubicBezTo>
                  <a:cubicBezTo>
                    <a:pt x="9383" y="2241"/>
                    <a:pt x="8831" y="3039"/>
                    <a:pt x="8506" y="3921"/>
                  </a:cubicBezTo>
                  <a:cubicBezTo>
                    <a:pt x="8179" y="4813"/>
                    <a:pt x="8048" y="5637"/>
                    <a:pt x="8119" y="6392"/>
                  </a:cubicBezTo>
                  <a:cubicBezTo>
                    <a:pt x="8191" y="7156"/>
                    <a:pt x="8447" y="8509"/>
                    <a:pt x="8896" y="10492"/>
                  </a:cubicBezTo>
                  <a:cubicBezTo>
                    <a:pt x="9176" y="11703"/>
                    <a:pt x="9183" y="12582"/>
                    <a:pt x="8915" y="13113"/>
                  </a:cubicBezTo>
                  <a:cubicBezTo>
                    <a:pt x="8644" y="13646"/>
                    <a:pt x="8038" y="14385"/>
                    <a:pt x="7091" y="15337"/>
                  </a:cubicBezTo>
                  <a:cubicBezTo>
                    <a:pt x="6710" y="15716"/>
                    <a:pt x="6355" y="15933"/>
                    <a:pt x="6024" y="15982"/>
                  </a:cubicBezTo>
                  <a:cubicBezTo>
                    <a:pt x="5693" y="16029"/>
                    <a:pt x="5388" y="15906"/>
                    <a:pt x="5113" y="15608"/>
                  </a:cubicBezTo>
                  <a:cubicBezTo>
                    <a:pt x="4792" y="15261"/>
                    <a:pt x="4730" y="14905"/>
                    <a:pt x="4928" y="14537"/>
                  </a:cubicBezTo>
                  <a:cubicBezTo>
                    <a:pt x="5124" y="14175"/>
                    <a:pt x="5793" y="13433"/>
                    <a:pt x="6923" y="12326"/>
                  </a:cubicBezTo>
                  <a:lnTo>
                    <a:pt x="7937" y="11332"/>
                  </a:lnTo>
                  <a:lnTo>
                    <a:pt x="4022" y="7313"/>
                  </a:lnTo>
                  <a:lnTo>
                    <a:pt x="3217" y="8059"/>
                  </a:lnTo>
                  <a:cubicBezTo>
                    <a:pt x="1345" y="9790"/>
                    <a:pt x="385" y="11446"/>
                    <a:pt x="370" y="13012"/>
                  </a:cubicBezTo>
                  <a:cubicBezTo>
                    <a:pt x="353" y="14616"/>
                    <a:pt x="814" y="16079"/>
                    <a:pt x="1760" y="17387"/>
                  </a:cubicBezTo>
                  <a:lnTo>
                    <a:pt x="0" y="19114"/>
                  </a:lnTo>
                  <a:lnTo>
                    <a:pt x="1873" y="21271"/>
                  </a:lnTo>
                  <a:lnTo>
                    <a:pt x="3579" y="19551"/>
                  </a:lnTo>
                  <a:cubicBezTo>
                    <a:pt x="5228" y="20942"/>
                    <a:pt x="6885" y="21585"/>
                    <a:pt x="8523" y="21464"/>
                  </a:cubicBezTo>
                  <a:cubicBezTo>
                    <a:pt x="10159" y="21341"/>
                    <a:pt x="11738" y="20458"/>
                    <a:pt x="13241" y="18845"/>
                  </a:cubicBezTo>
                  <a:cubicBezTo>
                    <a:pt x="14163" y="17855"/>
                    <a:pt x="14783" y="16896"/>
                    <a:pt x="15108" y="15967"/>
                  </a:cubicBezTo>
                  <a:cubicBezTo>
                    <a:pt x="15429" y="15050"/>
                    <a:pt x="15550" y="14224"/>
                    <a:pt x="15473" y="13487"/>
                  </a:cubicBezTo>
                  <a:cubicBezTo>
                    <a:pt x="15396" y="12754"/>
                    <a:pt x="15115" y="11551"/>
                    <a:pt x="14640" y="9896"/>
                  </a:cubicBezTo>
                  <a:cubicBezTo>
                    <a:pt x="14100" y="7996"/>
                    <a:pt x="13831" y="6829"/>
                    <a:pt x="13820" y="6356"/>
                  </a:cubicBezTo>
                  <a:cubicBezTo>
                    <a:pt x="13805" y="5881"/>
                    <a:pt x="14091" y="5357"/>
                    <a:pt x="14679" y="4781"/>
                  </a:cubicBezTo>
                  <a:cubicBezTo>
                    <a:pt x="15029" y="4439"/>
                    <a:pt x="15350" y="4239"/>
                    <a:pt x="15647" y="4181"/>
                  </a:cubicBezTo>
                  <a:cubicBezTo>
                    <a:pt x="15944" y="4125"/>
                    <a:pt x="16216" y="4210"/>
                    <a:pt x="16465" y="4439"/>
                  </a:cubicBezTo>
                  <a:cubicBezTo>
                    <a:pt x="16774" y="4723"/>
                    <a:pt x="16876" y="5010"/>
                    <a:pt x="16771" y="5297"/>
                  </a:cubicBezTo>
                  <a:cubicBezTo>
                    <a:pt x="16665" y="5586"/>
                    <a:pt x="16285" y="6058"/>
                    <a:pt x="15625" y="6719"/>
                  </a:cubicBezTo>
                  <a:lnTo>
                    <a:pt x="15000" y="7346"/>
                  </a:lnTo>
                  <a:lnTo>
                    <a:pt x="19243" y="11370"/>
                  </a:lnTo>
                  <a:cubicBezTo>
                    <a:pt x="19589" y="11058"/>
                    <a:pt x="19839" y="10821"/>
                    <a:pt x="19993" y="10655"/>
                  </a:cubicBezTo>
                  <a:cubicBezTo>
                    <a:pt x="21089" y="9488"/>
                    <a:pt x="21600" y="8283"/>
                    <a:pt x="21542" y="7039"/>
                  </a:cubicBezTo>
                  <a:cubicBezTo>
                    <a:pt x="21485" y="5821"/>
                    <a:pt x="20877" y="4566"/>
                    <a:pt x="19731" y="327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Shape 41"/>
            <p:cNvSpPr/>
            <p:nvPr/>
          </p:nvSpPr>
          <p:spPr>
            <a:xfrm>
              <a:off x="10115553" y="2946679"/>
              <a:ext cx="523576" cy="52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5" y="14236"/>
                    <a:pt x="-1286" y="8298"/>
                    <a:pt x="1753" y="4011"/>
                  </a:cubicBezTo>
                  <a:cubicBezTo>
                    <a:pt x="4793" y="-275"/>
                    <a:pt x="10731" y="-1286"/>
                    <a:pt x="15017" y="1753"/>
                  </a:cubicBezTo>
                  <a:cubicBezTo>
                    <a:pt x="19303" y="4792"/>
                    <a:pt x="20314" y="10731"/>
                    <a:pt x="17275" y="15017"/>
                  </a:cubicBezTo>
                  <a:cubicBezTo>
                    <a:pt x="14236" y="19303"/>
                    <a:pt x="8298" y="20314"/>
                    <a:pt x="4012" y="17275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Shape 42"/>
            <p:cNvSpPr/>
            <p:nvPr/>
          </p:nvSpPr>
          <p:spPr>
            <a:xfrm>
              <a:off x="10076191" y="2939298"/>
              <a:ext cx="523576" cy="52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5" y="14236"/>
                    <a:pt x="-1286" y="8298"/>
                    <a:pt x="1753" y="4011"/>
                  </a:cubicBezTo>
                  <a:cubicBezTo>
                    <a:pt x="4793" y="-275"/>
                    <a:pt x="10731" y="-1286"/>
                    <a:pt x="15017" y="1753"/>
                  </a:cubicBezTo>
                  <a:cubicBezTo>
                    <a:pt x="19303" y="4792"/>
                    <a:pt x="20314" y="10731"/>
                    <a:pt x="17275" y="15017"/>
                  </a:cubicBezTo>
                  <a:cubicBezTo>
                    <a:pt x="14236" y="19303"/>
                    <a:pt x="8298" y="20314"/>
                    <a:pt x="4012" y="1727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Shape 43"/>
            <p:cNvSpPr/>
            <p:nvPr/>
          </p:nvSpPr>
          <p:spPr>
            <a:xfrm>
              <a:off x="10159837" y="3022944"/>
              <a:ext cx="356472" cy="35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4" y="14236"/>
                    <a:pt x="-1285" y="8298"/>
                    <a:pt x="1754" y="4012"/>
                  </a:cubicBezTo>
                  <a:cubicBezTo>
                    <a:pt x="4793" y="-274"/>
                    <a:pt x="10732" y="-1285"/>
                    <a:pt x="15018" y="1754"/>
                  </a:cubicBezTo>
                  <a:cubicBezTo>
                    <a:pt x="19304" y="4793"/>
                    <a:pt x="20315" y="10731"/>
                    <a:pt x="17276" y="15018"/>
                  </a:cubicBezTo>
                  <a:cubicBezTo>
                    <a:pt x="14237" y="19304"/>
                    <a:pt x="8298" y="20315"/>
                    <a:pt x="4012" y="1727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Shape 44"/>
            <p:cNvSpPr/>
            <p:nvPr/>
          </p:nvSpPr>
          <p:spPr>
            <a:xfrm>
              <a:off x="10125394" y="2988502"/>
              <a:ext cx="423136" cy="42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0" h="19030" extrusionOk="0">
                  <a:moveTo>
                    <a:pt x="16053" y="14151"/>
                  </a:moveTo>
                  <a:cubicBezTo>
                    <a:pt x="13497" y="17756"/>
                    <a:pt x="8484" y="18610"/>
                    <a:pt x="4879" y="16053"/>
                  </a:cubicBezTo>
                  <a:cubicBezTo>
                    <a:pt x="1274" y="13497"/>
                    <a:pt x="420" y="8484"/>
                    <a:pt x="2977" y="4879"/>
                  </a:cubicBezTo>
                  <a:cubicBezTo>
                    <a:pt x="5533" y="1274"/>
                    <a:pt x="10546" y="420"/>
                    <a:pt x="14151" y="2977"/>
                  </a:cubicBezTo>
                  <a:cubicBezTo>
                    <a:pt x="17756" y="5533"/>
                    <a:pt x="18609" y="10546"/>
                    <a:pt x="16053" y="14151"/>
                  </a:cubicBezTo>
                  <a:close/>
                  <a:moveTo>
                    <a:pt x="15020" y="1750"/>
                  </a:moveTo>
                  <a:cubicBezTo>
                    <a:pt x="10739" y="-1285"/>
                    <a:pt x="4786" y="-271"/>
                    <a:pt x="1750" y="4010"/>
                  </a:cubicBezTo>
                  <a:cubicBezTo>
                    <a:pt x="-1285" y="8291"/>
                    <a:pt x="-272" y="14244"/>
                    <a:pt x="4010" y="17280"/>
                  </a:cubicBezTo>
                  <a:cubicBezTo>
                    <a:pt x="8291" y="20315"/>
                    <a:pt x="14244" y="19302"/>
                    <a:pt x="17279" y="15020"/>
                  </a:cubicBezTo>
                  <a:cubicBezTo>
                    <a:pt x="20315" y="10739"/>
                    <a:pt x="19301" y="4786"/>
                    <a:pt x="15020" y="175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Shape 45"/>
            <p:cNvSpPr/>
            <p:nvPr/>
          </p:nvSpPr>
          <p:spPr>
            <a:xfrm>
              <a:off x="10223801" y="3104129"/>
              <a:ext cx="226344" cy="19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21200" y="11726"/>
                  </a:moveTo>
                  <a:cubicBezTo>
                    <a:pt x="20987" y="10300"/>
                    <a:pt x="20244" y="9065"/>
                    <a:pt x="18972" y="8022"/>
                  </a:cubicBezTo>
                  <a:cubicBezTo>
                    <a:pt x="18094" y="7302"/>
                    <a:pt x="17185" y="6853"/>
                    <a:pt x="16247" y="6677"/>
                  </a:cubicBezTo>
                  <a:cubicBezTo>
                    <a:pt x="15311" y="6501"/>
                    <a:pt x="14484" y="6525"/>
                    <a:pt x="13770" y="6752"/>
                  </a:cubicBezTo>
                  <a:cubicBezTo>
                    <a:pt x="13056" y="6979"/>
                    <a:pt x="11830" y="7509"/>
                    <a:pt x="10093" y="8344"/>
                  </a:cubicBezTo>
                  <a:cubicBezTo>
                    <a:pt x="9054" y="8849"/>
                    <a:pt x="8282" y="9011"/>
                    <a:pt x="7777" y="8827"/>
                  </a:cubicBezTo>
                  <a:cubicBezTo>
                    <a:pt x="7272" y="8645"/>
                    <a:pt x="6540" y="8161"/>
                    <a:pt x="5585" y="7378"/>
                  </a:cubicBezTo>
                  <a:cubicBezTo>
                    <a:pt x="5205" y="7066"/>
                    <a:pt x="4969" y="6751"/>
                    <a:pt x="4874" y="6429"/>
                  </a:cubicBezTo>
                  <a:cubicBezTo>
                    <a:pt x="4781" y="6108"/>
                    <a:pt x="4836" y="5781"/>
                    <a:pt x="5041" y="5448"/>
                  </a:cubicBezTo>
                  <a:cubicBezTo>
                    <a:pt x="5279" y="5058"/>
                    <a:pt x="5569" y="4925"/>
                    <a:pt x="5909" y="5052"/>
                  </a:cubicBezTo>
                  <a:cubicBezTo>
                    <a:pt x="6250" y="5178"/>
                    <a:pt x="6992" y="5710"/>
                    <a:pt x="8137" y="6650"/>
                  </a:cubicBezTo>
                  <a:lnTo>
                    <a:pt x="9181" y="7505"/>
                  </a:lnTo>
                  <a:lnTo>
                    <a:pt x="12201" y="2580"/>
                  </a:lnTo>
                  <a:lnTo>
                    <a:pt x="11368" y="1897"/>
                  </a:lnTo>
                  <a:cubicBezTo>
                    <a:pt x="9471" y="340"/>
                    <a:pt x="7839" y="-258"/>
                    <a:pt x="6474" y="100"/>
                  </a:cubicBezTo>
                  <a:cubicBezTo>
                    <a:pt x="5108" y="458"/>
                    <a:pt x="3965" y="1250"/>
                    <a:pt x="3046" y="2475"/>
                  </a:cubicBezTo>
                  <a:lnTo>
                    <a:pt x="1390" y="1116"/>
                  </a:lnTo>
                  <a:lnTo>
                    <a:pt x="0" y="3384"/>
                  </a:lnTo>
                  <a:lnTo>
                    <a:pt x="1602" y="4699"/>
                  </a:lnTo>
                  <a:cubicBezTo>
                    <a:pt x="770" y="6556"/>
                    <a:pt x="527" y="8262"/>
                    <a:pt x="873" y="9817"/>
                  </a:cubicBezTo>
                  <a:cubicBezTo>
                    <a:pt x="1219" y="11371"/>
                    <a:pt x="2151" y="12771"/>
                    <a:pt x="3669" y="14016"/>
                  </a:cubicBezTo>
                  <a:cubicBezTo>
                    <a:pt x="4618" y="14793"/>
                    <a:pt x="5507" y="15287"/>
                    <a:pt x="6335" y="15496"/>
                  </a:cubicBezTo>
                  <a:cubicBezTo>
                    <a:pt x="7163" y="15704"/>
                    <a:pt x="7889" y="15724"/>
                    <a:pt x="8517" y="15554"/>
                  </a:cubicBezTo>
                  <a:cubicBezTo>
                    <a:pt x="9144" y="15384"/>
                    <a:pt x="10168" y="14941"/>
                    <a:pt x="11589" y="14225"/>
                  </a:cubicBezTo>
                  <a:cubicBezTo>
                    <a:pt x="13264" y="13388"/>
                    <a:pt x="14328" y="12928"/>
                    <a:pt x="14778" y="12847"/>
                  </a:cubicBezTo>
                  <a:cubicBezTo>
                    <a:pt x="15235" y="12757"/>
                    <a:pt x="15797" y="12986"/>
                    <a:pt x="16465" y="13534"/>
                  </a:cubicBezTo>
                  <a:cubicBezTo>
                    <a:pt x="16865" y="13862"/>
                    <a:pt x="17120" y="14183"/>
                    <a:pt x="17229" y="14498"/>
                  </a:cubicBezTo>
                  <a:cubicBezTo>
                    <a:pt x="17336" y="14812"/>
                    <a:pt x="17298" y="15119"/>
                    <a:pt x="17113" y="15421"/>
                  </a:cubicBezTo>
                  <a:cubicBezTo>
                    <a:pt x="16884" y="15795"/>
                    <a:pt x="16619" y="15943"/>
                    <a:pt x="16317" y="15867"/>
                  </a:cubicBezTo>
                  <a:cubicBezTo>
                    <a:pt x="16016" y="15790"/>
                    <a:pt x="15488" y="15445"/>
                    <a:pt x="14736" y="14827"/>
                  </a:cubicBezTo>
                  <a:lnTo>
                    <a:pt x="14030" y="14248"/>
                  </a:lnTo>
                  <a:lnTo>
                    <a:pt x="11010" y="19175"/>
                  </a:lnTo>
                  <a:cubicBezTo>
                    <a:pt x="11349" y="19501"/>
                    <a:pt x="11606" y="19736"/>
                    <a:pt x="11782" y="19880"/>
                  </a:cubicBezTo>
                  <a:cubicBezTo>
                    <a:pt x="13039" y="20911"/>
                    <a:pt x="14257" y="21342"/>
                    <a:pt x="15434" y="21170"/>
                  </a:cubicBezTo>
                  <a:cubicBezTo>
                    <a:pt x="16611" y="21000"/>
                    <a:pt x="17750" y="20224"/>
                    <a:pt x="18850" y="18843"/>
                  </a:cubicBezTo>
                  <a:lnTo>
                    <a:pt x="20210" y="19958"/>
                  </a:lnTo>
                  <a:lnTo>
                    <a:pt x="21600" y="17690"/>
                  </a:lnTo>
                  <a:lnTo>
                    <a:pt x="20240" y="16575"/>
                  </a:lnTo>
                  <a:cubicBezTo>
                    <a:pt x="21094" y="14769"/>
                    <a:pt x="21413" y="13154"/>
                    <a:pt x="21200" y="1172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2" name="Group 221"/>
          <p:cNvGrpSpPr/>
          <p:nvPr/>
        </p:nvGrpSpPr>
        <p:grpSpPr>
          <a:xfrm rot="20874971">
            <a:off x="5692938" y="5048352"/>
            <a:ext cx="1484426" cy="1256804"/>
            <a:chOff x="1045819" y="4933764"/>
            <a:chExt cx="1744600" cy="1477084"/>
          </a:xfrm>
        </p:grpSpPr>
        <p:sp>
          <p:nvSpPr>
            <p:cNvPr id="200" name="Freeform 199"/>
            <p:cNvSpPr/>
            <p:nvPr/>
          </p:nvSpPr>
          <p:spPr>
            <a:xfrm>
              <a:off x="2201144" y="4933764"/>
              <a:ext cx="589275" cy="934660"/>
            </a:xfrm>
            <a:custGeom>
              <a:avLst/>
              <a:gdLst>
                <a:gd name="connsiteX0" fmla="*/ 1768268 w 2388185"/>
                <a:gd name="connsiteY0" fmla="*/ 2515527 h 3787944"/>
                <a:gd name="connsiteX1" fmla="*/ 2388185 w 2388185"/>
                <a:gd name="connsiteY1" fmla="*/ 2562183 h 3787944"/>
                <a:gd name="connsiteX2" fmla="*/ 1722716 w 2388185"/>
                <a:gd name="connsiteY2" fmla="*/ 3498051 h 3787944"/>
                <a:gd name="connsiteX3" fmla="*/ 854117 w 2388185"/>
                <a:gd name="connsiteY3" fmla="*/ 3499311 h 3787944"/>
                <a:gd name="connsiteX4" fmla="*/ 198267 w 2388185"/>
                <a:gd name="connsiteY4" fmla="*/ 3775931 h 3787944"/>
                <a:gd name="connsiteX5" fmla="*/ 177800 w 2388185"/>
                <a:gd name="connsiteY5" fmla="*/ 3781792 h 3787944"/>
                <a:gd name="connsiteX6" fmla="*/ 193662 w 2388185"/>
                <a:gd name="connsiteY6" fmla="*/ 3767611 h 3787944"/>
                <a:gd name="connsiteX7" fmla="*/ 1776645 w 2388185"/>
                <a:gd name="connsiteY7" fmla="*/ 2894202 h 3787944"/>
                <a:gd name="connsiteX8" fmla="*/ 1797112 w 2388185"/>
                <a:gd name="connsiteY8" fmla="*/ 2888278 h 3787944"/>
                <a:gd name="connsiteX9" fmla="*/ 1775110 w 2388185"/>
                <a:gd name="connsiteY9" fmla="*/ 2888467 h 3787944"/>
                <a:gd name="connsiteX10" fmla="*/ 769385 w 2388185"/>
                <a:gd name="connsiteY10" fmla="*/ 3207818 h 3787944"/>
                <a:gd name="connsiteX11" fmla="*/ 1241548 w 2388185"/>
                <a:gd name="connsiteY11" fmla="*/ 2626217 h 3787944"/>
                <a:gd name="connsiteX12" fmla="*/ 1768268 w 2388185"/>
                <a:gd name="connsiteY12" fmla="*/ 2515527 h 3787944"/>
                <a:gd name="connsiteX13" fmla="*/ 1267161 w 2388185"/>
                <a:gd name="connsiteY13" fmla="*/ 0 h 3787944"/>
                <a:gd name="connsiteX14" fmla="*/ 1565756 w 2388185"/>
                <a:gd name="connsiteY14" fmla="*/ 1768409 h 3787944"/>
                <a:gd name="connsiteX15" fmla="*/ 607922 w 2388185"/>
                <a:gd name="connsiteY15" fmla="*/ 2729073 h 3787944"/>
                <a:gd name="connsiteX16" fmla="*/ 189169 w 2388185"/>
                <a:gd name="connsiteY16" fmla="*/ 3758833 h 3787944"/>
                <a:gd name="connsiteX17" fmla="*/ 172985 w 2388185"/>
                <a:gd name="connsiteY17" fmla="*/ 3787944 h 3787944"/>
                <a:gd name="connsiteX18" fmla="*/ 174830 w 2388185"/>
                <a:gd name="connsiteY18" fmla="*/ 3754800 h 3787944"/>
                <a:gd name="connsiteX19" fmla="*/ 958505 w 2388185"/>
                <a:gd name="connsiteY19" fmla="*/ 1042035 h 3787944"/>
                <a:gd name="connsiteX20" fmla="*/ 974604 w 2388185"/>
                <a:gd name="connsiteY20" fmla="*/ 1012924 h 3787944"/>
                <a:gd name="connsiteX21" fmla="*/ 950455 w 2388185"/>
                <a:gd name="connsiteY21" fmla="*/ 1037301 h 3787944"/>
                <a:gd name="connsiteX22" fmla="*/ 192355 w 2388185"/>
                <a:gd name="connsiteY22" fmla="*/ 2500745 h 3787944"/>
                <a:gd name="connsiteX23" fmla="*/ 71609 w 2388185"/>
                <a:gd name="connsiteY23" fmla="*/ 1337004 h 3787944"/>
                <a:gd name="connsiteX24" fmla="*/ 1267161 w 2388185"/>
                <a:gd name="connsiteY24" fmla="*/ 0 h 378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8185" h="3787944">
                  <a:moveTo>
                    <a:pt x="1768268" y="2515527"/>
                  </a:moveTo>
                  <a:cubicBezTo>
                    <a:pt x="2085984" y="2506814"/>
                    <a:pt x="2388185" y="2562183"/>
                    <a:pt x="2388185" y="2562183"/>
                  </a:cubicBezTo>
                  <a:cubicBezTo>
                    <a:pt x="2388185" y="2562183"/>
                    <a:pt x="2095616" y="3292272"/>
                    <a:pt x="1722716" y="3498051"/>
                  </a:cubicBezTo>
                  <a:cubicBezTo>
                    <a:pt x="1386451" y="3683661"/>
                    <a:pt x="1020305" y="3678556"/>
                    <a:pt x="854117" y="3499311"/>
                  </a:cubicBezTo>
                  <a:cubicBezTo>
                    <a:pt x="568404" y="3646602"/>
                    <a:pt x="372846" y="3719523"/>
                    <a:pt x="198267" y="3775931"/>
                  </a:cubicBezTo>
                  <a:cubicBezTo>
                    <a:pt x="184964" y="3779775"/>
                    <a:pt x="177800" y="3781792"/>
                    <a:pt x="177800" y="3781792"/>
                  </a:cubicBezTo>
                  <a:cubicBezTo>
                    <a:pt x="177800" y="3781792"/>
                    <a:pt x="183326" y="3776876"/>
                    <a:pt x="193662" y="3767611"/>
                  </a:cubicBezTo>
                  <a:cubicBezTo>
                    <a:pt x="643721" y="3391916"/>
                    <a:pt x="1286574" y="3052712"/>
                    <a:pt x="1776645" y="2894202"/>
                  </a:cubicBezTo>
                  <a:cubicBezTo>
                    <a:pt x="1790051" y="2890358"/>
                    <a:pt x="1797112" y="2888278"/>
                    <a:pt x="1797112" y="2888278"/>
                  </a:cubicBezTo>
                  <a:cubicBezTo>
                    <a:pt x="1797112" y="2888278"/>
                    <a:pt x="1789437" y="2888089"/>
                    <a:pt x="1775110" y="2888467"/>
                  </a:cubicBezTo>
                  <a:cubicBezTo>
                    <a:pt x="1432910" y="2904791"/>
                    <a:pt x="1073415" y="3047481"/>
                    <a:pt x="769385" y="3207818"/>
                  </a:cubicBezTo>
                  <a:cubicBezTo>
                    <a:pt x="798345" y="3001787"/>
                    <a:pt x="974050" y="2773823"/>
                    <a:pt x="1241548" y="2626217"/>
                  </a:cubicBezTo>
                  <a:cubicBezTo>
                    <a:pt x="1381424" y="2549050"/>
                    <a:pt x="1577639" y="2520754"/>
                    <a:pt x="1768268" y="2515527"/>
                  </a:cubicBezTo>
                  <a:close/>
                  <a:moveTo>
                    <a:pt x="1267161" y="0"/>
                  </a:moveTo>
                  <a:cubicBezTo>
                    <a:pt x="1267161" y="0"/>
                    <a:pt x="1750312" y="1129369"/>
                    <a:pt x="1565756" y="1768409"/>
                  </a:cubicBezTo>
                  <a:cubicBezTo>
                    <a:pt x="1399395" y="2344667"/>
                    <a:pt x="989362" y="2743454"/>
                    <a:pt x="607922" y="2729073"/>
                  </a:cubicBezTo>
                  <a:cubicBezTo>
                    <a:pt x="455061" y="3207301"/>
                    <a:pt x="319641" y="3503673"/>
                    <a:pt x="189169" y="3758833"/>
                  </a:cubicBezTo>
                  <a:cubicBezTo>
                    <a:pt x="178604" y="3777773"/>
                    <a:pt x="172985" y="3787944"/>
                    <a:pt x="172985" y="3787944"/>
                  </a:cubicBezTo>
                  <a:cubicBezTo>
                    <a:pt x="172985" y="3787944"/>
                    <a:pt x="173656" y="3776370"/>
                    <a:pt x="174830" y="3754800"/>
                  </a:cubicBezTo>
                  <a:cubicBezTo>
                    <a:pt x="257005" y="2842712"/>
                    <a:pt x="592326" y="1758238"/>
                    <a:pt x="958505" y="1042035"/>
                  </a:cubicBezTo>
                  <a:cubicBezTo>
                    <a:pt x="968986" y="1022920"/>
                    <a:pt x="974604" y="1012924"/>
                    <a:pt x="974604" y="1012924"/>
                  </a:cubicBezTo>
                  <a:cubicBezTo>
                    <a:pt x="974604" y="1012924"/>
                    <a:pt x="965800" y="1021167"/>
                    <a:pt x="950455" y="1037301"/>
                  </a:cubicBezTo>
                  <a:cubicBezTo>
                    <a:pt x="590397" y="1433281"/>
                    <a:pt x="351086" y="1987969"/>
                    <a:pt x="192355" y="2500745"/>
                  </a:cubicBezTo>
                  <a:cubicBezTo>
                    <a:pt x="-3187" y="2241200"/>
                    <a:pt x="-60876" y="1795415"/>
                    <a:pt x="71609" y="1337004"/>
                  </a:cubicBezTo>
                  <a:cubicBezTo>
                    <a:pt x="256250" y="697789"/>
                    <a:pt x="1267161" y="0"/>
                    <a:pt x="1267161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" name="Shape 8"/>
            <p:cNvSpPr/>
            <p:nvPr/>
          </p:nvSpPr>
          <p:spPr>
            <a:xfrm>
              <a:off x="1045819" y="5434891"/>
              <a:ext cx="1376675" cy="92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06"/>
                  </a:moveTo>
                  <a:cubicBezTo>
                    <a:pt x="21600" y="20573"/>
                    <a:pt x="20910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0573"/>
                    <a:pt x="0" y="19306"/>
                  </a:cubicBezTo>
                  <a:lnTo>
                    <a:pt x="0" y="2293"/>
                  </a:lnTo>
                  <a:cubicBezTo>
                    <a:pt x="0" y="1027"/>
                    <a:pt x="691" y="0"/>
                    <a:pt x="1543" y="0"/>
                  </a:cubicBezTo>
                  <a:lnTo>
                    <a:pt x="20057" y="0"/>
                  </a:lnTo>
                  <a:cubicBezTo>
                    <a:pt x="20910" y="0"/>
                    <a:pt x="21600" y="1027"/>
                    <a:pt x="21600" y="2293"/>
                  </a:cubicBezTo>
                  <a:cubicBezTo>
                    <a:pt x="21600" y="2293"/>
                    <a:pt x="21600" y="19306"/>
                    <a:pt x="21600" y="1930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1166696" y="5154143"/>
              <a:ext cx="1137936" cy="1256705"/>
            </a:xfrm>
            <a:custGeom>
              <a:avLst/>
              <a:gdLst>
                <a:gd name="connsiteX0" fmla="*/ 3327400 w 3706275"/>
                <a:gd name="connsiteY0" fmla="*/ 3924300 h 4093106"/>
                <a:gd name="connsiteX1" fmla="*/ 3706275 w 3706275"/>
                <a:gd name="connsiteY1" fmla="*/ 3924300 h 4093106"/>
                <a:gd name="connsiteX2" fmla="*/ 3706275 w 3706275"/>
                <a:gd name="connsiteY2" fmla="*/ 4093106 h 4093106"/>
                <a:gd name="connsiteX3" fmla="*/ 3327400 w 3706275"/>
                <a:gd name="connsiteY3" fmla="*/ 4093106 h 4093106"/>
                <a:gd name="connsiteX4" fmla="*/ 0 w 3706275"/>
                <a:gd name="connsiteY4" fmla="*/ 3924300 h 4093106"/>
                <a:gd name="connsiteX5" fmla="*/ 378878 w 3706275"/>
                <a:gd name="connsiteY5" fmla="*/ 3924300 h 4093106"/>
                <a:gd name="connsiteX6" fmla="*/ 378878 w 3706275"/>
                <a:gd name="connsiteY6" fmla="*/ 4093106 h 4093106"/>
                <a:gd name="connsiteX7" fmla="*/ 0 w 3706275"/>
                <a:gd name="connsiteY7" fmla="*/ 4093106 h 4093106"/>
                <a:gd name="connsiteX8" fmla="*/ 1201389 w 3706275"/>
                <a:gd name="connsiteY8" fmla="*/ 0 h 4093106"/>
                <a:gd name="connsiteX9" fmla="*/ 2475071 w 3706275"/>
                <a:gd name="connsiteY9" fmla="*/ 0 h 4093106"/>
                <a:gd name="connsiteX10" fmla="*/ 2952457 w 3706275"/>
                <a:gd name="connsiteY10" fmla="*/ 477697 h 4093106"/>
                <a:gd name="connsiteX11" fmla="*/ 2952457 w 3706275"/>
                <a:gd name="connsiteY11" fmla="*/ 911829 h 4093106"/>
                <a:gd name="connsiteX12" fmla="*/ 2692046 w 3706275"/>
                <a:gd name="connsiteY12" fmla="*/ 911829 h 4093106"/>
                <a:gd name="connsiteX13" fmla="*/ 2692046 w 3706275"/>
                <a:gd name="connsiteY13" fmla="*/ 477697 h 4093106"/>
                <a:gd name="connsiteX14" fmla="*/ 2475071 w 3706275"/>
                <a:gd name="connsiteY14" fmla="*/ 260631 h 4093106"/>
                <a:gd name="connsiteX15" fmla="*/ 1201389 w 3706275"/>
                <a:gd name="connsiteY15" fmla="*/ 260631 h 4093106"/>
                <a:gd name="connsiteX16" fmla="*/ 984414 w 3706275"/>
                <a:gd name="connsiteY16" fmla="*/ 477697 h 4093106"/>
                <a:gd name="connsiteX17" fmla="*/ 984414 w 3706275"/>
                <a:gd name="connsiteY17" fmla="*/ 911829 h 4093106"/>
                <a:gd name="connsiteX18" fmla="*/ 723900 w 3706275"/>
                <a:gd name="connsiteY18" fmla="*/ 911829 h 4093106"/>
                <a:gd name="connsiteX19" fmla="*/ 723900 w 3706275"/>
                <a:gd name="connsiteY19" fmla="*/ 477697 h 4093106"/>
                <a:gd name="connsiteX20" fmla="*/ 1201389 w 3706275"/>
                <a:gd name="connsiteY20" fmla="*/ 0 h 409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06275" h="4093106">
                  <a:moveTo>
                    <a:pt x="3327400" y="3924300"/>
                  </a:moveTo>
                  <a:lnTo>
                    <a:pt x="3706275" y="3924300"/>
                  </a:lnTo>
                  <a:cubicBezTo>
                    <a:pt x="3706275" y="3924300"/>
                    <a:pt x="3706275" y="4093106"/>
                    <a:pt x="3706275" y="4093106"/>
                  </a:cubicBezTo>
                  <a:lnTo>
                    <a:pt x="3327400" y="4093106"/>
                  </a:lnTo>
                  <a:close/>
                  <a:moveTo>
                    <a:pt x="0" y="3924300"/>
                  </a:moveTo>
                  <a:lnTo>
                    <a:pt x="378878" y="3924300"/>
                  </a:lnTo>
                  <a:cubicBezTo>
                    <a:pt x="378878" y="3924300"/>
                    <a:pt x="378878" y="4093106"/>
                    <a:pt x="378878" y="4093106"/>
                  </a:cubicBezTo>
                  <a:lnTo>
                    <a:pt x="0" y="4093106"/>
                  </a:lnTo>
                  <a:close/>
                  <a:moveTo>
                    <a:pt x="1201389" y="0"/>
                  </a:moveTo>
                  <a:lnTo>
                    <a:pt x="2475071" y="0"/>
                  </a:lnTo>
                  <a:cubicBezTo>
                    <a:pt x="2738371" y="0"/>
                    <a:pt x="2952457" y="214407"/>
                    <a:pt x="2952457" y="477697"/>
                  </a:cubicBezTo>
                  <a:lnTo>
                    <a:pt x="2952457" y="911829"/>
                  </a:lnTo>
                  <a:lnTo>
                    <a:pt x="2692046" y="911829"/>
                  </a:lnTo>
                  <a:lnTo>
                    <a:pt x="2692046" y="477697"/>
                  </a:lnTo>
                  <a:cubicBezTo>
                    <a:pt x="2692046" y="357809"/>
                    <a:pt x="2594753" y="260631"/>
                    <a:pt x="2475071" y="260631"/>
                  </a:cubicBezTo>
                  <a:lnTo>
                    <a:pt x="1201389" y="260631"/>
                  </a:lnTo>
                  <a:cubicBezTo>
                    <a:pt x="1081811" y="260631"/>
                    <a:pt x="984414" y="357809"/>
                    <a:pt x="984414" y="477697"/>
                  </a:cubicBezTo>
                  <a:lnTo>
                    <a:pt x="984414" y="911829"/>
                  </a:lnTo>
                  <a:cubicBezTo>
                    <a:pt x="984414" y="911829"/>
                    <a:pt x="723900" y="911829"/>
                    <a:pt x="723900" y="911829"/>
                  </a:cubicBezTo>
                  <a:lnTo>
                    <a:pt x="723900" y="477697"/>
                  </a:lnTo>
                  <a:cubicBezTo>
                    <a:pt x="723900" y="214407"/>
                    <a:pt x="938089" y="0"/>
                    <a:pt x="1201389" y="0"/>
                  </a:cubicBezTo>
                  <a:close/>
                </a:path>
              </a:pathLst>
            </a:custGeom>
            <a:solidFill>
              <a:srgbClr val="010101">
                <a:alpha val="7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" name="Shape 12"/>
            <p:cNvSpPr/>
            <p:nvPr/>
          </p:nvSpPr>
          <p:spPr>
            <a:xfrm>
              <a:off x="1416250" y="5579164"/>
              <a:ext cx="633655" cy="63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3" y="12278"/>
                  </a:moveTo>
                  <a:lnTo>
                    <a:pt x="12279" y="12278"/>
                  </a:lnTo>
                  <a:lnTo>
                    <a:pt x="12279" y="16972"/>
                  </a:lnTo>
                  <a:lnTo>
                    <a:pt x="9323" y="16972"/>
                  </a:lnTo>
                  <a:lnTo>
                    <a:pt x="9323" y="12278"/>
                  </a:lnTo>
                  <a:lnTo>
                    <a:pt x="4628" y="12278"/>
                  </a:lnTo>
                  <a:lnTo>
                    <a:pt x="4628" y="9322"/>
                  </a:lnTo>
                  <a:lnTo>
                    <a:pt x="9323" y="9322"/>
                  </a:lnTo>
                  <a:lnTo>
                    <a:pt x="9323" y="4628"/>
                  </a:lnTo>
                  <a:lnTo>
                    <a:pt x="12279" y="4628"/>
                  </a:lnTo>
                  <a:lnTo>
                    <a:pt x="12279" y="9322"/>
                  </a:lnTo>
                  <a:lnTo>
                    <a:pt x="16973" y="9322"/>
                  </a:lnTo>
                  <a:cubicBezTo>
                    <a:pt x="16973" y="9322"/>
                    <a:pt x="16973" y="12278"/>
                    <a:pt x="16973" y="12278"/>
                  </a:cubicBezTo>
                  <a:close/>
                  <a:moveTo>
                    <a:pt x="10799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534744" y="5644773"/>
            <a:ext cx="3120906" cy="1670711"/>
            <a:chOff x="4534744" y="5644773"/>
            <a:chExt cx="3120906" cy="1670711"/>
          </a:xfrm>
        </p:grpSpPr>
        <p:sp>
          <p:nvSpPr>
            <p:cNvPr id="9" name="Shape 10"/>
            <p:cNvSpPr/>
            <p:nvPr/>
          </p:nvSpPr>
          <p:spPr>
            <a:xfrm rot="21084094">
              <a:off x="5987331" y="5799977"/>
              <a:ext cx="1301926" cy="135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741" y="18539"/>
                  </a:lnTo>
                  <a:lnTo>
                    <a:pt x="21600" y="0"/>
                  </a:lnTo>
                  <a:lnTo>
                    <a:pt x="2850" y="3052"/>
                  </a:lnTo>
                  <a:cubicBezTo>
                    <a:pt x="2850" y="3052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1"/>
            <p:cNvSpPr/>
            <p:nvPr/>
          </p:nvSpPr>
          <p:spPr>
            <a:xfrm rot="21084094">
              <a:off x="4957893" y="5644773"/>
              <a:ext cx="1188344" cy="1670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7" y="21600"/>
                  </a:moveTo>
                  <a:lnTo>
                    <a:pt x="0" y="15002"/>
                  </a:lnTo>
                  <a:lnTo>
                    <a:pt x="3132" y="0"/>
                  </a:lnTo>
                  <a:lnTo>
                    <a:pt x="21600" y="6590"/>
                  </a:lnTo>
                  <a:cubicBezTo>
                    <a:pt x="21600" y="6590"/>
                    <a:pt x="18477" y="21600"/>
                    <a:pt x="18477" y="216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2"/>
            <p:cNvSpPr/>
            <p:nvPr/>
          </p:nvSpPr>
          <p:spPr>
            <a:xfrm rot="21084094">
              <a:off x="4534744" y="5676058"/>
              <a:ext cx="1557388" cy="82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38" y="21600"/>
                  </a:moveTo>
                  <a:lnTo>
                    <a:pt x="0" y="8284"/>
                  </a:lnTo>
                  <a:lnTo>
                    <a:pt x="7562" y="0"/>
                  </a:lnTo>
                  <a:lnTo>
                    <a:pt x="21600" y="13316"/>
                  </a:lnTo>
                  <a:cubicBezTo>
                    <a:pt x="21600" y="13316"/>
                    <a:pt x="14038" y="21600"/>
                    <a:pt x="14038" y="216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3"/>
            <p:cNvSpPr/>
            <p:nvPr/>
          </p:nvSpPr>
          <p:spPr>
            <a:xfrm rot="21084094">
              <a:off x="6109501" y="5759081"/>
              <a:ext cx="1546149" cy="65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1" y="21600"/>
                  </a:moveTo>
                  <a:lnTo>
                    <a:pt x="21600" y="15221"/>
                  </a:lnTo>
                  <a:lnTo>
                    <a:pt x="15599" y="0"/>
                  </a:lnTo>
                  <a:lnTo>
                    <a:pt x="0" y="6379"/>
                  </a:lnTo>
                  <a:cubicBezTo>
                    <a:pt x="0" y="6379"/>
                    <a:pt x="6001" y="21600"/>
                    <a:pt x="6001" y="216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6" name="Oval 225"/>
          <p:cNvSpPr/>
          <p:nvPr/>
        </p:nvSpPr>
        <p:spPr>
          <a:xfrm>
            <a:off x="5547615" y="1415039"/>
            <a:ext cx="1098984" cy="1098984"/>
          </a:xfrm>
          <a:prstGeom prst="ellipse">
            <a:avLst/>
          </a:prstGeom>
          <a:solidFill>
            <a:schemeClr val="tx2"/>
          </a:solidFill>
          <a:ln w="381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6096000" y="2598235"/>
            <a:ext cx="0" cy="512956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/>
          <p:cNvSpPr/>
          <p:nvPr/>
        </p:nvSpPr>
        <p:spPr>
          <a:xfrm>
            <a:off x="5719881" y="3215383"/>
            <a:ext cx="754452" cy="754452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 rot="327293">
            <a:off x="5623413" y="3221220"/>
            <a:ext cx="1290632" cy="913288"/>
            <a:chOff x="6251408" y="986974"/>
            <a:chExt cx="2105031" cy="1489577"/>
          </a:xfrm>
        </p:grpSpPr>
        <p:sp>
          <p:nvSpPr>
            <p:cNvPr id="140" name="Freeform 139"/>
            <p:cNvSpPr/>
            <p:nvPr/>
          </p:nvSpPr>
          <p:spPr>
            <a:xfrm>
              <a:off x="6327213" y="1006678"/>
              <a:ext cx="2029226" cy="1469873"/>
            </a:xfrm>
            <a:custGeom>
              <a:avLst/>
              <a:gdLst>
                <a:gd name="connsiteX0" fmla="*/ 0 w 2029226"/>
                <a:gd name="connsiteY0" fmla="*/ 0 h 1469873"/>
                <a:gd name="connsiteX1" fmla="*/ 5821 w 2029226"/>
                <a:gd name="connsiteY1" fmla="*/ 1863 h 1469873"/>
                <a:gd name="connsiteX2" fmla="*/ 2029226 w 2029226"/>
                <a:gd name="connsiteY2" fmla="*/ 649469 h 1469873"/>
                <a:gd name="connsiteX3" fmla="*/ 1536040 w 2029226"/>
                <a:gd name="connsiteY3" fmla="*/ 908333 h 1469873"/>
                <a:gd name="connsiteX4" fmla="*/ 1536040 w 2029226"/>
                <a:gd name="connsiteY4" fmla="*/ 1469873 h 1469873"/>
                <a:gd name="connsiteX5" fmla="*/ 1322460 w 2029226"/>
                <a:gd name="connsiteY5" fmla="*/ 1265494 h 1469873"/>
                <a:gd name="connsiteX6" fmla="*/ 1308297 w 2029226"/>
                <a:gd name="connsiteY6" fmla="*/ 1251940 h 1469873"/>
                <a:gd name="connsiteX7" fmla="*/ 1179750 w 2029226"/>
                <a:gd name="connsiteY7" fmla="*/ 1128930 h 1469873"/>
                <a:gd name="connsiteX8" fmla="*/ 768006 w 2029226"/>
                <a:gd name="connsiteY8" fmla="*/ 1401482 h 146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9226" h="1469873">
                  <a:moveTo>
                    <a:pt x="0" y="0"/>
                  </a:moveTo>
                  <a:lnTo>
                    <a:pt x="5821" y="1863"/>
                  </a:lnTo>
                  <a:cubicBezTo>
                    <a:pt x="124845" y="39958"/>
                    <a:pt x="2029226" y="649469"/>
                    <a:pt x="2029226" y="649469"/>
                  </a:cubicBezTo>
                  <a:lnTo>
                    <a:pt x="1536040" y="908333"/>
                  </a:lnTo>
                  <a:lnTo>
                    <a:pt x="1536040" y="1469873"/>
                  </a:lnTo>
                  <a:cubicBezTo>
                    <a:pt x="1536040" y="1469873"/>
                    <a:pt x="1451663" y="1389131"/>
                    <a:pt x="1322460" y="1265494"/>
                  </a:cubicBezTo>
                  <a:lnTo>
                    <a:pt x="1308297" y="1251940"/>
                  </a:lnTo>
                  <a:lnTo>
                    <a:pt x="1179750" y="1128930"/>
                  </a:lnTo>
                  <a:lnTo>
                    <a:pt x="768006" y="1401482"/>
                  </a:ln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6251408" y="986974"/>
              <a:ext cx="2029226" cy="1469873"/>
              <a:chOff x="6750167" y="4029434"/>
              <a:chExt cx="2029226" cy="1469873"/>
            </a:xfrm>
          </p:grpSpPr>
          <p:sp>
            <p:nvSpPr>
              <p:cNvPr id="142" name="Shape 121"/>
              <p:cNvSpPr/>
              <p:nvPr/>
            </p:nvSpPr>
            <p:spPr>
              <a:xfrm>
                <a:off x="6750167" y="4029434"/>
                <a:ext cx="1536040" cy="1469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348"/>
                    </a:moveTo>
                    <a:lnTo>
                      <a:pt x="21600" y="21600"/>
                    </a:lnTo>
                    <a:lnTo>
                      <a:pt x="0" y="0"/>
                    </a:lnTo>
                    <a:cubicBezTo>
                      <a:pt x="0" y="0"/>
                      <a:pt x="21600" y="13348"/>
                      <a:pt x="21600" y="13348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6750167" y="4029434"/>
                <a:ext cx="2029226" cy="1469873"/>
                <a:chOff x="6750167" y="4029434"/>
                <a:chExt cx="2029226" cy="1469873"/>
              </a:xfrm>
            </p:grpSpPr>
            <p:sp>
              <p:nvSpPr>
                <p:cNvPr id="144" name="Shape 120"/>
                <p:cNvSpPr/>
                <p:nvPr/>
              </p:nvSpPr>
              <p:spPr>
                <a:xfrm>
                  <a:off x="6750167" y="4029434"/>
                  <a:ext cx="2029226" cy="9083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5444"/>
                      </a:moveTo>
                      <a:lnTo>
                        <a:pt x="16350" y="21600"/>
                      </a:lnTo>
                      <a:lnTo>
                        <a:pt x="0" y="0"/>
                      </a:lnTo>
                      <a:cubicBezTo>
                        <a:pt x="0" y="0"/>
                        <a:pt x="21600" y="15444"/>
                        <a:pt x="21600" y="15444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5" name="Shape 122"/>
                <p:cNvSpPr/>
                <p:nvPr/>
              </p:nvSpPr>
              <p:spPr>
                <a:xfrm>
                  <a:off x="6750167" y="4029434"/>
                  <a:ext cx="1536040" cy="14698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18373" y="15356"/>
                      </a:lnTo>
                      <a:lnTo>
                        <a:pt x="0" y="0"/>
                      </a:lnTo>
                      <a:cubicBezTo>
                        <a:pt x="0" y="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6" name="Shape 123"/>
                <p:cNvSpPr/>
                <p:nvPr/>
              </p:nvSpPr>
              <p:spPr>
                <a:xfrm>
                  <a:off x="6750167" y="4029434"/>
                  <a:ext cx="1306524" cy="14014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6106"/>
                      </a:moveTo>
                      <a:lnTo>
                        <a:pt x="12697" y="21600"/>
                      </a:lnTo>
                      <a:lnTo>
                        <a:pt x="0" y="0"/>
                      </a:lnTo>
                      <a:cubicBezTo>
                        <a:pt x="0" y="0"/>
                        <a:pt x="21600" y="16106"/>
                        <a:pt x="21600" y="16106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cxnSp>
        <p:nvCxnSpPr>
          <p:cNvPr id="232" name="Straight Connector 231"/>
          <p:cNvCxnSpPr/>
          <p:nvPr/>
        </p:nvCxnSpPr>
        <p:spPr>
          <a:xfrm>
            <a:off x="6096000" y="4181707"/>
            <a:ext cx="0" cy="791737"/>
          </a:xfrm>
          <a:prstGeom prst="line">
            <a:avLst/>
          </a:prstGeom>
          <a:ln w="38100">
            <a:solidFill>
              <a:srgbClr val="FEFE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5760240" y="1636340"/>
            <a:ext cx="660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FEFEFE"/>
                </a:solidFill>
                <a:latin typeface="FontAwesome" charset="0"/>
              </a:rPr>
              <a:t></a:t>
            </a:r>
            <a:endParaRPr lang="en-US" sz="4000" dirty="0">
              <a:solidFill>
                <a:srgbClr val="FEFEFE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873543" y="1863776"/>
            <a:ext cx="1818254" cy="59247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</a:t>
            </a: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6908266" y="1506701"/>
            <a:ext cx="1783531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500" b="1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Headline Text</a:t>
            </a:r>
            <a:endParaRPr lang="en-US" sz="15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572321" y="5244908"/>
            <a:ext cx="2227231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</a:t>
            </a:r>
            <a:r>
              <a:rPr lang="en-US" sz="9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seed.</a:t>
            </a:r>
            <a:endParaRPr lang="en-US" sz="900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1720306" y="4216243"/>
            <a:ext cx="2079247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5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500" b="1" dirty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15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500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411133" y="3468717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83%</a:t>
            </a:r>
            <a:endParaRPr lang="en-US" sz="4000" b="1" dirty="0">
              <a:solidFill>
                <a:srgbClr val="01010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3270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7" grpId="0" animBg="1"/>
      <p:bldP spid="119" grpId="0" animBg="1"/>
      <p:bldP spid="226" grpId="0" animBg="1"/>
      <p:bldP spid="231" grpId="0" animBg="1"/>
      <p:bldP spid="250" grpId="0"/>
      <p:bldP spid="252" grpId="0"/>
      <p:bldP spid="253" grpId="0"/>
      <p:bldP spid="254" grpId="0"/>
      <p:bldP spid="255" grpId="0"/>
      <p:bldP spid="2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7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12055" y="2369549"/>
            <a:ext cx="2585675" cy="2549588"/>
            <a:chOff x="4512055" y="2369549"/>
            <a:chExt cx="2585675" cy="2549588"/>
          </a:xfrm>
        </p:grpSpPr>
        <p:sp>
          <p:nvSpPr>
            <p:cNvPr id="21" name="Shape 16"/>
            <p:cNvSpPr/>
            <p:nvPr/>
          </p:nvSpPr>
          <p:spPr>
            <a:xfrm>
              <a:off x="4620467" y="2441825"/>
              <a:ext cx="2477263" cy="247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5000"/>
              </a:schemeClr>
            </a:solidFill>
            <a:ln w="1651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4512055" y="2369549"/>
              <a:ext cx="2477263" cy="247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 w="16510">
              <a:solidFill>
                <a:schemeClr val="tx1">
                  <a:alpha val="2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0" name="Oval 19"/>
          <p:cNvSpPr/>
          <p:nvPr/>
        </p:nvSpPr>
        <p:spPr>
          <a:xfrm>
            <a:off x="4909503" y="2767022"/>
            <a:ext cx="1682366" cy="1682365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808086" y="1926037"/>
            <a:ext cx="1917571" cy="1890810"/>
            <a:chOff x="6808086" y="1926037"/>
            <a:chExt cx="1917571" cy="1890810"/>
          </a:xfrm>
        </p:grpSpPr>
        <p:sp>
          <p:nvSpPr>
            <p:cNvPr id="32" name="Shape 16"/>
            <p:cNvSpPr/>
            <p:nvPr/>
          </p:nvSpPr>
          <p:spPr>
            <a:xfrm>
              <a:off x="6888486" y="1979638"/>
              <a:ext cx="1837171" cy="183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5000"/>
              </a:schemeClr>
            </a:solidFill>
            <a:ln w="1651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16"/>
            <p:cNvSpPr/>
            <p:nvPr/>
          </p:nvSpPr>
          <p:spPr>
            <a:xfrm>
              <a:off x="6808086" y="1926037"/>
              <a:ext cx="1837171" cy="183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 w="16510">
              <a:solidFill>
                <a:schemeClr val="tx1">
                  <a:alpha val="2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Oval 33"/>
          <p:cNvSpPr/>
          <p:nvPr/>
        </p:nvSpPr>
        <p:spPr>
          <a:xfrm>
            <a:off x="7102839" y="2220808"/>
            <a:ext cx="1247665" cy="124766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91869" y="3735243"/>
            <a:ext cx="2242899" cy="2211598"/>
            <a:chOff x="6591869" y="3735243"/>
            <a:chExt cx="2242899" cy="2211598"/>
          </a:xfrm>
        </p:grpSpPr>
        <p:sp>
          <p:nvSpPr>
            <p:cNvPr id="36" name="Shape 16"/>
            <p:cNvSpPr/>
            <p:nvPr/>
          </p:nvSpPr>
          <p:spPr>
            <a:xfrm>
              <a:off x="6685909" y="3797938"/>
              <a:ext cx="2148859" cy="214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5000"/>
              </a:schemeClr>
            </a:solidFill>
            <a:ln w="1651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16"/>
            <p:cNvSpPr/>
            <p:nvPr/>
          </p:nvSpPr>
          <p:spPr>
            <a:xfrm>
              <a:off x="6591869" y="3735243"/>
              <a:ext cx="2148859" cy="214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 w="16510">
              <a:solidFill>
                <a:schemeClr val="tx1">
                  <a:alpha val="2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8" name="Oval 37"/>
          <p:cNvSpPr/>
          <p:nvPr/>
        </p:nvSpPr>
        <p:spPr>
          <a:xfrm>
            <a:off x="6936628" y="4080024"/>
            <a:ext cx="1459340" cy="145934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419024" y="2437496"/>
            <a:ext cx="2585675" cy="2549588"/>
            <a:chOff x="8419024" y="2437496"/>
            <a:chExt cx="2585675" cy="2549588"/>
          </a:xfrm>
        </p:grpSpPr>
        <p:sp>
          <p:nvSpPr>
            <p:cNvPr id="40" name="Shape 16"/>
            <p:cNvSpPr/>
            <p:nvPr/>
          </p:nvSpPr>
          <p:spPr>
            <a:xfrm>
              <a:off x="8527436" y="2509772"/>
              <a:ext cx="2477263" cy="247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tx1">
                <a:alpha val="5000"/>
              </a:schemeClr>
            </a:solidFill>
            <a:ln w="1651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16"/>
            <p:cNvSpPr/>
            <p:nvPr/>
          </p:nvSpPr>
          <p:spPr>
            <a:xfrm>
              <a:off x="8419024" y="2437496"/>
              <a:ext cx="2477263" cy="247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742"/>
                  </a:moveTo>
                  <a:cubicBezTo>
                    <a:pt x="6966" y="17742"/>
                    <a:pt x="3858" y="14634"/>
                    <a:pt x="3858" y="10800"/>
                  </a:cubicBezTo>
                  <a:cubicBezTo>
                    <a:pt x="3858" y="6966"/>
                    <a:pt x="6966" y="3858"/>
                    <a:pt x="10800" y="3858"/>
                  </a:cubicBezTo>
                  <a:cubicBezTo>
                    <a:pt x="14634" y="3858"/>
                    <a:pt x="17742" y="6966"/>
                    <a:pt x="17742" y="10800"/>
                  </a:cubicBezTo>
                  <a:cubicBezTo>
                    <a:pt x="17742" y="14634"/>
                    <a:pt x="14634" y="17742"/>
                    <a:pt x="10800" y="17742"/>
                  </a:cubicBezTo>
                  <a:moveTo>
                    <a:pt x="19810" y="11337"/>
                  </a:moveTo>
                  <a:lnTo>
                    <a:pt x="21600" y="10736"/>
                  </a:lnTo>
                  <a:lnTo>
                    <a:pt x="21505" y="9366"/>
                  </a:lnTo>
                  <a:lnTo>
                    <a:pt x="19649" y="9018"/>
                  </a:lnTo>
                  <a:cubicBezTo>
                    <a:pt x="19573" y="8644"/>
                    <a:pt x="19473" y="8272"/>
                    <a:pt x="19348" y="7904"/>
                  </a:cubicBezTo>
                  <a:lnTo>
                    <a:pt x="20800" y="6662"/>
                  </a:lnTo>
                  <a:lnTo>
                    <a:pt x="20196" y="5430"/>
                  </a:lnTo>
                  <a:lnTo>
                    <a:pt x="18325" y="5817"/>
                  </a:lnTo>
                  <a:cubicBezTo>
                    <a:pt x="18089" y="5459"/>
                    <a:pt x="17830" y="5123"/>
                    <a:pt x="17551" y="4809"/>
                  </a:cubicBezTo>
                  <a:lnTo>
                    <a:pt x="18391" y="3118"/>
                  </a:lnTo>
                  <a:lnTo>
                    <a:pt x="17355" y="2217"/>
                  </a:lnTo>
                  <a:lnTo>
                    <a:pt x="15796" y="3284"/>
                  </a:lnTo>
                  <a:cubicBezTo>
                    <a:pt x="15475" y="3070"/>
                    <a:pt x="15141" y="2879"/>
                    <a:pt x="14797" y="2709"/>
                  </a:cubicBezTo>
                  <a:lnTo>
                    <a:pt x="14938" y="824"/>
                  </a:lnTo>
                  <a:lnTo>
                    <a:pt x="13639" y="380"/>
                  </a:lnTo>
                  <a:lnTo>
                    <a:pt x="12596" y="1956"/>
                  </a:lnTo>
                  <a:cubicBezTo>
                    <a:pt x="12182" y="1872"/>
                    <a:pt x="11761" y="1816"/>
                    <a:pt x="11338" y="1790"/>
                  </a:cubicBezTo>
                  <a:lnTo>
                    <a:pt x="10735" y="0"/>
                  </a:lnTo>
                  <a:lnTo>
                    <a:pt x="9366" y="96"/>
                  </a:lnTo>
                  <a:lnTo>
                    <a:pt x="9018" y="1951"/>
                  </a:lnTo>
                  <a:cubicBezTo>
                    <a:pt x="8644" y="2027"/>
                    <a:pt x="8272" y="2127"/>
                    <a:pt x="7903" y="2252"/>
                  </a:cubicBezTo>
                  <a:lnTo>
                    <a:pt x="6662" y="800"/>
                  </a:lnTo>
                  <a:lnTo>
                    <a:pt x="5429" y="1404"/>
                  </a:lnTo>
                  <a:lnTo>
                    <a:pt x="5817" y="3275"/>
                  </a:lnTo>
                  <a:cubicBezTo>
                    <a:pt x="5459" y="3512"/>
                    <a:pt x="5123" y="3771"/>
                    <a:pt x="4809" y="4049"/>
                  </a:cubicBezTo>
                  <a:lnTo>
                    <a:pt x="3118" y="3209"/>
                  </a:lnTo>
                  <a:lnTo>
                    <a:pt x="2216" y="4245"/>
                  </a:lnTo>
                  <a:lnTo>
                    <a:pt x="3284" y="5804"/>
                  </a:lnTo>
                  <a:cubicBezTo>
                    <a:pt x="3070" y="6126"/>
                    <a:pt x="2879" y="6459"/>
                    <a:pt x="2709" y="6803"/>
                  </a:cubicBezTo>
                  <a:lnTo>
                    <a:pt x="824" y="6662"/>
                  </a:lnTo>
                  <a:lnTo>
                    <a:pt x="379" y="7961"/>
                  </a:lnTo>
                  <a:lnTo>
                    <a:pt x="1956" y="9004"/>
                  </a:lnTo>
                  <a:cubicBezTo>
                    <a:pt x="1872" y="9418"/>
                    <a:pt x="1816" y="9839"/>
                    <a:pt x="1790" y="10262"/>
                  </a:cubicBezTo>
                  <a:lnTo>
                    <a:pt x="0" y="10865"/>
                  </a:lnTo>
                  <a:lnTo>
                    <a:pt x="95" y="12234"/>
                  </a:lnTo>
                  <a:lnTo>
                    <a:pt x="1951" y="12582"/>
                  </a:lnTo>
                  <a:cubicBezTo>
                    <a:pt x="2027" y="12956"/>
                    <a:pt x="2127" y="13328"/>
                    <a:pt x="2252" y="13697"/>
                  </a:cubicBezTo>
                  <a:lnTo>
                    <a:pt x="800" y="14938"/>
                  </a:lnTo>
                  <a:lnTo>
                    <a:pt x="1404" y="16171"/>
                  </a:lnTo>
                  <a:lnTo>
                    <a:pt x="3275" y="15783"/>
                  </a:lnTo>
                  <a:cubicBezTo>
                    <a:pt x="3511" y="16141"/>
                    <a:pt x="3770" y="16477"/>
                    <a:pt x="4049" y="16791"/>
                  </a:cubicBezTo>
                  <a:lnTo>
                    <a:pt x="3209" y="18482"/>
                  </a:lnTo>
                  <a:lnTo>
                    <a:pt x="4245" y="19383"/>
                  </a:lnTo>
                  <a:lnTo>
                    <a:pt x="5804" y="18317"/>
                  </a:lnTo>
                  <a:cubicBezTo>
                    <a:pt x="6125" y="18530"/>
                    <a:pt x="6459" y="18721"/>
                    <a:pt x="6803" y="18891"/>
                  </a:cubicBezTo>
                  <a:lnTo>
                    <a:pt x="6662" y="20776"/>
                  </a:lnTo>
                  <a:lnTo>
                    <a:pt x="7961" y="21220"/>
                  </a:lnTo>
                  <a:lnTo>
                    <a:pt x="9004" y="19644"/>
                  </a:lnTo>
                  <a:cubicBezTo>
                    <a:pt x="9418" y="19728"/>
                    <a:pt x="9839" y="19784"/>
                    <a:pt x="10262" y="19810"/>
                  </a:cubicBezTo>
                  <a:lnTo>
                    <a:pt x="10865" y="21600"/>
                  </a:lnTo>
                  <a:lnTo>
                    <a:pt x="12234" y="21505"/>
                  </a:lnTo>
                  <a:lnTo>
                    <a:pt x="12582" y="19649"/>
                  </a:lnTo>
                  <a:cubicBezTo>
                    <a:pt x="12956" y="19573"/>
                    <a:pt x="13328" y="19473"/>
                    <a:pt x="13697" y="19348"/>
                  </a:cubicBezTo>
                  <a:lnTo>
                    <a:pt x="14938" y="20800"/>
                  </a:lnTo>
                  <a:lnTo>
                    <a:pt x="16171" y="20196"/>
                  </a:lnTo>
                  <a:lnTo>
                    <a:pt x="15783" y="18325"/>
                  </a:lnTo>
                  <a:cubicBezTo>
                    <a:pt x="16141" y="18089"/>
                    <a:pt x="16477" y="17830"/>
                    <a:pt x="16791" y="17551"/>
                  </a:cubicBezTo>
                  <a:lnTo>
                    <a:pt x="18483" y="18391"/>
                  </a:lnTo>
                  <a:lnTo>
                    <a:pt x="19383" y="17355"/>
                  </a:lnTo>
                  <a:lnTo>
                    <a:pt x="18316" y="15796"/>
                  </a:lnTo>
                  <a:cubicBezTo>
                    <a:pt x="18530" y="15475"/>
                    <a:pt x="18722" y="15141"/>
                    <a:pt x="18891" y="14797"/>
                  </a:cubicBezTo>
                  <a:lnTo>
                    <a:pt x="20776" y="14938"/>
                  </a:lnTo>
                  <a:lnTo>
                    <a:pt x="21220" y="13639"/>
                  </a:lnTo>
                  <a:lnTo>
                    <a:pt x="19644" y="12596"/>
                  </a:lnTo>
                  <a:cubicBezTo>
                    <a:pt x="19728" y="12182"/>
                    <a:pt x="19784" y="11762"/>
                    <a:pt x="19810" y="11337"/>
                  </a:cubicBezTo>
                </a:path>
              </a:pathLst>
            </a:custGeom>
            <a:solidFill>
              <a:schemeClr val="bg1">
                <a:alpha val="35000"/>
              </a:schemeClr>
            </a:solidFill>
            <a:ln w="16510">
              <a:solidFill>
                <a:schemeClr val="tx1">
                  <a:alpha val="2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" name="Oval 41"/>
          <p:cNvSpPr/>
          <p:nvPr/>
        </p:nvSpPr>
        <p:spPr>
          <a:xfrm>
            <a:off x="8816472" y="2834969"/>
            <a:ext cx="1682366" cy="168236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388705" y="2996246"/>
            <a:ext cx="2479684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17181" y="2435245"/>
            <a:ext cx="1551208" cy="477054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19057" y="2340622"/>
            <a:ext cx="1105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83%</a:t>
            </a:r>
            <a:endParaRPr lang="en-US" sz="3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17181" y="4403584"/>
            <a:ext cx="1551208" cy="477054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19057" y="4308961"/>
            <a:ext cx="1105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17%</a:t>
            </a:r>
            <a:endParaRPr lang="en-US" sz="3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541450" y="4053220"/>
            <a:ext cx="2534218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88705" y="4983286"/>
            <a:ext cx="2479684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384913" y="3003756"/>
            <a:ext cx="59503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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51714" y="2896524"/>
            <a:ext cx="59503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442077" y="2278284"/>
            <a:ext cx="59503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411627" y="4217252"/>
            <a:ext cx="53572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21898" y="3520612"/>
            <a:ext cx="1390230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own detailed.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069484" y="3658767"/>
            <a:ext cx="122283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160268" y="2834969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60268" y="4812626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 animBg="1"/>
      <p:bldP spid="38" grpId="0" animBg="1"/>
      <p:bldP spid="42" grpId="0" animBg="1"/>
      <p:bldP spid="52" grpId="0"/>
      <p:bldP spid="53" grpId="0"/>
      <p:bldP spid="54" grpId="0"/>
      <p:bldP spid="56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285605" y="4699721"/>
            <a:ext cx="7823397" cy="0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000289" y="4423288"/>
            <a:ext cx="531483" cy="531483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73025" y="3891804"/>
            <a:ext cx="0" cy="398613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16"/>
          <p:cNvSpPr/>
          <p:nvPr/>
        </p:nvSpPr>
        <p:spPr>
          <a:xfrm>
            <a:off x="1443469" y="2058260"/>
            <a:ext cx="1735042" cy="1735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tx1">
              <a:alpha val="5000"/>
            </a:schemeClr>
          </a:solidFill>
          <a:ln w="1651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16"/>
          <p:cNvSpPr/>
          <p:nvPr/>
        </p:nvSpPr>
        <p:spPr>
          <a:xfrm>
            <a:off x="1367539" y="2007639"/>
            <a:ext cx="1735042" cy="1735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bg1">
              <a:alpha val="35000"/>
            </a:schemeClr>
          </a:solidFill>
          <a:ln w="1651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Oval 19"/>
          <p:cNvSpPr/>
          <p:nvPr/>
        </p:nvSpPr>
        <p:spPr>
          <a:xfrm>
            <a:off x="1645906" y="2286023"/>
            <a:ext cx="1178307" cy="11783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03573" y="4423288"/>
            <a:ext cx="531483" cy="531483"/>
          </a:xfrm>
          <a:prstGeom prst="ellips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276309" y="3953129"/>
            <a:ext cx="0" cy="337288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6"/>
          <p:cNvSpPr/>
          <p:nvPr/>
        </p:nvSpPr>
        <p:spPr>
          <a:xfrm>
            <a:off x="3623966" y="2473258"/>
            <a:ext cx="1364396" cy="136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tx1">
              <a:alpha val="5000"/>
            </a:schemeClr>
          </a:solidFill>
          <a:ln w="1651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" name="Shape 16"/>
          <p:cNvSpPr/>
          <p:nvPr/>
        </p:nvSpPr>
        <p:spPr>
          <a:xfrm>
            <a:off x="3564256" y="2433451"/>
            <a:ext cx="1364396" cy="136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bg1">
              <a:alpha val="35000"/>
            </a:schemeClr>
          </a:solidFill>
          <a:ln w="1651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Oval 27"/>
          <p:cNvSpPr/>
          <p:nvPr/>
        </p:nvSpPr>
        <p:spPr>
          <a:xfrm>
            <a:off x="3783157" y="2652366"/>
            <a:ext cx="926593" cy="9265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925091" y="4423288"/>
            <a:ext cx="531483" cy="53148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6197827" y="3748712"/>
            <a:ext cx="0" cy="541705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16"/>
          <p:cNvSpPr/>
          <p:nvPr/>
        </p:nvSpPr>
        <p:spPr>
          <a:xfrm>
            <a:off x="5352559" y="1838967"/>
            <a:ext cx="1767904" cy="1767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tx1">
              <a:alpha val="5000"/>
            </a:schemeClr>
          </a:solidFill>
          <a:ln w="1651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" name="Shape 16"/>
          <p:cNvSpPr/>
          <p:nvPr/>
        </p:nvSpPr>
        <p:spPr>
          <a:xfrm>
            <a:off x="5275191" y="1787387"/>
            <a:ext cx="1767904" cy="1767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bg1">
              <a:alpha val="35000"/>
            </a:schemeClr>
          </a:solidFill>
          <a:ln w="16510">
            <a:solidFill>
              <a:schemeClr val="bg2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" name="Oval 39"/>
          <p:cNvSpPr/>
          <p:nvPr/>
        </p:nvSpPr>
        <p:spPr>
          <a:xfrm>
            <a:off x="5558831" y="2071044"/>
            <a:ext cx="1200624" cy="12006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979480" y="4423288"/>
            <a:ext cx="531483" cy="531483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8252215" y="3891804"/>
            <a:ext cx="0" cy="398613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16"/>
          <p:cNvSpPr/>
          <p:nvPr/>
        </p:nvSpPr>
        <p:spPr>
          <a:xfrm>
            <a:off x="7422659" y="2058260"/>
            <a:ext cx="1735042" cy="1735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tx1">
              <a:alpha val="5000"/>
            </a:schemeClr>
          </a:solidFill>
          <a:ln w="1651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" name="Shape 16"/>
          <p:cNvSpPr/>
          <p:nvPr/>
        </p:nvSpPr>
        <p:spPr>
          <a:xfrm>
            <a:off x="7346729" y="2007639"/>
            <a:ext cx="1735042" cy="1735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bg1">
              <a:alpha val="35000"/>
            </a:schemeClr>
          </a:solidFill>
          <a:ln w="16510">
            <a:solidFill>
              <a:schemeClr val="accent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Oval 48"/>
          <p:cNvSpPr/>
          <p:nvPr/>
        </p:nvSpPr>
        <p:spPr>
          <a:xfrm>
            <a:off x="7625096" y="2286023"/>
            <a:ext cx="1178307" cy="11783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39673" y="4423288"/>
            <a:ext cx="531483" cy="531483"/>
          </a:xfrm>
          <a:prstGeom prst="ellipse">
            <a:avLst/>
          </a:prstGeom>
          <a:solidFill>
            <a:schemeClr val="accent3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112408" y="3953129"/>
            <a:ext cx="0" cy="337288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hape 16"/>
          <p:cNvSpPr/>
          <p:nvPr/>
        </p:nvSpPr>
        <p:spPr>
          <a:xfrm>
            <a:off x="9460065" y="2473258"/>
            <a:ext cx="1364396" cy="136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tx1">
              <a:alpha val="5000"/>
            </a:schemeClr>
          </a:solidFill>
          <a:ln w="1651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" name="Shape 16"/>
          <p:cNvSpPr/>
          <p:nvPr/>
        </p:nvSpPr>
        <p:spPr>
          <a:xfrm>
            <a:off x="9400355" y="2433451"/>
            <a:ext cx="1364396" cy="136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742"/>
                </a:moveTo>
                <a:cubicBezTo>
                  <a:pt x="6966" y="17742"/>
                  <a:pt x="3858" y="14634"/>
                  <a:pt x="3858" y="10800"/>
                </a:cubicBezTo>
                <a:cubicBezTo>
                  <a:pt x="3858" y="6966"/>
                  <a:pt x="6966" y="3858"/>
                  <a:pt x="10800" y="3858"/>
                </a:cubicBezTo>
                <a:cubicBezTo>
                  <a:pt x="14634" y="3858"/>
                  <a:pt x="17742" y="6966"/>
                  <a:pt x="17742" y="10800"/>
                </a:cubicBezTo>
                <a:cubicBezTo>
                  <a:pt x="17742" y="14634"/>
                  <a:pt x="14634" y="17742"/>
                  <a:pt x="10800" y="17742"/>
                </a:cubicBezTo>
                <a:moveTo>
                  <a:pt x="19810" y="11337"/>
                </a:moveTo>
                <a:lnTo>
                  <a:pt x="21600" y="10736"/>
                </a:lnTo>
                <a:lnTo>
                  <a:pt x="21505" y="9366"/>
                </a:lnTo>
                <a:lnTo>
                  <a:pt x="19649" y="9018"/>
                </a:lnTo>
                <a:cubicBezTo>
                  <a:pt x="19573" y="8644"/>
                  <a:pt x="19473" y="8272"/>
                  <a:pt x="19348" y="7904"/>
                </a:cubicBezTo>
                <a:lnTo>
                  <a:pt x="20800" y="6662"/>
                </a:lnTo>
                <a:lnTo>
                  <a:pt x="20196" y="5430"/>
                </a:lnTo>
                <a:lnTo>
                  <a:pt x="18325" y="5817"/>
                </a:lnTo>
                <a:cubicBezTo>
                  <a:pt x="18089" y="5459"/>
                  <a:pt x="17830" y="5123"/>
                  <a:pt x="17551" y="4809"/>
                </a:cubicBezTo>
                <a:lnTo>
                  <a:pt x="18391" y="3118"/>
                </a:lnTo>
                <a:lnTo>
                  <a:pt x="17355" y="2217"/>
                </a:lnTo>
                <a:lnTo>
                  <a:pt x="15796" y="3284"/>
                </a:lnTo>
                <a:cubicBezTo>
                  <a:pt x="15475" y="3070"/>
                  <a:pt x="15141" y="2879"/>
                  <a:pt x="14797" y="2709"/>
                </a:cubicBezTo>
                <a:lnTo>
                  <a:pt x="14938" y="824"/>
                </a:lnTo>
                <a:lnTo>
                  <a:pt x="13639" y="380"/>
                </a:lnTo>
                <a:lnTo>
                  <a:pt x="12596" y="1956"/>
                </a:lnTo>
                <a:cubicBezTo>
                  <a:pt x="12182" y="1872"/>
                  <a:pt x="11761" y="1816"/>
                  <a:pt x="11338" y="1790"/>
                </a:cubicBezTo>
                <a:lnTo>
                  <a:pt x="10735" y="0"/>
                </a:lnTo>
                <a:lnTo>
                  <a:pt x="9366" y="96"/>
                </a:lnTo>
                <a:lnTo>
                  <a:pt x="9018" y="1951"/>
                </a:lnTo>
                <a:cubicBezTo>
                  <a:pt x="8644" y="2027"/>
                  <a:pt x="8272" y="2127"/>
                  <a:pt x="7903" y="2252"/>
                </a:cubicBezTo>
                <a:lnTo>
                  <a:pt x="6662" y="800"/>
                </a:lnTo>
                <a:lnTo>
                  <a:pt x="5429" y="1404"/>
                </a:lnTo>
                <a:lnTo>
                  <a:pt x="5817" y="3275"/>
                </a:lnTo>
                <a:cubicBezTo>
                  <a:pt x="5459" y="3512"/>
                  <a:pt x="5123" y="3771"/>
                  <a:pt x="4809" y="4049"/>
                </a:cubicBezTo>
                <a:lnTo>
                  <a:pt x="3118" y="3209"/>
                </a:lnTo>
                <a:lnTo>
                  <a:pt x="2216" y="4245"/>
                </a:lnTo>
                <a:lnTo>
                  <a:pt x="3284" y="5804"/>
                </a:lnTo>
                <a:cubicBezTo>
                  <a:pt x="3070" y="6126"/>
                  <a:pt x="2879" y="6459"/>
                  <a:pt x="2709" y="6803"/>
                </a:cubicBezTo>
                <a:lnTo>
                  <a:pt x="824" y="6662"/>
                </a:lnTo>
                <a:lnTo>
                  <a:pt x="379" y="7961"/>
                </a:lnTo>
                <a:lnTo>
                  <a:pt x="1956" y="9004"/>
                </a:lnTo>
                <a:cubicBezTo>
                  <a:pt x="1872" y="9418"/>
                  <a:pt x="1816" y="9839"/>
                  <a:pt x="1790" y="10262"/>
                </a:cubicBezTo>
                <a:lnTo>
                  <a:pt x="0" y="10865"/>
                </a:lnTo>
                <a:lnTo>
                  <a:pt x="95" y="12234"/>
                </a:lnTo>
                <a:lnTo>
                  <a:pt x="1951" y="12582"/>
                </a:lnTo>
                <a:cubicBezTo>
                  <a:pt x="2027" y="12956"/>
                  <a:pt x="2127" y="13328"/>
                  <a:pt x="2252" y="13697"/>
                </a:cubicBezTo>
                <a:lnTo>
                  <a:pt x="800" y="14938"/>
                </a:lnTo>
                <a:lnTo>
                  <a:pt x="1404" y="16171"/>
                </a:lnTo>
                <a:lnTo>
                  <a:pt x="3275" y="15783"/>
                </a:lnTo>
                <a:cubicBezTo>
                  <a:pt x="3511" y="16141"/>
                  <a:pt x="3770" y="16477"/>
                  <a:pt x="4049" y="16791"/>
                </a:cubicBezTo>
                <a:lnTo>
                  <a:pt x="3209" y="18482"/>
                </a:lnTo>
                <a:lnTo>
                  <a:pt x="4245" y="19383"/>
                </a:lnTo>
                <a:lnTo>
                  <a:pt x="5804" y="18317"/>
                </a:lnTo>
                <a:cubicBezTo>
                  <a:pt x="6125" y="18530"/>
                  <a:pt x="6459" y="18721"/>
                  <a:pt x="6803" y="18891"/>
                </a:cubicBezTo>
                <a:lnTo>
                  <a:pt x="6662" y="20776"/>
                </a:lnTo>
                <a:lnTo>
                  <a:pt x="7961" y="21220"/>
                </a:lnTo>
                <a:lnTo>
                  <a:pt x="9004" y="19644"/>
                </a:lnTo>
                <a:cubicBezTo>
                  <a:pt x="9418" y="19728"/>
                  <a:pt x="9839" y="19784"/>
                  <a:pt x="10262" y="19810"/>
                </a:cubicBezTo>
                <a:lnTo>
                  <a:pt x="10865" y="21600"/>
                </a:lnTo>
                <a:lnTo>
                  <a:pt x="12234" y="21505"/>
                </a:lnTo>
                <a:lnTo>
                  <a:pt x="12582" y="19649"/>
                </a:lnTo>
                <a:cubicBezTo>
                  <a:pt x="12956" y="19573"/>
                  <a:pt x="13328" y="19473"/>
                  <a:pt x="13697" y="19348"/>
                </a:cubicBezTo>
                <a:lnTo>
                  <a:pt x="14938" y="20800"/>
                </a:lnTo>
                <a:lnTo>
                  <a:pt x="16171" y="20196"/>
                </a:lnTo>
                <a:lnTo>
                  <a:pt x="15783" y="18325"/>
                </a:lnTo>
                <a:cubicBezTo>
                  <a:pt x="16141" y="18089"/>
                  <a:pt x="16477" y="17830"/>
                  <a:pt x="16791" y="17551"/>
                </a:cubicBezTo>
                <a:lnTo>
                  <a:pt x="18483" y="18391"/>
                </a:lnTo>
                <a:lnTo>
                  <a:pt x="19383" y="17355"/>
                </a:lnTo>
                <a:lnTo>
                  <a:pt x="18316" y="15796"/>
                </a:lnTo>
                <a:cubicBezTo>
                  <a:pt x="18530" y="15475"/>
                  <a:pt x="18722" y="15141"/>
                  <a:pt x="18891" y="14797"/>
                </a:cubicBezTo>
                <a:lnTo>
                  <a:pt x="20776" y="14938"/>
                </a:lnTo>
                <a:lnTo>
                  <a:pt x="21220" y="13639"/>
                </a:lnTo>
                <a:lnTo>
                  <a:pt x="19644" y="12596"/>
                </a:lnTo>
                <a:cubicBezTo>
                  <a:pt x="19728" y="12182"/>
                  <a:pt x="19784" y="11762"/>
                  <a:pt x="19810" y="11337"/>
                </a:cubicBezTo>
              </a:path>
            </a:pathLst>
          </a:custGeom>
          <a:solidFill>
            <a:schemeClr val="bg1">
              <a:alpha val="35000"/>
            </a:schemeClr>
          </a:solidFill>
          <a:ln w="1651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" name="Oval 54"/>
          <p:cNvSpPr/>
          <p:nvPr/>
        </p:nvSpPr>
        <p:spPr>
          <a:xfrm>
            <a:off x="9619256" y="2652366"/>
            <a:ext cx="926593" cy="9265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8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60711" y="4495547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46851" y="4495547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37297" y="4495547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02162" y="4495547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73492" y="4495547"/>
            <a:ext cx="4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961797" y="2303386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65561" y="2860071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5374" y="2101366"/>
            <a:ext cx="59503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88974" y="2668684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926561" y="2316235"/>
            <a:ext cx="59503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dirty="0">
                <a:solidFill>
                  <a:srgbClr val="FEFEFE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44752" y="2872920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22593" y="2656152"/>
            <a:ext cx="458780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79250" y="3084546"/>
            <a:ext cx="70897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858478" y="2656152"/>
            <a:ext cx="482824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charset="0"/>
              </a:rPr>
              <a:t></a:t>
            </a:r>
            <a:endParaRPr lang="en-US" sz="2500" dirty="0">
              <a:solidFill>
                <a:srgbClr val="FEFEF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727157" y="3084546"/>
            <a:ext cx="70897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31958" y="5171954"/>
            <a:ext cx="13706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05307" y="5171954"/>
            <a:ext cx="13706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14860" y="5171954"/>
            <a:ext cx="13706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88209" y="5171954"/>
            <a:ext cx="13706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06377" y="5171954"/>
            <a:ext cx="13706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3" grpId="0" animBg="1"/>
      <p:bldP spid="26" grpId="0" animBg="1"/>
      <p:bldP spid="27" grpId="0" animBg="1"/>
      <p:bldP spid="28" grpId="0" animBg="1"/>
      <p:bldP spid="35" grpId="0" animBg="1"/>
      <p:bldP spid="38" grpId="0" animBg="1"/>
      <p:bldP spid="39" grpId="0" animBg="1"/>
      <p:bldP spid="40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80" grpId="0"/>
      <p:bldP spid="81" grpId="0"/>
      <p:bldP spid="82" grpId="0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al 120"/>
          <p:cNvSpPr/>
          <p:nvPr/>
        </p:nvSpPr>
        <p:spPr>
          <a:xfrm>
            <a:off x="8447472" y="2202623"/>
            <a:ext cx="714756" cy="7147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9427" y="4274206"/>
            <a:ext cx="5942050" cy="1459083"/>
            <a:chOff x="1907191" y="2534920"/>
            <a:chExt cx="7919185" cy="1944573"/>
          </a:xfrm>
        </p:grpSpPr>
        <p:sp>
          <p:nvSpPr>
            <p:cNvPr id="19" name="Shape 7"/>
            <p:cNvSpPr/>
            <p:nvPr/>
          </p:nvSpPr>
          <p:spPr>
            <a:xfrm>
              <a:off x="1907191" y="3385820"/>
              <a:ext cx="1081391" cy="109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8"/>
            <p:cNvSpPr/>
            <p:nvPr/>
          </p:nvSpPr>
          <p:spPr>
            <a:xfrm>
              <a:off x="4313060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438"/>
                  </a:lnTo>
                  <a:lnTo>
                    <a:pt x="21600" y="21600"/>
                  </a:lnTo>
                  <a:lnTo>
                    <a:pt x="0" y="12162"/>
                  </a:lnTo>
                  <a:cubicBezTo>
                    <a:pt x="0" y="1216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9"/>
            <p:cNvSpPr/>
            <p:nvPr/>
          </p:nvSpPr>
          <p:spPr>
            <a:xfrm>
              <a:off x="5633860" y="3384703"/>
              <a:ext cx="4192516" cy="109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161" y="0"/>
                  </a:lnTo>
                  <a:lnTo>
                    <a:pt x="21600" y="10753"/>
                  </a:lnTo>
                  <a:lnTo>
                    <a:pt x="19161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0"/>
            <p:cNvSpPr/>
            <p:nvPr/>
          </p:nvSpPr>
          <p:spPr>
            <a:xfrm>
              <a:off x="2988492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438"/>
                  </a:moveTo>
                  <a:lnTo>
                    <a:pt x="21600" y="0"/>
                  </a:lnTo>
                  <a:lnTo>
                    <a:pt x="21600" y="12162"/>
                  </a:lnTo>
                  <a:lnTo>
                    <a:pt x="0" y="21600"/>
                  </a:lnTo>
                  <a:cubicBezTo>
                    <a:pt x="0" y="21600"/>
                    <a:pt x="0" y="9438"/>
                    <a:pt x="0" y="943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9427" y="3454690"/>
            <a:ext cx="7078541" cy="1536669"/>
            <a:chOff x="1907191" y="2534920"/>
            <a:chExt cx="9433829" cy="2047975"/>
          </a:xfrm>
        </p:grpSpPr>
        <p:sp>
          <p:nvSpPr>
            <p:cNvPr id="24" name="Shape 6"/>
            <p:cNvSpPr/>
            <p:nvPr/>
          </p:nvSpPr>
          <p:spPr>
            <a:xfrm>
              <a:off x="2988492" y="3627120"/>
              <a:ext cx="6837885" cy="95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91" y="0"/>
                  </a:moveTo>
                  <a:lnTo>
                    <a:pt x="0" y="19182"/>
                  </a:lnTo>
                  <a:lnTo>
                    <a:pt x="4266" y="6125"/>
                  </a:lnTo>
                  <a:lnTo>
                    <a:pt x="8382" y="19182"/>
                  </a:lnTo>
                  <a:lnTo>
                    <a:pt x="20368" y="21600"/>
                  </a:lnTo>
                  <a:lnTo>
                    <a:pt x="21600" y="19182"/>
                  </a:lnTo>
                  <a:lnTo>
                    <a:pt x="8382" y="19182"/>
                  </a:lnTo>
                  <a:cubicBezTo>
                    <a:pt x="8382" y="19182"/>
                    <a:pt x="4191" y="0"/>
                    <a:pt x="4191" y="0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7"/>
            <p:cNvSpPr/>
            <p:nvPr/>
          </p:nvSpPr>
          <p:spPr>
            <a:xfrm>
              <a:off x="1907191" y="3385820"/>
              <a:ext cx="1081392" cy="109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8"/>
            <p:cNvSpPr/>
            <p:nvPr/>
          </p:nvSpPr>
          <p:spPr>
            <a:xfrm>
              <a:off x="4313060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438"/>
                  </a:lnTo>
                  <a:lnTo>
                    <a:pt x="21600" y="21600"/>
                  </a:lnTo>
                  <a:lnTo>
                    <a:pt x="0" y="12162"/>
                  </a:lnTo>
                  <a:cubicBezTo>
                    <a:pt x="0" y="1216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9"/>
            <p:cNvSpPr/>
            <p:nvPr/>
          </p:nvSpPr>
          <p:spPr>
            <a:xfrm>
              <a:off x="5633860" y="3384704"/>
              <a:ext cx="5707160" cy="1093673"/>
            </a:xfrm>
            <a:custGeom>
              <a:avLst/>
              <a:gdLst>
                <a:gd name="connsiteX0" fmla="*/ 0 w 21279"/>
                <a:gd name="connsiteY0" fmla="*/ 0 h 21600"/>
                <a:gd name="connsiteX1" fmla="*/ 19161 w 21279"/>
                <a:gd name="connsiteY1" fmla="*/ 0 h 21600"/>
                <a:gd name="connsiteX2" fmla="*/ 21279 w 21279"/>
                <a:gd name="connsiteY2" fmla="*/ 10525 h 21600"/>
                <a:gd name="connsiteX3" fmla="*/ 19161 w 21279"/>
                <a:gd name="connsiteY3" fmla="*/ 21600 h 21600"/>
                <a:gd name="connsiteX4" fmla="*/ 0 w 21279"/>
                <a:gd name="connsiteY4" fmla="*/ 21600 h 21600"/>
                <a:gd name="connsiteX5" fmla="*/ 0 w 21279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79" h="21600" extrusionOk="0">
                  <a:moveTo>
                    <a:pt x="0" y="0"/>
                  </a:moveTo>
                  <a:lnTo>
                    <a:pt x="19161" y="0"/>
                  </a:lnTo>
                  <a:lnTo>
                    <a:pt x="21279" y="10525"/>
                  </a:lnTo>
                  <a:lnTo>
                    <a:pt x="19161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0"/>
            <p:cNvSpPr/>
            <p:nvPr/>
          </p:nvSpPr>
          <p:spPr>
            <a:xfrm>
              <a:off x="2988492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438"/>
                  </a:moveTo>
                  <a:lnTo>
                    <a:pt x="21600" y="0"/>
                  </a:lnTo>
                  <a:lnTo>
                    <a:pt x="21600" y="12162"/>
                  </a:lnTo>
                  <a:lnTo>
                    <a:pt x="0" y="21600"/>
                  </a:lnTo>
                  <a:cubicBezTo>
                    <a:pt x="0" y="21600"/>
                    <a:pt x="0" y="9438"/>
                    <a:pt x="0" y="943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footer, This is Master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9427" y="2639174"/>
            <a:ext cx="6335630" cy="1536669"/>
            <a:chOff x="1907191" y="2534920"/>
            <a:chExt cx="8443724" cy="2047975"/>
          </a:xfrm>
        </p:grpSpPr>
        <p:sp>
          <p:nvSpPr>
            <p:cNvPr id="12" name="Shape 6"/>
            <p:cNvSpPr/>
            <p:nvPr/>
          </p:nvSpPr>
          <p:spPr>
            <a:xfrm>
              <a:off x="2988492" y="3627120"/>
              <a:ext cx="6837885" cy="95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91" y="0"/>
                  </a:moveTo>
                  <a:lnTo>
                    <a:pt x="0" y="19182"/>
                  </a:lnTo>
                  <a:lnTo>
                    <a:pt x="4266" y="6125"/>
                  </a:lnTo>
                  <a:lnTo>
                    <a:pt x="8382" y="19182"/>
                  </a:lnTo>
                  <a:lnTo>
                    <a:pt x="20368" y="21600"/>
                  </a:lnTo>
                  <a:lnTo>
                    <a:pt x="21600" y="19182"/>
                  </a:lnTo>
                  <a:lnTo>
                    <a:pt x="8382" y="19182"/>
                  </a:lnTo>
                  <a:cubicBezTo>
                    <a:pt x="8382" y="19182"/>
                    <a:pt x="4191" y="0"/>
                    <a:pt x="419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7"/>
            <p:cNvSpPr/>
            <p:nvPr/>
          </p:nvSpPr>
          <p:spPr>
            <a:xfrm>
              <a:off x="1907191" y="3385820"/>
              <a:ext cx="1081392" cy="109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8"/>
            <p:cNvSpPr/>
            <p:nvPr/>
          </p:nvSpPr>
          <p:spPr>
            <a:xfrm>
              <a:off x="4313060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438"/>
                  </a:lnTo>
                  <a:lnTo>
                    <a:pt x="21600" y="21600"/>
                  </a:lnTo>
                  <a:lnTo>
                    <a:pt x="0" y="12162"/>
                  </a:lnTo>
                  <a:cubicBezTo>
                    <a:pt x="0" y="1216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9"/>
            <p:cNvSpPr/>
            <p:nvPr/>
          </p:nvSpPr>
          <p:spPr>
            <a:xfrm>
              <a:off x="5633860" y="3384704"/>
              <a:ext cx="4717055" cy="109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161" y="0"/>
                  </a:lnTo>
                  <a:lnTo>
                    <a:pt x="21600" y="10753"/>
                  </a:lnTo>
                  <a:lnTo>
                    <a:pt x="19161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0"/>
            <p:cNvSpPr/>
            <p:nvPr/>
          </p:nvSpPr>
          <p:spPr>
            <a:xfrm>
              <a:off x="2988492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438"/>
                  </a:moveTo>
                  <a:lnTo>
                    <a:pt x="21600" y="0"/>
                  </a:lnTo>
                  <a:lnTo>
                    <a:pt x="21600" y="12162"/>
                  </a:lnTo>
                  <a:lnTo>
                    <a:pt x="0" y="21600"/>
                  </a:lnTo>
                  <a:cubicBezTo>
                    <a:pt x="0" y="21600"/>
                    <a:pt x="0" y="9438"/>
                    <a:pt x="0" y="943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427" y="1819659"/>
            <a:ext cx="5942050" cy="1535798"/>
            <a:chOff x="1907191" y="2534920"/>
            <a:chExt cx="7919186" cy="2046813"/>
          </a:xfrm>
        </p:grpSpPr>
        <p:sp>
          <p:nvSpPr>
            <p:cNvPr id="5" name="Shape 6"/>
            <p:cNvSpPr/>
            <p:nvPr/>
          </p:nvSpPr>
          <p:spPr>
            <a:xfrm>
              <a:off x="2988492" y="3625959"/>
              <a:ext cx="6837885" cy="9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91" y="0"/>
                  </a:moveTo>
                  <a:lnTo>
                    <a:pt x="0" y="19182"/>
                  </a:lnTo>
                  <a:lnTo>
                    <a:pt x="4266" y="6125"/>
                  </a:lnTo>
                  <a:lnTo>
                    <a:pt x="8382" y="19182"/>
                  </a:lnTo>
                  <a:lnTo>
                    <a:pt x="20368" y="21600"/>
                  </a:lnTo>
                  <a:lnTo>
                    <a:pt x="21600" y="19182"/>
                  </a:lnTo>
                  <a:lnTo>
                    <a:pt x="8382" y="19182"/>
                  </a:lnTo>
                  <a:cubicBezTo>
                    <a:pt x="8382" y="19182"/>
                    <a:pt x="4191" y="0"/>
                    <a:pt x="419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7"/>
            <p:cNvSpPr/>
            <p:nvPr/>
          </p:nvSpPr>
          <p:spPr>
            <a:xfrm>
              <a:off x="1907191" y="3385820"/>
              <a:ext cx="1081392" cy="109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8"/>
            <p:cNvSpPr/>
            <p:nvPr/>
          </p:nvSpPr>
          <p:spPr>
            <a:xfrm>
              <a:off x="4313060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438"/>
                  </a:lnTo>
                  <a:lnTo>
                    <a:pt x="21600" y="21600"/>
                  </a:lnTo>
                  <a:lnTo>
                    <a:pt x="0" y="12162"/>
                  </a:lnTo>
                  <a:cubicBezTo>
                    <a:pt x="0" y="1216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9"/>
            <p:cNvSpPr/>
            <p:nvPr/>
          </p:nvSpPr>
          <p:spPr>
            <a:xfrm>
              <a:off x="5633859" y="3384705"/>
              <a:ext cx="3594544" cy="1093673"/>
            </a:xfrm>
            <a:custGeom>
              <a:avLst/>
              <a:gdLst>
                <a:gd name="connsiteX0" fmla="*/ 0 w 21952"/>
                <a:gd name="connsiteY0" fmla="*/ 0 h 21600"/>
                <a:gd name="connsiteX1" fmla="*/ 19161 w 21952"/>
                <a:gd name="connsiteY1" fmla="*/ 0 h 21600"/>
                <a:gd name="connsiteX2" fmla="*/ 21952 w 21952"/>
                <a:gd name="connsiteY2" fmla="*/ 10753 h 21600"/>
                <a:gd name="connsiteX3" fmla="*/ 19161 w 21952"/>
                <a:gd name="connsiteY3" fmla="*/ 21600 h 21600"/>
                <a:gd name="connsiteX4" fmla="*/ 0 w 21952"/>
                <a:gd name="connsiteY4" fmla="*/ 21600 h 21600"/>
                <a:gd name="connsiteX5" fmla="*/ 0 w 21952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52" h="21600" extrusionOk="0">
                  <a:moveTo>
                    <a:pt x="0" y="0"/>
                  </a:moveTo>
                  <a:lnTo>
                    <a:pt x="19161" y="0"/>
                  </a:lnTo>
                  <a:lnTo>
                    <a:pt x="21952" y="10753"/>
                  </a:lnTo>
                  <a:lnTo>
                    <a:pt x="19161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0"/>
            <p:cNvSpPr/>
            <p:nvPr/>
          </p:nvSpPr>
          <p:spPr>
            <a:xfrm>
              <a:off x="2988492" y="2534920"/>
              <a:ext cx="1326707" cy="194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438"/>
                  </a:moveTo>
                  <a:lnTo>
                    <a:pt x="21600" y="0"/>
                  </a:lnTo>
                  <a:lnTo>
                    <a:pt x="21600" y="12162"/>
                  </a:lnTo>
                  <a:lnTo>
                    <a:pt x="0" y="21600"/>
                  </a:lnTo>
                  <a:cubicBezTo>
                    <a:pt x="0" y="21600"/>
                    <a:pt x="0" y="9438"/>
                    <a:pt x="0" y="943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997869" y="3411903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97869" y="4241187"/>
            <a:ext cx="5277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97869" y="2637231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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47561" y="5035303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sp>
        <p:nvSpPr>
          <p:cNvPr id="39" name="TextBox 38"/>
          <p:cNvSpPr txBox="1"/>
          <p:nvPr/>
        </p:nvSpPr>
        <p:spPr>
          <a:xfrm rot="1851303">
            <a:off x="2024059" y="2401603"/>
            <a:ext cx="607892" cy="2923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300" dirty="0" smtClean="0">
                <a:solidFill>
                  <a:schemeClr val="accent3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10%</a:t>
            </a:r>
          </a:p>
        </p:txBody>
      </p:sp>
      <p:sp>
        <p:nvSpPr>
          <p:cNvPr id="40" name="TextBox 39"/>
          <p:cNvSpPr txBox="1"/>
          <p:nvPr/>
        </p:nvSpPr>
        <p:spPr>
          <a:xfrm rot="1851303">
            <a:off x="2024059" y="3256736"/>
            <a:ext cx="607892" cy="2923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300" dirty="0" smtClean="0">
                <a:solidFill>
                  <a:schemeClr val="accent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</a:p>
        </p:txBody>
      </p:sp>
      <p:sp>
        <p:nvSpPr>
          <p:cNvPr id="41" name="TextBox 40"/>
          <p:cNvSpPr txBox="1"/>
          <p:nvPr/>
        </p:nvSpPr>
        <p:spPr>
          <a:xfrm rot="1851303">
            <a:off x="2024058" y="4061069"/>
            <a:ext cx="607892" cy="2923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</a:p>
        </p:txBody>
      </p:sp>
      <p:sp>
        <p:nvSpPr>
          <p:cNvPr id="42" name="TextBox 41"/>
          <p:cNvSpPr txBox="1"/>
          <p:nvPr/>
        </p:nvSpPr>
        <p:spPr>
          <a:xfrm rot="1851303">
            <a:off x="2024058" y="4916202"/>
            <a:ext cx="607892" cy="29238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300" dirty="0" smtClean="0">
                <a:solidFill>
                  <a:srgbClr val="010101"/>
                </a:solidFill>
                <a:latin typeface="Montserrat" charset="0"/>
                <a:ea typeface="Montserrat" charset="0"/>
                <a:cs typeface="Montserrat" charset="0"/>
              </a:rPr>
              <a:t>12%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53939" y="2662879"/>
            <a:ext cx="1525509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 here with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your own.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53937" y="3501079"/>
            <a:ext cx="2075845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your own detailed.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937" y="4305412"/>
            <a:ext cx="2321379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</a:t>
            </a: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your own detailed.</a:t>
            </a:r>
            <a:endParaRPr lang="en-US" sz="900" b="1" dirty="0" smtClean="0">
              <a:solidFill>
                <a:srgbClr val="FEFEFE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3939" y="5109745"/>
            <a:ext cx="1635578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</a:t>
            </a:r>
            <a:r>
              <a:rPr lang="en-US" sz="900" b="1" dirty="0" smtClean="0">
                <a:solidFill>
                  <a:srgbClr val="FEFEFE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 here with your own detailed.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74810" y="4762928"/>
            <a:ext cx="3531670" cy="9233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seed all saying above after be and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female.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17955" y="3848530"/>
            <a:ext cx="2188525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05162" y="3877222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83%</a:t>
            </a:r>
            <a:endParaRPr lang="en-US" sz="4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7728665" y="2320645"/>
            <a:ext cx="757288" cy="988552"/>
            <a:chOff x="7488626" y="1902994"/>
            <a:chExt cx="1033278" cy="1348825"/>
          </a:xfrm>
        </p:grpSpPr>
        <p:sp>
          <p:nvSpPr>
            <p:cNvPr id="53" name="Shape 8"/>
            <p:cNvSpPr/>
            <p:nvPr/>
          </p:nvSpPr>
          <p:spPr>
            <a:xfrm>
              <a:off x="7864445" y="2464149"/>
              <a:ext cx="280997" cy="22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7929"/>
                  </a:lnTo>
                  <a:cubicBezTo>
                    <a:pt x="0" y="19957"/>
                    <a:pt x="4835" y="21600"/>
                    <a:pt x="10800" y="21600"/>
                  </a:cubicBezTo>
                  <a:cubicBezTo>
                    <a:pt x="16765" y="21600"/>
                    <a:pt x="21600" y="19957"/>
                    <a:pt x="21600" y="17929"/>
                  </a:cubicBezTo>
                  <a:lnTo>
                    <a:pt x="21600" y="0"/>
                  </a:lnTo>
                  <a:cubicBezTo>
                    <a:pt x="216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9"/>
            <p:cNvSpPr/>
            <p:nvPr/>
          </p:nvSpPr>
          <p:spPr>
            <a:xfrm>
              <a:off x="7794944" y="1985365"/>
              <a:ext cx="421506" cy="58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88" y="21448"/>
                  </a:moveTo>
                  <a:cubicBezTo>
                    <a:pt x="9577" y="21547"/>
                    <a:pt x="10182" y="21600"/>
                    <a:pt x="10800" y="21600"/>
                  </a:cubicBezTo>
                  <a:cubicBezTo>
                    <a:pt x="11418" y="21600"/>
                    <a:pt x="12023" y="21547"/>
                    <a:pt x="12612" y="21448"/>
                  </a:cubicBezTo>
                  <a:cubicBezTo>
                    <a:pt x="15311" y="20855"/>
                    <a:pt x="20737" y="15011"/>
                    <a:pt x="20739" y="15031"/>
                  </a:cubicBezTo>
                  <a:cubicBezTo>
                    <a:pt x="21293" y="13732"/>
                    <a:pt x="21600" y="12302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2302"/>
                    <a:pt x="307" y="13732"/>
                    <a:pt x="861" y="15031"/>
                  </a:cubicBezTo>
                  <a:cubicBezTo>
                    <a:pt x="863" y="15011"/>
                    <a:pt x="6289" y="20855"/>
                    <a:pt x="8988" y="2144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10"/>
            <p:cNvSpPr/>
            <p:nvPr/>
          </p:nvSpPr>
          <p:spPr>
            <a:xfrm>
              <a:off x="7764055" y="2211886"/>
              <a:ext cx="50400" cy="1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99" h="20500" extrusionOk="0">
                  <a:moveTo>
                    <a:pt x="18211" y="9145"/>
                  </a:moveTo>
                  <a:cubicBezTo>
                    <a:pt x="20299" y="14772"/>
                    <a:pt x="18091" y="19829"/>
                    <a:pt x="13280" y="20440"/>
                  </a:cubicBezTo>
                  <a:cubicBezTo>
                    <a:pt x="8468" y="21050"/>
                    <a:pt x="2875" y="16983"/>
                    <a:pt x="787" y="11355"/>
                  </a:cubicBezTo>
                  <a:cubicBezTo>
                    <a:pt x="-1301" y="5728"/>
                    <a:pt x="907" y="671"/>
                    <a:pt x="5718" y="60"/>
                  </a:cubicBezTo>
                  <a:cubicBezTo>
                    <a:pt x="10530" y="-550"/>
                    <a:pt x="16123" y="3517"/>
                    <a:pt x="18211" y="914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11"/>
            <p:cNvSpPr/>
            <p:nvPr/>
          </p:nvSpPr>
          <p:spPr>
            <a:xfrm>
              <a:off x="8193930" y="2211886"/>
              <a:ext cx="50399" cy="1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99" h="20500" extrusionOk="0">
                  <a:moveTo>
                    <a:pt x="788" y="9145"/>
                  </a:moveTo>
                  <a:cubicBezTo>
                    <a:pt x="-1300" y="14772"/>
                    <a:pt x="908" y="19829"/>
                    <a:pt x="5720" y="20440"/>
                  </a:cubicBezTo>
                  <a:cubicBezTo>
                    <a:pt x="10531" y="21050"/>
                    <a:pt x="16124" y="16983"/>
                    <a:pt x="18212" y="11355"/>
                  </a:cubicBezTo>
                  <a:cubicBezTo>
                    <a:pt x="20300" y="5728"/>
                    <a:pt x="18092" y="671"/>
                    <a:pt x="13280" y="60"/>
                  </a:cubicBezTo>
                  <a:cubicBezTo>
                    <a:pt x="8469" y="-550"/>
                    <a:pt x="2876" y="3517"/>
                    <a:pt x="788" y="914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2"/>
            <p:cNvSpPr/>
            <p:nvPr/>
          </p:nvSpPr>
          <p:spPr>
            <a:xfrm>
              <a:off x="7782073" y="1967347"/>
              <a:ext cx="447278" cy="320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7152"/>
                    <a:pt x="0" y="15975"/>
                  </a:cubicBezTo>
                  <a:cubicBezTo>
                    <a:pt x="0" y="16146"/>
                    <a:pt x="2" y="16317"/>
                    <a:pt x="6" y="16487"/>
                  </a:cubicBezTo>
                  <a:cubicBezTo>
                    <a:pt x="75" y="16502"/>
                    <a:pt x="753" y="16705"/>
                    <a:pt x="807" y="18986"/>
                  </a:cubicBezTo>
                  <a:cubicBezTo>
                    <a:pt x="839" y="20343"/>
                    <a:pt x="835" y="20765"/>
                    <a:pt x="825" y="20876"/>
                  </a:cubicBezTo>
                  <a:lnTo>
                    <a:pt x="1715" y="21600"/>
                  </a:lnTo>
                  <a:cubicBezTo>
                    <a:pt x="1715" y="21600"/>
                    <a:pt x="1829" y="12940"/>
                    <a:pt x="6183" y="12675"/>
                  </a:cubicBezTo>
                  <a:lnTo>
                    <a:pt x="10800" y="12675"/>
                  </a:lnTo>
                  <a:lnTo>
                    <a:pt x="15417" y="12675"/>
                  </a:lnTo>
                  <a:cubicBezTo>
                    <a:pt x="19771" y="12940"/>
                    <a:pt x="19885" y="21600"/>
                    <a:pt x="19885" y="21600"/>
                  </a:cubicBezTo>
                  <a:lnTo>
                    <a:pt x="20775" y="20876"/>
                  </a:lnTo>
                  <a:cubicBezTo>
                    <a:pt x="20765" y="20765"/>
                    <a:pt x="20761" y="20343"/>
                    <a:pt x="20793" y="18986"/>
                  </a:cubicBezTo>
                  <a:cubicBezTo>
                    <a:pt x="20847" y="16705"/>
                    <a:pt x="21525" y="16502"/>
                    <a:pt x="21594" y="16487"/>
                  </a:cubicBezTo>
                  <a:cubicBezTo>
                    <a:pt x="21598" y="16317"/>
                    <a:pt x="21600" y="16146"/>
                    <a:pt x="21600" y="15975"/>
                  </a:cubicBezTo>
                  <a:cubicBezTo>
                    <a:pt x="21600" y="7152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24210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13"/>
            <p:cNvSpPr/>
            <p:nvPr/>
          </p:nvSpPr>
          <p:spPr>
            <a:xfrm>
              <a:off x="7836130" y="2569687"/>
              <a:ext cx="337036" cy="58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0800" y="2426"/>
                  </a:lnTo>
                  <a:cubicBezTo>
                    <a:pt x="10800" y="24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1F1F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4"/>
            <p:cNvSpPr/>
            <p:nvPr/>
          </p:nvSpPr>
          <p:spPr>
            <a:xfrm>
              <a:off x="7954539" y="2636614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6"/>
                  </a:moveTo>
                  <a:lnTo>
                    <a:pt x="12087" y="2639"/>
                  </a:lnTo>
                  <a:lnTo>
                    <a:pt x="6218" y="3900"/>
                  </a:lnTo>
                  <a:lnTo>
                    <a:pt x="2798" y="14182"/>
                  </a:lnTo>
                  <a:lnTo>
                    <a:pt x="21600" y="21600"/>
                  </a:lnTo>
                  <a:lnTo>
                    <a:pt x="21600" y="3900"/>
                  </a:lnTo>
                  <a:lnTo>
                    <a:pt x="21600" y="2244"/>
                  </a:lnTo>
                  <a:lnTo>
                    <a:pt x="21600" y="0"/>
                  </a:lnTo>
                  <a:cubicBezTo>
                    <a:pt x="21600" y="0"/>
                    <a:pt x="0" y="1036"/>
                    <a:pt x="0" y="1036"/>
                  </a:cubicBezTo>
                  <a:close/>
                </a:path>
              </a:pathLst>
            </a:custGeom>
            <a:solidFill>
              <a:srgbClr val="FC762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15"/>
            <p:cNvSpPr/>
            <p:nvPr/>
          </p:nvSpPr>
          <p:spPr>
            <a:xfrm>
              <a:off x="8006021" y="2636614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"/>
                  </a:moveTo>
                  <a:lnTo>
                    <a:pt x="9513" y="2639"/>
                  </a:lnTo>
                  <a:lnTo>
                    <a:pt x="15381" y="3900"/>
                  </a:lnTo>
                  <a:lnTo>
                    <a:pt x="18802" y="14182"/>
                  </a:lnTo>
                  <a:lnTo>
                    <a:pt x="0" y="21600"/>
                  </a:lnTo>
                  <a:lnTo>
                    <a:pt x="0" y="3900"/>
                  </a:lnTo>
                  <a:lnTo>
                    <a:pt x="0" y="2244"/>
                  </a:lnTo>
                  <a:lnTo>
                    <a:pt x="0" y="0"/>
                  </a:lnTo>
                  <a:cubicBezTo>
                    <a:pt x="0" y="0"/>
                    <a:pt x="21600" y="1036"/>
                    <a:pt x="21600" y="1036"/>
                  </a:cubicBezTo>
                  <a:close/>
                </a:path>
              </a:pathLst>
            </a:custGeom>
            <a:solidFill>
              <a:srgbClr val="E5551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16"/>
            <p:cNvSpPr/>
            <p:nvPr/>
          </p:nvSpPr>
          <p:spPr>
            <a:xfrm>
              <a:off x="7954539" y="2636614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6"/>
                  </a:moveTo>
                  <a:lnTo>
                    <a:pt x="12087" y="2639"/>
                  </a:lnTo>
                  <a:lnTo>
                    <a:pt x="6218" y="3900"/>
                  </a:lnTo>
                  <a:lnTo>
                    <a:pt x="2798" y="14182"/>
                  </a:lnTo>
                  <a:lnTo>
                    <a:pt x="21600" y="21600"/>
                  </a:lnTo>
                  <a:lnTo>
                    <a:pt x="21600" y="3900"/>
                  </a:lnTo>
                  <a:lnTo>
                    <a:pt x="21600" y="2244"/>
                  </a:lnTo>
                  <a:lnTo>
                    <a:pt x="21600" y="0"/>
                  </a:lnTo>
                  <a:cubicBezTo>
                    <a:pt x="21600" y="0"/>
                    <a:pt x="0" y="1036"/>
                    <a:pt x="0" y="1036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17"/>
            <p:cNvSpPr/>
            <p:nvPr/>
          </p:nvSpPr>
          <p:spPr>
            <a:xfrm>
              <a:off x="8006021" y="2636614"/>
              <a:ext cx="51443" cy="4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6"/>
                  </a:moveTo>
                  <a:lnTo>
                    <a:pt x="9513" y="2639"/>
                  </a:lnTo>
                  <a:lnTo>
                    <a:pt x="15381" y="3900"/>
                  </a:lnTo>
                  <a:lnTo>
                    <a:pt x="18802" y="14182"/>
                  </a:lnTo>
                  <a:lnTo>
                    <a:pt x="0" y="21600"/>
                  </a:lnTo>
                  <a:lnTo>
                    <a:pt x="0" y="3900"/>
                  </a:lnTo>
                  <a:lnTo>
                    <a:pt x="0" y="2244"/>
                  </a:lnTo>
                  <a:lnTo>
                    <a:pt x="0" y="0"/>
                  </a:lnTo>
                  <a:cubicBezTo>
                    <a:pt x="0" y="0"/>
                    <a:pt x="21600" y="1036"/>
                    <a:pt x="21600" y="103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8"/>
            <p:cNvSpPr/>
            <p:nvPr/>
          </p:nvSpPr>
          <p:spPr>
            <a:xfrm>
              <a:off x="7782073" y="2569687"/>
              <a:ext cx="223639" cy="170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365"/>
                  </a:moveTo>
                  <a:lnTo>
                    <a:pt x="5324" y="0"/>
                  </a:lnTo>
                  <a:lnTo>
                    <a:pt x="0" y="4869"/>
                  </a:lnTo>
                  <a:lnTo>
                    <a:pt x="6843" y="21600"/>
                  </a:lnTo>
                  <a:cubicBezTo>
                    <a:pt x="6843" y="21600"/>
                    <a:pt x="21600" y="8365"/>
                    <a:pt x="21600" y="8365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19"/>
            <p:cNvSpPr/>
            <p:nvPr/>
          </p:nvSpPr>
          <p:spPr>
            <a:xfrm>
              <a:off x="8006021" y="2569687"/>
              <a:ext cx="223639" cy="16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18"/>
                  </a:moveTo>
                  <a:lnTo>
                    <a:pt x="16276" y="0"/>
                  </a:lnTo>
                  <a:lnTo>
                    <a:pt x="21600" y="5075"/>
                  </a:lnTo>
                  <a:lnTo>
                    <a:pt x="14774" y="21600"/>
                  </a:lnTo>
                  <a:cubicBezTo>
                    <a:pt x="14774" y="21600"/>
                    <a:pt x="0" y="8718"/>
                    <a:pt x="0" y="8718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20"/>
            <p:cNvSpPr/>
            <p:nvPr/>
          </p:nvSpPr>
          <p:spPr>
            <a:xfrm>
              <a:off x="7488626" y="2608299"/>
              <a:ext cx="1033278" cy="64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4" y="21485"/>
                  </a:moveTo>
                  <a:lnTo>
                    <a:pt x="18044" y="21485"/>
                  </a:lnTo>
                  <a:lnTo>
                    <a:pt x="18371" y="15211"/>
                  </a:lnTo>
                  <a:lnTo>
                    <a:pt x="18524" y="21600"/>
                  </a:lnTo>
                  <a:lnTo>
                    <a:pt x="21600" y="21600"/>
                  </a:lnTo>
                  <a:cubicBezTo>
                    <a:pt x="21600" y="21600"/>
                    <a:pt x="21271" y="11814"/>
                    <a:pt x="21148" y="6534"/>
                  </a:cubicBezTo>
                  <a:cubicBezTo>
                    <a:pt x="21037" y="1781"/>
                    <a:pt x="19208" y="933"/>
                    <a:pt x="18844" y="811"/>
                  </a:cubicBezTo>
                  <a:lnTo>
                    <a:pt x="18844" y="792"/>
                  </a:lnTo>
                  <a:lnTo>
                    <a:pt x="15475" y="0"/>
                  </a:lnTo>
                  <a:lnTo>
                    <a:pt x="10800" y="15912"/>
                  </a:lnTo>
                  <a:lnTo>
                    <a:pt x="6125" y="0"/>
                  </a:lnTo>
                  <a:lnTo>
                    <a:pt x="2756" y="792"/>
                  </a:lnTo>
                  <a:lnTo>
                    <a:pt x="2756" y="811"/>
                  </a:lnTo>
                  <a:cubicBezTo>
                    <a:pt x="2392" y="933"/>
                    <a:pt x="563" y="1781"/>
                    <a:pt x="452" y="6534"/>
                  </a:cubicBezTo>
                  <a:cubicBezTo>
                    <a:pt x="329" y="11814"/>
                    <a:pt x="0" y="21600"/>
                    <a:pt x="0" y="21600"/>
                  </a:cubicBezTo>
                  <a:lnTo>
                    <a:pt x="3139" y="21600"/>
                  </a:lnTo>
                  <a:lnTo>
                    <a:pt x="3228" y="15239"/>
                  </a:lnTo>
                  <a:lnTo>
                    <a:pt x="3556" y="21534"/>
                  </a:lnTo>
                  <a:cubicBezTo>
                    <a:pt x="3556" y="21534"/>
                    <a:pt x="18044" y="21485"/>
                    <a:pt x="18044" y="2148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21"/>
            <p:cNvSpPr/>
            <p:nvPr/>
          </p:nvSpPr>
          <p:spPr>
            <a:xfrm>
              <a:off x="7766629" y="2608299"/>
              <a:ext cx="238790" cy="47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0" y="0"/>
                  </a:moveTo>
                  <a:lnTo>
                    <a:pt x="16210" y="10803"/>
                  </a:lnTo>
                  <a:lnTo>
                    <a:pt x="21600" y="21600"/>
                  </a:lnTo>
                  <a:lnTo>
                    <a:pt x="6966" y="13368"/>
                  </a:lnTo>
                  <a:lnTo>
                    <a:pt x="8172" y="10061"/>
                  </a:lnTo>
                  <a:lnTo>
                    <a:pt x="0" y="7497"/>
                  </a:lnTo>
                  <a:cubicBezTo>
                    <a:pt x="0" y="7497"/>
                    <a:pt x="1370" y="0"/>
                    <a:pt x="137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22"/>
            <p:cNvSpPr/>
            <p:nvPr/>
          </p:nvSpPr>
          <p:spPr>
            <a:xfrm>
              <a:off x="8006021" y="2608299"/>
              <a:ext cx="238790" cy="47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0" y="0"/>
                  </a:moveTo>
                  <a:lnTo>
                    <a:pt x="5390" y="10803"/>
                  </a:lnTo>
                  <a:lnTo>
                    <a:pt x="0" y="21600"/>
                  </a:lnTo>
                  <a:lnTo>
                    <a:pt x="14634" y="13368"/>
                  </a:lnTo>
                  <a:lnTo>
                    <a:pt x="13428" y="10061"/>
                  </a:lnTo>
                  <a:lnTo>
                    <a:pt x="21600" y="7497"/>
                  </a:lnTo>
                  <a:cubicBezTo>
                    <a:pt x="21600" y="7497"/>
                    <a:pt x="20230" y="0"/>
                    <a:pt x="2023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 27"/>
            <p:cNvSpPr/>
            <p:nvPr/>
          </p:nvSpPr>
          <p:spPr>
            <a:xfrm>
              <a:off x="7756332" y="1902994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9" y="4296"/>
                  </a:moveTo>
                  <a:cubicBezTo>
                    <a:pt x="4412" y="7727"/>
                    <a:pt x="25" y="14188"/>
                    <a:pt x="0" y="21600"/>
                  </a:cubicBezTo>
                  <a:lnTo>
                    <a:pt x="21600" y="21600"/>
                  </a:lnTo>
                  <a:lnTo>
                    <a:pt x="21600" y="13501"/>
                  </a:lnTo>
                  <a:lnTo>
                    <a:pt x="21600" y="1680"/>
                  </a:lnTo>
                  <a:lnTo>
                    <a:pt x="21600" y="0"/>
                  </a:lnTo>
                  <a:cubicBezTo>
                    <a:pt x="17381" y="0"/>
                    <a:pt x="13581" y="1653"/>
                    <a:pt x="10909" y="4296"/>
                  </a:cubicBezTo>
                  <a:close/>
                </a:path>
              </a:pathLst>
            </a:custGeom>
            <a:solidFill>
              <a:srgbClr val="FCE16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28"/>
            <p:cNvSpPr/>
            <p:nvPr/>
          </p:nvSpPr>
          <p:spPr>
            <a:xfrm>
              <a:off x="8008595" y="1902994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1" y="4296"/>
                  </a:moveTo>
                  <a:cubicBezTo>
                    <a:pt x="17188" y="7727"/>
                    <a:pt x="21575" y="14188"/>
                    <a:pt x="21600" y="21600"/>
                  </a:cubicBezTo>
                  <a:lnTo>
                    <a:pt x="0" y="21600"/>
                  </a:lnTo>
                  <a:lnTo>
                    <a:pt x="0" y="13501"/>
                  </a:lnTo>
                  <a:lnTo>
                    <a:pt x="0" y="1680"/>
                  </a:lnTo>
                  <a:lnTo>
                    <a:pt x="0" y="0"/>
                  </a:lnTo>
                  <a:cubicBezTo>
                    <a:pt x="4219" y="0"/>
                    <a:pt x="8019" y="1653"/>
                    <a:pt x="10691" y="4296"/>
                  </a:cubicBezTo>
                  <a:close/>
                </a:path>
              </a:pathLst>
            </a:custGeom>
            <a:solidFill>
              <a:srgbClr val="F7C21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 29"/>
            <p:cNvSpPr/>
            <p:nvPr/>
          </p:nvSpPr>
          <p:spPr>
            <a:xfrm>
              <a:off x="7756332" y="1902994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9" y="4296"/>
                  </a:moveTo>
                  <a:cubicBezTo>
                    <a:pt x="4412" y="7727"/>
                    <a:pt x="25" y="14188"/>
                    <a:pt x="0" y="21600"/>
                  </a:cubicBezTo>
                  <a:lnTo>
                    <a:pt x="21600" y="21600"/>
                  </a:lnTo>
                  <a:lnTo>
                    <a:pt x="21600" y="13501"/>
                  </a:lnTo>
                  <a:lnTo>
                    <a:pt x="21600" y="1680"/>
                  </a:lnTo>
                  <a:lnTo>
                    <a:pt x="21600" y="0"/>
                  </a:lnTo>
                  <a:cubicBezTo>
                    <a:pt x="17381" y="0"/>
                    <a:pt x="13581" y="1653"/>
                    <a:pt x="10909" y="42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 30"/>
            <p:cNvSpPr/>
            <p:nvPr/>
          </p:nvSpPr>
          <p:spPr>
            <a:xfrm>
              <a:off x="8008595" y="1902994"/>
              <a:ext cx="251957" cy="2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1" y="4296"/>
                  </a:moveTo>
                  <a:cubicBezTo>
                    <a:pt x="17188" y="7727"/>
                    <a:pt x="21575" y="14188"/>
                    <a:pt x="21600" y="21600"/>
                  </a:cubicBezTo>
                  <a:lnTo>
                    <a:pt x="0" y="21600"/>
                  </a:lnTo>
                  <a:lnTo>
                    <a:pt x="0" y="13501"/>
                  </a:lnTo>
                  <a:lnTo>
                    <a:pt x="0" y="1680"/>
                  </a:lnTo>
                  <a:lnTo>
                    <a:pt x="0" y="0"/>
                  </a:lnTo>
                  <a:cubicBezTo>
                    <a:pt x="4219" y="0"/>
                    <a:pt x="8019" y="1653"/>
                    <a:pt x="10691" y="429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31"/>
            <p:cNvSpPr/>
            <p:nvPr/>
          </p:nvSpPr>
          <p:spPr>
            <a:xfrm>
              <a:off x="7748610" y="2165553"/>
              <a:ext cx="512805" cy="1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CE16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32"/>
            <p:cNvSpPr/>
            <p:nvPr/>
          </p:nvSpPr>
          <p:spPr>
            <a:xfrm>
              <a:off x="7748610" y="2183571"/>
              <a:ext cx="512805" cy="19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7C21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33"/>
            <p:cNvSpPr/>
            <p:nvPr/>
          </p:nvSpPr>
          <p:spPr>
            <a:xfrm>
              <a:off x="7748610" y="2165553"/>
              <a:ext cx="512805" cy="1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Shape 34"/>
            <p:cNvSpPr/>
            <p:nvPr/>
          </p:nvSpPr>
          <p:spPr>
            <a:xfrm>
              <a:off x="7748610" y="2183571"/>
              <a:ext cx="512805" cy="19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Freeform 79"/>
            <p:cNvSpPr/>
            <p:nvPr/>
          </p:nvSpPr>
          <p:spPr>
            <a:xfrm>
              <a:off x="7903056" y="2294258"/>
              <a:ext cx="203880" cy="173341"/>
            </a:xfrm>
            <a:custGeom>
              <a:avLst/>
              <a:gdLst>
                <a:gd name="connsiteX0" fmla="*/ 142997 w 203880"/>
                <a:gd name="connsiteY0" fmla="*/ 147357 h 173341"/>
                <a:gd name="connsiteX1" fmla="*/ 144653 w 203880"/>
                <a:gd name="connsiteY1" fmla="*/ 155784 h 173341"/>
                <a:gd name="connsiteX2" fmla="*/ 60918 w 203880"/>
                <a:gd name="connsiteY2" fmla="*/ 148396 h 173341"/>
                <a:gd name="connsiteX3" fmla="*/ 142997 w 203880"/>
                <a:gd name="connsiteY3" fmla="*/ 147357 h 173341"/>
                <a:gd name="connsiteX4" fmla="*/ 174015 w 203880"/>
                <a:gd name="connsiteY4" fmla="*/ 0 h 173341"/>
                <a:gd name="connsiteX5" fmla="*/ 203880 w 203880"/>
                <a:gd name="connsiteY5" fmla="*/ 29865 h 173341"/>
                <a:gd name="connsiteX6" fmla="*/ 174015 w 203880"/>
                <a:gd name="connsiteY6" fmla="*/ 59730 h 173341"/>
                <a:gd name="connsiteX7" fmla="*/ 144150 w 203880"/>
                <a:gd name="connsiteY7" fmla="*/ 29865 h 173341"/>
                <a:gd name="connsiteX8" fmla="*/ 174015 w 203880"/>
                <a:gd name="connsiteY8" fmla="*/ 0 h 173341"/>
                <a:gd name="connsiteX9" fmla="*/ 29865 w 203880"/>
                <a:gd name="connsiteY9" fmla="*/ 0 h 173341"/>
                <a:gd name="connsiteX10" fmla="*/ 59730 w 203880"/>
                <a:gd name="connsiteY10" fmla="*/ 29865 h 173341"/>
                <a:gd name="connsiteX11" fmla="*/ 29865 w 203880"/>
                <a:gd name="connsiteY11" fmla="*/ 59730 h 173341"/>
                <a:gd name="connsiteX12" fmla="*/ 0 w 203880"/>
                <a:gd name="connsiteY12" fmla="*/ 29865 h 173341"/>
                <a:gd name="connsiteX13" fmla="*/ 29865 w 203880"/>
                <a:gd name="connsiteY13" fmla="*/ 0 h 17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80" h="173341">
                  <a:moveTo>
                    <a:pt x="142997" y="147357"/>
                  </a:moveTo>
                  <a:cubicBezTo>
                    <a:pt x="148193" y="148396"/>
                    <a:pt x="149578" y="150858"/>
                    <a:pt x="144653" y="155784"/>
                  </a:cubicBezTo>
                  <a:cubicBezTo>
                    <a:pt x="124951" y="175486"/>
                    <a:pt x="36289" y="185337"/>
                    <a:pt x="60918" y="148396"/>
                  </a:cubicBezTo>
                  <a:cubicBezTo>
                    <a:pt x="77539" y="153937"/>
                    <a:pt x="127412" y="144240"/>
                    <a:pt x="142997" y="147357"/>
                  </a:cubicBezTo>
                  <a:close/>
                  <a:moveTo>
                    <a:pt x="174015" y="0"/>
                  </a:moveTo>
                  <a:cubicBezTo>
                    <a:pt x="190510" y="0"/>
                    <a:pt x="203880" y="13370"/>
                    <a:pt x="203880" y="29865"/>
                  </a:cubicBezTo>
                  <a:cubicBezTo>
                    <a:pt x="203880" y="46360"/>
                    <a:pt x="190510" y="59730"/>
                    <a:pt x="174015" y="59730"/>
                  </a:cubicBezTo>
                  <a:cubicBezTo>
                    <a:pt x="157520" y="59730"/>
                    <a:pt x="144150" y="46360"/>
                    <a:pt x="144150" y="29865"/>
                  </a:cubicBezTo>
                  <a:cubicBezTo>
                    <a:pt x="144150" y="13370"/>
                    <a:pt x="157520" y="0"/>
                    <a:pt x="174015" y="0"/>
                  </a:cubicBezTo>
                  <a:close/>
                  <a:moveTo>
                    <a:pt x="29865" y="0"/>
                  </a:moveTo>
                  <a:cubicBezTo>
                    <a:pt x="46360" y="0"/>
                    <a:pt x="59730" y="13370"/>
                    <a:pt x="59730" y="29865"/>
                  </a:cubicBezTo>
                  <a:cubicBezTo>
                    <a:pt x="59730" y="46360"/>
                    <a:pt x="46360" y="59730"/>
                    <a:pt x="29865" y="59730"/>
                  </a:cubicBezTo>
                  <a:cubicBezTo>
                    <a:pt x="13370" y="59730"/>
                    <a:pt x="0" y="46360"/>
                    <a:pt x="0" y="29865"/>
                  </a:cubicBezTo>
                  <a:cubicBezTo>
                    <a:pt x="0" y="13370"/>
                    <a:pt x="13370" y="0"/>
                    <a:pt x="29865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697758" y="2415237"/>
            <a:ext cx="698450" cy="893960"/>
            <a:chOff x="9558015" y="807926"/>
            <a:chExt cx="1073778" cy="1374350"/>
          </a:xfrm>
        </p:grpSpPr>
        <p:sp>
          <p:nvSpPr>
            <p:cNvPr id="88" name="Shape 12"/>
            <p:cNvSpPr/>
            <p:nvPr/>
          </p:nvSpPr>
          <p:spPr>
            <a:xfrm>
              <a:off x="9713808" y="807926"/>
              <a:ext cx="774091" cy="105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721" h="21600" extrusionOk="0">
                  <a:moveTo>
                    <a:pt x="6850" y="0"/>
                  </a:moveTo>
                  <a:cubicBezTo>
                    <a:pt x="-3950" y="0"/>
                    <a:pt x="-458" y="21600"/>
                    <a:pt x="6873" y="21600"/>
                  </a:cubicBezTo>
                  <a:cubicBezTo>
                    <a:pt x="14204" y="21600"/>
                    <a:pt x="17650" y="0"/>
                    <a:pt x="685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Shape 15"/>
            <p:cNvSpPr/>
            <p:nvPr/>
          </p:nvSpPr>
          <p:spPr>
            <a:xfrm>
              <a:off x="10270892" y="1686040"/>
              <a:ext cx="360901" cy="46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83" h="17884" extrusionOk="0">
                  <a:moveTo>
                    <a:pt x="1030" y="5413"/>
                  </a:moveTo>
                  <a:lnTo>
                    <a:pt x="12855" y="17412"/>
                  </a:lnTo>
                  <a:cubicBezTo>
                    <a:pt x="14536" y="19117"/>
                    <a:pt x="18833" y="15781"/>
                    <a:pt x="17547" y="14094"/>
                  </a:cubicBezTo>
                  <a:lnTo>
                    <a:pt x="8263" y="1911"/>
                  </a:lnTo>
                  <a:cubicBezTo>
                    <a:pt x="4915" y="-2483"/>
                    <a:pt x="-2767" y="1560"/>
                    <a:pt x="1030" y="541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Shape 16"/>
            <p:cNvSpPr/>
            <p:nvPr/>
          </p:nvSpPr>
          <p:spPr>
            <a:xfrm>
              <a:off x="9558015" y="1686040"/>
              <a:ext cx="361124" cy="46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73" h="17871" extrusionOk="0">
                  <a:moveTo>
                    <a:pt x="16737" y="5434"/>
                  </a:moveTo>
                  <a:lnTo>
                    <a:pt x="4925" y="17399"/>
                  </a:lnTo>
                  <a:cubicBezTo>
                    <a:pt x="3239" y="19108"/>
                    <a:pt x="-1052" y="15757"/>
                    <a:pt x="239" y="14066"/>
                  </a:cubicBezTo>
                  <a:lnTo>
                    <a:pt x="9512" y="1914"/>
                  </a:lnTo>
                  <a:cubicBezTo>
                    <a:pt x="12876" y="-2492"/>
                    <a:pt x="20548" y="1572"/>
                    <a:pt x="16737" y="543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Shape 19"/>
            <p:cNvSpPr/>
            <p:nvPr/>
          </p:nvSpPr>
          <p:spPr>
            <a:xfrm>
              <a:off x="9671320" y="1686040"/>
              <a:ext cx="247837" cy="28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7" extrusionOk="0">
                  <a:moveTo>
                    <a:pt x="0" y="12649"/>
                  </a:moveTo>
                  <a:lnTo>
                    <a:pt x="7194" y="3346"/>
                  </a:lnTo>
                  <a:cubicBezTo>
                    <a:pt x="11584" y="-2333"/>
                    <a:pt x="20125" y="38"/>
                    <a:pt x="21600" y="4382"/>
                  </a:cubicBezTo>
                  <a:lnTo>
                    <a:pt x="14831" y="14651"/>
                  </a:lnTo>
                  <a:lnTo>
                    <a:pt x="10214" y="19267"/>
                  </a:lnTo>
                  <a:cubicBezTo>
                    <a:pt x="10214" y="19267"/>
                    <a:pt x="0" y="12649"/>
                    <a:pt x="0" y="12649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Shape 20"/>
            <p:cNvSpPr/>
            <p:nvPr/>
          </p:nvSpPr>
          <p:spPr>
            <a:xfrm>
              <a:off x="10280334" y="1686040"/>
              <a:ext cx="247837" cy="28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67" extrusionOk="0">
                  <a:moveTo>
                    <a:pt x="21600" y="12649"/>
                  </a:moveTo>
                  <a:lnTo>
                    <a:pt x="14406" y="3346"/>
                  </a:lnTo>
                  <a:cubicBezTo>
                    <a:pt x="10016" y="-2333"/>
                    <a:pt x="1475" y="38"/>
                    <a:pt x="0" y="4382"/>
                  </a:cubicBezTo>
                  <a:lnTo>
                    <a:pt x="6769" y="14651"/>
                  </a:lnTo>
                  <a:lnTo>
                    <a:pt x="11386" y="19267"/>
                  </a:lnTo>
                  <a:cubicBezTo>
                    <a:pt x="11386" y="19267"/>
                    <a:pt x="21600" y="12649"/>
                    <a:pt x="21600" y="12649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Shape 21"/>
            <p:cNvSpPr/>
            <p:nvPr/>
          </p:nvSpPr>
          <p:spPr>
            <a:xfrm>
              <a:off x="9827113" y="1681318"/>
              <a:ext cx="543170" cy="50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871" y="21600"/>
                  </a:lnTo>
                  <a:lnTo>
                    <a:pt x="10652" y="21600"/>
                  </a:lnTo>
                  <a:lnTo>
                    <a:pt x="1728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Shape 22"/>
            <p:cNvSpPr/>
            <p:nvPr/>
          </p:nvSpPr>
          <p:spPr>
            <a:xfrm>
              <a:off x="9968744" y="1501919"/>
              <a:ext cx="262528" cy="30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0"/>
                  </a:lnTo>
                  <a:cubicBezTo>
                    <a:pt x="16739" y="0"/>
                    <a:pt x="21600" y="2330"/>
                    <a:pt x="21600" y="5178"/>
                  </a:cubicBezTo>
                  <a:lnTo>
                    <a:pt x="21600" y="16422"/>
                  </a:lnTo>
                  <a:cubicBezTo>
                    <a:pt x="21600" y="19270"/>
                    <a:pt x="16739" y="21600"/>
                    <a:pt x="10800" y="21600"/>
                  </a:cubicBezTo>
                  <a:lnTo>
                    <a:pt x="10800" y="21600"/>
                  </a:lnTo>
                  <a:cubicBezTo>
                    <a:pt x="4861" y="21600"/>
                    <a:pt x="0" y="19270"/>
                    <a:pt x="0" y="16422"/>
                  </a:cubicBezTo>
                  <a:lnTo>
                    <a:pt x="0" y="5178"/>
                  </a:lnTo>
                  <a:cubicBezTo>
                    <a:pt x="0" y="2330"/>
                    <a:pt x="4861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Shape 23"/>
            <p:cNvSpPr/>
            <p:nvPr/>
          </p:nvSpPr>
          <p:spPr>
            <a:xfrm>
              <a:off x="9968744" y="1501919"/>
              <a:ext cx="262528" cy="16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8099"/>
                  </a:moveTo>
                  <a:lnTo>
                    <a:pt x="21600" y="8099"/>
                  </a:lnTo>
                  <a:cubicBezTo>
                    <a:pt x="21600" y="18900"/>
                    <a:pt x="0" y="18900"/>
                    <a:pt x="0" y="8099"/>
                  </a:cubicBezTo>
                  <a:lnTo>
                    <a:pt x="0" y="8099"/>
                  </a:lnTo>
                  <a:cubicBezTo>
                    <a:pt x="0" y="-2700"/>
                    <a:pt x="21600" y="-2700"/>
                    <a:pt x="21600" y="8099"/>
                  </a:cubicBezTo>
                  <a:close/>
                </a:path>
              </a:pathLst>
            </a:custGeom>
            <a:solidFill>
              <a:schemeClr val="accent4">
                <a:lumMod val="50000"/>
                <a:alpha val="1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Shape 26"/>
            <p:cNvSpPr/>
            <p:nvPr/>
          </p:nvSpPr>
          <p:spPr>
            <a:xfrm>
              <a:off x="9732692" y="817368"/>
              <a:ext cx="737192" cy="5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19857" extrusionOk="0">
                  <a:moveTo>
                    <a:pt x="21421" y="12230"/>
                  </a:moveTo>
                  <a:cubicBezTo>
                    <a:pt x="21407" y="11956"/>
                    <a:pt x="21315" y="11658"/>
                    <a:pt x="21169" y="11360"/>
                  </a:cubicBezTo>
                  <a:cubicBezTo>
                    <a:pt x="20879" y="6471"/>
                    <a:pt x="17739" y="2387"/>
                    <a:pt x="15060" y="1403"/>
                  </a:cubicBezTo>
                  <a:cubicBezTo>
                    <a:pt x="12580" y="-619"/>
                    <a:pt x="8480" y="-427"/>
                    <a:pt x="5273" y="1797"/>
                  </a:cubicBezTo>
                  <a:cubicBezTo>
                    <a:pt x="2404" y="3787"/>
                    <a:pt x="329" y="8651"/>
                    <a:pt x="97" y="11798"/>
                  </a:cubicBezTo>
                  <a:cubicBezTo>
                    <a:pt x="53" y="11946"/>
                    <a:pt x="26" y="12091"/>
                    <a:pt x="19" y="12230"/>
                  </a:cubicBezTo>
                  <a:cubicBezTo>
                    <a:pt x="-80" y="14191"/>
                    <a:pt x="233" y="15942"/>
                    <a:pt x="674" y="17679"/>
                  </a:cubicBezTo>
                  <a:cubicBezTo>
                    <a:pt x="1114" y="19417"/>
                    <a:pt x="1833" y="20981"/>
                    <a:pt x="1706" y="18765"/>
                  </a:cubicBezTo>
                  <a:cubicBezTo>
                    <a:pt x="1642" y="17649"/>
                    <a:pt x="1581" y="16283"/>
                    <a:pt x="1774" y="14921"/>
                  </a:cubicBezTo>
                  <a:cubicBezTo>
                    <a:pt x="5448" y="16089"/>
                    <a:pt x="11927" y="12747"/>
                    <a:pt x="15243" y="8840"/>
                  </a:cubicBezTo>
                  <a:cubicBezTo>
                    <a:pt x="16628" y="11614"/>
                    <a:pt x="18312" y="14067"/>
                    <a:pt x="19686" y="15072"/>
                  </a:cubicBezTo>
                  <a:cubicBezTo>
                    <a:pt x="19854" y="16384"/>
                    <a:pt x="19795" y="17690"/>
                    <a:pt x="19734" y="18765"/>
                  </a:cubicBezTo>
                  <a:cubicBezTo>
                    <a:pt x="19607" y="20981"/>
                    <a:pt x="20326" y="19417"/>
                    <a:pt x="20766" y="17679"/>
                  </a:cubicBezTo>
                  <a:cubicBezTo>
                    <a:pt x="21207" y="15942"/>
                    <a:pt x="21520" y="14191"/>
                    <a:pt x="21421" y="1223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Shape 27"/>
            <p:cNvSpPr/>
            <p:nvPr/>
          </p:nvSpPr>
          <p:spPr>
            <a:xfrm>
              <a:off x="9694924" y="1039256"/>
              <a:ext cx="810843" cy="568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20385" y="5265"/>
                  </a:moveTo>
                  <a:cubicBezTo>
                    <a:pt x="20317" y="5240"/>
                    <a:pt x="20248" y="5231"/>
                    <a:pt x="20177" y="5235"/>
                  </a:cubicBezTo>
                  <a:cubicBezTo>
                    <a:pt x="20085" y="6368"/>
                    <a:pt x="19879" y="7446"/>
                    <a:pt x="19626" y="8518"/>
                  </a:cubicBezTo>
                  <a:cubicBezTo>
                    <a:pt x="19230" y="10193"/>
                    <a:pt x="18584" y="11700"/>
                    <a:pt x="18698" y="9564"/>
                  </a:cubicBezTo>
                  <a:cubicBezTo>
                    <a:pt x="18753" y="8528"/>
                    <a:pt x="18805" y="7270"/>
                    <a:pt x="18655" y="6006"/>
                  </a:cubicBezTo>
                  <a:cubicBezTo>
                    <a:pt x="17420" y="5037"/>
                    <a:pt x="15907" y="2674"/>
                    <a:pt x="14662" y="0"/>
                  </a:cubicBezTo>
                  <a:cubicBezTo>
                    <a:pt x="11682" y="3765"/>
                    <a:pt x="5861" y="6986"/>
                    <a:pt x="2559" y="5860"/>
                  </a:cubicBezTo>
                  <a:cubicBezTo>
                    <a:pt x="2386" y="7173"/>
                    <a:pt x="2441" y="8489"/>
                    <a:pt x="2498" y="9564"/>
                  </a:cubicBezTo>
                  <a:cubicBezTo>
                    <a:pt x="2612" y="11700"/>
                    <a:pt x="1966" y="10193"/>
                    <a:pt x="1570" y="8518"/>
                  </a:cubicBezTo>
                  <a:cubicBezTo>
                    <a:pt x="1317" y="7446"/>
                    <a:pt x="1111" y="6368"/>
                    <a:pt x="1019" y="5236"/>
                  </a:cubicBezTo>
                  <a:cubicBezTo>
                    <a:pt x="946" y="5231"/>
                    <a:pt x="875" y="5239"/>
                    <a:pt x="805" y="5265"/>
                  </a:cubicBezTo>
                  <a:cubicBezTo>
                    <a:pt x="87" y="5524"/>
                    <a:pt x="-205" y="7341"/>
                    <a:pt x="153" y="9324"/>
                  </a:cubicBezTo>
                  <a:cubicBezTo>
                    <a:pt x="511" y="11307"/>
                    <a:pt x="1384" y="12704"/>
                    <a:pt x="2102" y="12445"/>
                  </a:cubicBezTo>
                  <a:cubicBezTo>
                    <a:pt x="2183" y="12416"/>
                    <a:pt x="2258" y="12366"/>
                    <a:pt x="2328" y="12299"/>
                  </a:cubicBezTo>
                  <a:cubicBezTo>
                    <a:pt x="2385" y="12463"/>
                    <a:pt x="2443" y="12621"/>
                    <a:pt x="2503" y="12770"/>
                  </a:cubicBezTo>
                  <a:cubicBezTo>
                    <a:pt x="5378" y="20000"/>
                    <a:pt x="9245" y="21600"/>
                    <a:pt x="10593" y="21600"/>
                  </a:cubicBezTo>
                  <a:cubicBezTo>
                    <a:pt x="11941" y="21600"/>
                    <a:pt x="15808" y="20000"/>
                    <a:pt x="18683" y="12770"/>
                  </a:cubicBezTo>
                  <a:cubicBezTo>
                    <a:pt x="18742" y="12619"/>
                    <a:pt x="18801" y="12461"/>
                    <a:pt x="18858" y="12295"/>
                  </a:cubicBezTo>
                  <a:cubicBezTo>
                    <a:pt x="18929" y="12364"/>
                    <a:pt x="19006" y="12415"/>
                    <a:pt x="19088" y="12445"/>
                  </a:cubicBezTo>
                  <a:cubicBezTo>
                    <a:pt x="19807" y="12704"/>
                    <a:pt x="20679" y="11307"/>
                    <a:pt x="21037" y="9324"/>
                  </a:cubicBezTo>
                  <a:cubicBezTo>
                    <a:pt x="21395" y="7341"/>
                    <a:pt x="21103" y="5524"/>
                    <a:pt x="20385" y="526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Shape 32"/>
            <p:cNvSpPr/>
            <p:nvPr/>
          </p:nvSpPr>
          <p:spPr>
            <a:xfrm>
              <a:off x="9841277" y="1681318"/>
              <a:ext cx="518215" cy="22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1" y="163"/>
                  </a:moveTo>
                  <a:lnTo>
                    <a:pt x="10810" y="12014"/>
                  </a:lnTo>
                  <a:lnTo>
                    <a:pt x="16282" y="0"/>
                  </a:lnTo>
                  <a:lnTo>
                    <a:pt x="21600" y="21600"/>
                  </a:lnTo>
                  <a:lnTo>
                    <a:pt x="0" y="20796"/>
                  </a:lnTo>
                  <a:cubicBezTo>
                    <a:pt x="0" y="20796"/>
                    <a:pt x="5021" y="163"/>
                    <a:pt x="5021" y="163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9935697" y="1643550"/>
              <a:ext cx="331610" cy="164495"/>
            </a:xfrm>
            <a:custGeom>
              <a:avLst/>
              <a:gdLst>
                <a:gd name="connsiteX0" fmla="*/ 35108 w 331610"/>
                <a:gd name="connsiteY0" fmla="*/ 0 h 164495"/>
                <a:gd name="connsiteX1" fmla="*/ 115837 w 331610"/>
                <a:gd name="connsiteY1" fmla="*/ 68273 h 164495"/>
                <a:gd name="connsiteX2" fmla="*/ 165805 w 331610"/>
                <a:gd name="connsiteY2" fmla="*/ 163414 h 164495"/>
                <a:gd name="connsiteX3" fmla="*/ 215773 w 331610"/>
                <a:gd name="connsiteY3" fmla="*/ 68273 h 164495"/>
                <a:gd name="connsiteX4" fmla="*/ 296502 w 331610"/>
                <a:gd name="connsiteY4" fmla="*/ 0 h 164495"/>
                <a:gd name="connsiteX5" fmla="*/ 331610 w 331610"/>
                <a:gd name="connsiteY5" fmla="*/ 38641 h 164495"/>
                <a:gd name="connsiteX6" fmla="*/ 166050 w 331610"/>
                <a:gd name="connsiteY6" fmla="*/ 163880 h 164495"/>
                <a:gd name="connsiteX7" fmla="*/ 166373 w 331610"/>
                <a:gd name="connsiteY7" fmla="*/ 164495 h 164495"/>
                <a:gd name="connsiteX8" fmla="*/ 165805 w 331610"/>
                <a:gd name="connsiteY8" fmla="*/ 164066 h 164495"/>
                <a:gd name="connsiteX9" fmla="*/ 165237 w 331610"/>
                <a:gd name="connsiteY9" fmla="*/ 164495 h 164495"/>
                <a:gd name="connsiteX10" fmla="*/ 165560 w 331610"/>
                <a:gd name="connsiteY10" fmla="*/ 163880 h 164495"/>
                <a:gd name="connsiteX11" fmla="*/ 0 w 331610"/>
                <a:gd name="connsiteY11" fmla="*/ 38641 h 16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610" h="164495">
                  <a:moveTo>
                    <a:pt x="35108" y="0"/>
                  </a:moveTo>
                  <a:cubicBezTo>
                    <a:pt x="35108" y="0"/>
                    <a:pt x="115837" y="68273"/>
                    <a:pt x="115837" y="68273"/>
                  </a:cubicBezTo>
                  <a:lnTo>
                    <a:pt x="165805" y="163414"/>
                  </a:lnTo>
                  <a:lnTo>
                    <a:pt x="215773" y="68273"/>
                  </a:lnTo>
                  <a:cubicBezTo>
                    <a:pt x="215773" y="68273"/>
                    <a:pt x="296502" y="0"/>
                    <a:pt x="296502" y="0"/>
                  </a:cubicBezTo>
                  <a:lnTo>
                    <a:pt x="331610" y="38641"/>
                  </a:lnTo>
                  <a:lnTo>
                    <a:pt x="166050" y="163880"/>
                  </a:lnTo>
                  <a:lnTo>
                    <a:pt x="166373" y="164495"/>
                  </a:lnTo>
                  <a:lnTo>
                    <a:pt x="165805" y="164066"/>
                  </a:lnTo>
                  <a:lnTo>
                    <a:pt x="165237" y="164495"/>
                  </a:lnTo>
                  <a:lnTo>
                    <a:pt x="165560" y="163880"/>
                  </a:lnTo>
                  <a:lnTo>
                    <a:pt x="0" y="3864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Shape 35"/>
            <p:cNvSpPr/>
            <p:nvPr/>
          </p:nvSpPr>
          <p:spPr>
            <a:xfrm>
              <a:off x="9935698" y="1643550"/>
              <a:ext cx="332746" cy="18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1" y="0"/>
                  </a:moveTo>
                  <a:lnTo>
                    <a:pt x="21600" y="4535"/>
                  </a:lnTo>
                  <a:lnTo>
                    <a:pt x="19420" y="21600"/>
                  </a:lnTo>
                  <a:lnTo>
                    <a:pt x="14081" y="8012"/>
                  </a:lnTo>
                  <a:cubicBezTo>
                    <a:pt x="14081" y="8012"/>
                    <a:pt x="19321" y="0"/>
                    <a:pt x="19321" y="0"/>
                  </a:cubicBezTo>
                  <a:close/>
                  <a:moveTo>
                    <a:pt x="2279" y="0"/>
                  </a:moveTo>
                  <a:lnTo>
                    <a:pt x="0" y="4535"/>
                  </a:lnTo>
                  <a:lnTo>
                    <a:pt x="2180" y="21600"/>
                  </a:lnTo>
                  <a:lnTo>
                    <a:pt x="7519" y="8012"/>
                  </a:lnTo>
                  <a:lnTo>
                    <a:pt x="2279" y="0"/>
                  </a:lnTo>
                  <a:cubicBezTo>
                    <a:pt x="2279" y="0"/>
                    <a:pt x="2279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Shape 38"/>
            <p:cNvSpPr/>
            <p:nvPr/>
          </p:nvSpPr>
          <p:spPr>
            <a:xfrm>
              <a:off x="10185913" y="1204493"/>
              <a:ext cx="52402" cy="9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21600"/>
                  </a:moveTo>
                  <a:cubicBezTo>
                    <a:pt x="16751" y="21600"/>
                    <a:pt x="21600" y="16749"/>
                    <a:pt x="21600" y="10800"/>
                  </a:cubicBezTo>
                  <a:cubicBezTo>
                    <a:pt x="21600" y="4851"/>
                    <a:pt x="16751" y="0"/>
                    <a:pt x="10803" y="0"/>
                  </a:cubicBezTo>
                  <a:cubicBezTo>
                    <a:pt x="4849" y="0"/>
                    <a:pt x="0" y="4851"/>
                    <a:pt x="0" y="10800"/>
                  </a:cubicBezTo>
                  <a:cubicBezTo>
                    <a:pt x="0" y="16749"/>
                    <a:pt x="4849" y="21600"/>
                    <a:pt x="10803" y="216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Shape 39"/>
            <p:cNvSpPr/>
            <p:nvPr/>
          </p:nvSpPr>
          <p:spPr>
            <a:xfrm>
              <a:off x="9959302" y="1204493"/>
              <a:ext cx="52420" cy="9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2" y="21600"/>
                    <a:pt x="21600" y="16749"/>
                    <a:pt x="21600" y="10800"/>
                  </a:cubicBezTo>
                  <a:cubicBezTo>
                    <a:pt x="21600" y="4851"/>
                    <a:pt x="16752" y="0"/>
                    <a:pt x="10800" y="0"/>
                  </a:cubicBezTo>
                  <a:cubicBezTo>
                    <a:pt x="4854" y="0"/>
                    <a:pt x="0" y="4851"/>
                    <a:pt x="0" y="10800"/>
                  </a:cubicBezTo>
                  <a:cubicBezTo>
                    <a:pt x="0" y="16749"/>
                    <a:pt x="4854" y="21600"/>
                    <a:pt x="10800" y="216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Shape 40"/>
            <p:cNvSpPr/>
            <p:nvPr/>
          </p:nvSpPr>
          <p:spPr>
            <a:xfrm>
              <a:off x="9831835" y="1195051"/>
              <a:ext cx="538203" cy="16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282" extrusionOk="0">
                  <a:moveTo>
                    <a:pt x="4986" y="316"/>
                  </a:moveTo>
                  <a:cubicBezTo>
                    <a:pt x="3272" y="29"/>
                    <a:pt x="991" y="642"/>
                    <a:pt x="576" y="1060"/>
                  </a:cubicBezTo>
                  <a:cubicBezTo>
                    <a:pt x="44" y="1594"/>
                    <a:pt x="28" y="1730"/>
                    <a:pt x="5" y="2996"/>
                  </a:cubicBezTo>
                  <a:cubicBezTo>
                    <a:pt x="-19" y="4261"/>
                    <a:pt x="48" y="5347"/>
                    <a:pt x="361" y="5675"/>
                  </a:cubicBezTo>
                  <a:cubicBezTo>
                    <a:pt x="790" y="6122"/>
                    <a:pt x="794" y="7814"/>
                    <a:pt x="1075" y="12672"/>
                  </a:cubicBezTo>
                  <a:cubicBezTo>
                    <a:pt x="1332" y="17097"/>
                    <a:pt x="1956" y="20597"/>
                    <a:pt x="4642" y="21232"/>
                  </a:cubicBezTo>
                  <a:cubicBezTo>
                    <a:pt x="4760" y="21260"/>
                    <a:pt x="4875" y="21276"/>
                    <a:pt x="4986" y="21281"/>
                  </a:cubicBezTo>
                  <a:lnTo>
                    <a:pt x="4986" y="20047"/>
                  </a:lnTo>
                  <a:cubicBezTo>
                    <a:pt x="3768" y="20035"/>
                    <a:pt x="2415" y="18671"/>
                    <a:pt x="1931" y="15947"/>
                  </a:cubicBezTo>
                  <a:cubicBezTo>
                    <a:pt x="1244" y="12075"/>
                    <a:pt x="1073" y="4252"/>
                    <a:pt x="1955" y="2622"/>
                  </a:cubicBezTo>
                  <a:cubicBezTo>
                    <a:pt x="2339" y="1913"/>
                    <a:pt x="3640" y="1432"/>
                    <a:pt x="4986" y="1627"/>
                  </a:cubicBezTo>
                  <a:cubicBezTo>
                    <a:pt x="4986" y="1627"/>
                    <a:pt x="4986" y="316"/>
                    <a:pt x="4986" y="316"/>
                  </a:cubicBezTo>
                  <a:close/>
                  <a:moveTo>
                    <a:pt x="10971" y="2846"/>
                  </a:moveTo>
                  <a:cubicBezTo>
                    <a:pt x="10377" y="2888"/>
                    <a:pt x="7067" y="835"/>
                    <a:pt x="5333" y="390"/>
                  </a:cubicBezTo>
                  <a:cubicBezTo>
                    <a:pt x="5220" y="361"/>
                    <a:pt x="5104" y="337"/>
                    <a:pt x="4986" y="316"/>
                  </a:cubicBezTo>
                  <a:lnTo>
                    <a:pt x="4986" y="1627"/>
                  </a:lnTo>
                  <a:cubicBezTo>
                    <a:pt x="6385" y="1830"/>
                    <a:pt x="7833" y="2762"/>
                    <a:pt x="8353" y="4930"/>
                  </a:cubicBezTo>
                  <a:cubicBezTo>
                    <a:pt x="9209" y="8503"/>
                    <a:pt x="7830" y="17213"/>
                    <a:pt x="6522" y="19148"/>
                  </a:cubicBezTo>
                  <a:cubicBezTo>
                    <a:pt x="6112" y="19753"/>
                    <a:pt x="5565" y="20052"/>
                    <a:pt x="4986" y="20047"/>
                  </a:cubicBezTo>
                  <a:lnTo>
                    <a:pt x="4986" y="21281"/>
                  </a:lnTo>
                  <a:cubicBezTo>
                    <a:pt x="7357" y="21387"/>
                    <a:pt x="8175" y="16466"/>
                    <a:pt x="8448" y="14830"/>
                  </a:cubicBezTo>
                  <a:cubicBezTo>
                    <a:pt x="8957" y="11778"/>
                    <a:pt x="9659" y="7570"/>
                    <a:pt x="10991" y="7570"/>
                  </a:cubicBezTo>
                  <a:cubicBezTo>
                    <a:pt x="12322" y="7570"/>
                    <a:pt x="12629" y="11461"/>
                    <a:pt x="13137" y="14513"/>
                  </a:cubicBezTo>
                  <a:cubicBezTo>
                    <a:pt x="13410" y="16148"/>
                    <a:pt x="14207" y="21138"/>
                    <a:pt x="16576" y="21038"/>
                  </a:cubicBezTo>
                  <a:lnTo>
                    <a:pt x="16576" y="19805"/>
                  </a:lnTo>
                  <a:cubicBezTo>
                    <a:pt x="15997" y="19810"/>
                    <a:pt x="15449" y="19511"/>
                    <a:pt x="15040" y="18906"/>
                  </a:cubicBezTo>
                  <a:cubicBezTo>
                    <a:pt x="13732" y="16971"/>
                    <a:pt x="12352" y="8261"/>
                    <a:pt x="13209" y="4688"/>
                  </a:cubicBezTo>
                  <a:cubicBezTo>
                    <a:pt x="13728" y="2520"/>
                    <a:pt x="15177" y="1588"/>
                    <a:pt x="16576" y="1385"/>
                  </a:cubicBezTo>
                  <a:lnTo>
                    <a:pt x="16576" y="75"/>
                  </a:lnTo>
                  <a:cubicBezTo>
                    <a:pt x="16458" y="95"/>
                    <a:pt x="16341" y="118"/>
                    <a:pt x="16229" y="148"/>
                  </a:cubicBezTo>
                  <a:cubicBezTo>
                    <a:pt x="14677" y="547"/>
                    <a:pt x="12370" y="2750"/>
                    <a:pt x="10971" y="2846"/>
                  </a:cubicBezTo>
                  <a:close/>
                  <a:moveTo>
                    <a:pt x="16576" y="21038"/>
                  </a:moveTo>
                  <a:cubicBezTo>
                    <a:pt x="16687" y="21033"/>
                    <a:pt x="16802" y="21018"/>
                    <a:pt x="16919" y="20990"/>
                  </a:cubicBezTo>
                  <a:cubicBezTo>
                    <a:pt x="19606" y="20353"/>
                    <a:pt x="20230" y="16854"/>
                    <a:pt x="20487" y="12429"/>
                  </a:cubicBezTo>
                  <a:cubicBezTo>
                    <a:pt x="20768" y="7571"/>
                    <a:pt x="20772" y="5879"/>
                    <a:pt x="21200" y="5433"/>
                  </a:cubicBezTo>
                  <a:cubicBezTo>
                    <a:pt x="21514" y="5105"/>
                    <a:pt x="21581" y="4019"/>
                    <a:pt x="21557" y="2753"/>
                  </a:cubicBezTo>
                  <a:cubicBezTo>
                    <a:pt x="21534" y="1487"/>
                    <a:pt x="21518" y="1351"/>
                    <a:pt x="20986" y="817"/>
                  </a:cubicBezTo>
                  <a:cubicBezTo>
                    <a:pt x="20571" y="399"/>
                    <a:pt x="18290" y="-213"/>
                    <a:pt x="16576" y="75"/>
                  </a:cubicBezTo>
                  <a:lnTo>
                    <a:pt x="16576" y="1385"/>
                  </a:lnTo>
                  <a:cubicBezTo>
                    <a:pt x="17922" y="1190"/>
                    <a:pt x="19223" y="1670"/>
                    <a:pt x="19607" y="2380"/>
                  </a:cubicBezTo>
                  <a:cubicBezTo>
                    <a:pt x="20489" y="4009"/>
                    <a:pt x="20318" y="11833"/>
                    <a:pt x="19631" y="15705"/>
                  </a:cubicBezTo>
                  <a:cubicBezTo>
                    <a:pt x="19147" y="18430"/>
                    <a:pt x="17794" y="19793"/>
                    <a:pt x="16576" y="19805"/>
                  </a:cubicBezTo>
                  <a:cubicBezTo>
                    <a:pt x="16576" y="19805"/>
                    <a:pt x="16576" y="21038"/>
                    <a:pt x="16576" y="21038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Shape 41"/>
            <p:cNvSpPr/>
            <p:nvPr/>
          </p:nvSpPr>
          <p:spPr>
            <a:xfrm>
              <a:off x="9964024" y="1407498"/>
              <a:ext cx="272662" cy="7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7455" y="21600"/>
                    <a:pt x="4145" y="21600"/>
                    <a:pt x="0" y="0"/>
                  </a:cubicBezTo>
                  <a:cubicBezTo>
                    <a:pt x="6225" y="8734"/>
                    <a:pt x="15375" y="8734"/>
                    <a:pt x="21600" y="0"/>
                  </a:cubicBezTo>
                  <a:close/>
                </a:path>
              </a:pathLst>
            </a:custGeom>
            <a:solidFill>
              <a:schemeClr val="accent4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509482" y="2347094"/>
            <a:ext cx="61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496531" y="2998078"/>
            <a:ext cx="873921" cy="3385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8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800" b="1" dirty="0"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800" b="1" dirty="0" smtClean="0">
                <a:latin typeface="Montserrat" charset="0"/>
                <a:ea typeface="Montserrat" charset="0"/>
                <a:cs typeface="Montserrat" charset="0"/>
              </a:rPr>
              <a:t>waters</a:t>
            </a:r>
            <a:endParaRPr lang="en-US" sz="8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0355251" y="2202623"/>
            <a:ext cx="714756" cy="7147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417261" y="2347094"/>
            <a:ext cx="61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04310" y="2998078"/>
            <a:ext cx="873921" cy="3385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800" b="1" dirty="0" smtClean="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800" b="1" dirty="0"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800" b="1" dirty="0" smtClean="0">
                <a:latin typeface="Montserrat" charset="0"/>
                <a:ea typeface="Montserrat" charset="0"/>
                <a:cs typeface="Montserrat" charset="0"/>
              </a:rPr>
              <a:t>waters</a:t>
            </a:r>
            <a:endParaRPr lang="en-US" sz="8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729979" y="3642801"/>
            <a:ext cx="3445016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6390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120" grpId="0"/>
      <p:bldP spid="122" grpId="0"/>
      <p:bldP spid="123" grpId="0" animBg="1"/>
      <p:bldP spid="124" grpId="0"/>
      <p:bldP spid="1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436569"/>
            <a:ext cx="6732591" cy="749199"/>
            <a:chOff x="0" y="2436569"/>
            <a:chExt cx="6732591" cy="749199"/>
          </a:xfrm>
        </p:grpSpPr>
        <p:sp>
          <p:nvSpPr>
            <p:cNvPr id="80" name="Rectangle 79"/>
            <p:cNvSpPr/>
            <p:nvPr/>
          </p:nvSpPr>
          <p:spPr>
            <a:xfrm>
              <a:off x="0" y="2436569"/>
              <a:ext cx="3246812" cy="749199"/>
            </a:xfrm>
            <a:prstGeom prst="rect">
              <a:avLst/>
            </a:prstGeom>
            <a:solidFill>
              <a:schemeClr val="bg2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40801" y="2436569"/>
              <a:ext cx="3491790" cy="7491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00623" y="1694695"/>
            <a:ext cx="1188897" cy="3865690"/>
            <a:chOff x="6400623" y="1694695"/>
            <a:chExt cx="1188897" cy="3865690"/>
          </a:xfrm>
        </p:grpSpPr>
        <p:sp>
          <p:nvSpPr>
            <p:cNvPr id="55" name="Shape 6"/>
            <p:cNvSpPr/>
            <p:nvPr/>
          </p:nvSpPr>
          <p:spPr>
            <a:xfrm>
              <a:off x="6598026" y="2434958"/>
              <a:ext cx="509592" cy="312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834"/>
                  </a:lnTo>
                  <a:lnTo>
                    <a:pt x="0" y="0"/>
                  </a:lnTo>
                  <a:lnTo>
                    <a:pt x="21600" y="766"/>
                  </a:lnTo>
                  <a:cubicBezTo>
                    <a:pt x="21600" y="76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7"/>
            <p:cNvSpPr/>
            <p:nvPr/>
          </p:nvSpPr>
          <p:spPr>
            <a:xfrm>
              <a:off x="7103873" y="2422621"/>
              <a:ext cx="335111" cy="3137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742"/>
                  </a:moveTo>
                  <a:lnTo>
                    <a:pt x="21600" y="0"/>
                  </a:lnTo>
                  <a:lnTo>
                    <a:pt x="0" y="858"/>
                  </a:lnTo>
                  <a:lnTo>
                    <a:pt x="0" y="21600"/>
                  </a:lnTo>
                  <a:cubicBezTo>
                    <a:pt x="0" y="21600"/>
                    <a:pt x="21600" y="20742"/>
                    <a:pt x="21600" y="207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20"/>
            <p:cNvSpPr/>
            <p:nvPr/>
          </p:nvSpPr>
          <p:spPr>
            <a:xfrm>
              <a:off x="6400623" y="1756383"/>
              <a:ext cx="874396" cy="88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755"/>
                  </a:moveTo>
                  <a:lnTo>
                    <a:pt x="21600" y="21600"/>
                  </a:lnTo>
                  <a:lnTo>
                    <a:pt x="12569" y="0"/>
                  </a:lnTo>
                  <a:cubicBezTo>
                    <a:pt x="12569" y="0"/>
                    <a:pt x="0" y="16755"/>
                    <a:pt x="0" y="1675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21"/>
            <p:cNvSpPr/>
            <p:nvPr/>
          </p:nvSpPr>
          <p:spPr>
            <a:xfrm>
              <a:off x="6906470" y="1694695"/>
              <a:ext cx="683050" cy="949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819"/>
                  </a:moveTo>
                  <a:lnTo>
                    <a:pt x="10274" y="0"/>
                  </a:lnTo>
                  <a:lnTo>
                    <a:pt x="0" y="1370"/>
                  </a:lnTo>
                  <a:lnTo>
                    <a:pt x="11561" y="21600"/>
                  </a:lnTo>
                  <a:cubicBezTo>
                    <a:pt x="11561" y="21600"/>
                    <a:pt x="21600" y="19819"/>
                    <a:pt x="21600" y="19819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240801" y="3185833"/>
            <a:ext cx="3311680" cy="731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3915486"/>
            <a:ext cx="6100333" cy="719733"/>
            <a:chOff x="0" y="3915486"/>
            <a:chExt cx="6100333" cy="719733"/>
          </a:xfrm>
        </p:grpSpPr>
        <p:sp>
          <p:nvSpPr>
            <p:cNvPr id="82" name="Rectangle 81"/>
            <p:cNvSpPr/>
            <p:nvPr/>
          </p:nvSpPr>
          <p:spPr>
            <a:xfrm>
              <a:off x="0" y="3915486"/>
              <a:ext cx="3246812" cy="719733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40801" y="3915486"/>
              <a:ext cx="2859532" cy="7197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40800" y="4635669"/>
            <a:ext cx="2419497" cy="715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" y="5350771"/>
            <a:ext cx="5327177" cy="595258"/>
            <a:chOff x="1" y="5350771"/>
            <a:chExt cx="5327177" cy="595258"/>
          </a:xfrm>
        </p:grpSpPr>
        <p:sp>
          <p:nvSpPr>
            <p:cNvPr id="84" name="Rectangle 83"/>
            <p:cNvSpPr/>
            <p:nvPr/>
          </p:nvSpPr>
          <p:spPr>
            <a:xfrm>
              <a:off x="1" y="5350771"/>
              <a:ext cx="3246812" cy="595258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3291" y="5350771"/>
              <a:ext cx="2083887" cy="5952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64907" y="3060347"/>
            <a:ext cx="847127" cy="2623832"/>
            <a:chOff x="6264907" y="3060347"/>
            <a:chExt cx="847127" cy="2623832"/>
          </a:xfrm>
        </p:grpSpPr>
        <p:sp>
          <p:nvSpPr>
            <p:cNvPr id="57" name="Shape 8"/>
            <p:cNvSpPr/>
            <p:nvPr/>
          </p:nvSpPr>
          <p:spPr>
            <a:xfrm>
              <a:off x="6268510" y="3183957"/>
              <a:ext cx="509590" cy="250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643"/>
                  </a:lnTo>
                  <a:lnTo>
                    <a:pt x="0" y="0"/>
                  </a:lnTo>
                  <a:lnTo>
                    <a:pt x="21600" y="957"/>
                  </a:lnTo>
                  <a:cubicBezTo>
                    <a:pt x="21600" y="95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9"/>
            <p:cNvSpPr/>
            <p:nvPr/>
          </p:nvSpPr>
          <p:spPr>
            <a:xfrm>
              <a:off x="6776923" y="3169053"/>
              <a:ext cx="335111" cy="2514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29"/>
                  </a:moveTo>
                  <a:lnTo>
                    <a:pt x="21600" y="0"/>
                  </a:lnTo>
                  <a:lnTo>
                    <a:pt x="0" y="1071"/>
                  </a:lnTo>
                  <a:lnTo>
                    <a:pt x="0" y="21600"/>
                  </a:lnTo>
                  <a:cubicBezTo>
                    <a:pt x="0" y="21600"/>
                    <a:pt x="21600" y="20529"/>
                    <a:pt x="21600" y="2052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0"/>
            <p:cNvSpPr/>
            <p:nvPr/>
          </p:nvSpPr>
          <p:spPr>
            <a:xfrm>
              <a:off x="6264907" y="3060347"/>
              <a:ext cx="844702" cy="23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21600"/>
                  </a:moveTo>
                  <a:lnTo>
                    <a:pt x="0" y="11435"/>
                  </a:lnTo>
                  <a:lnTo>
                    <a:pt x="8569" y="0"/>
                  </a:lnTo>
                  <a:lnTo>
                    <a:pt x="21600" y="10165"/>
                  </a:lnTo>
                  <a:lnTo>
                    <a:pt x="13031" y="2160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31789" y="3792108"/>
            <a:ext cx="844702" cy="2018908"/>
            <a:chOff x="5931789" y="3792108"/>
            <a:chExt cx="844702" cy="2018908"/>
          </a:xfrm>
        </p:grpSpPr>
        <p:sp>
          <p:nvSpPr>
            <p:cNvPr id="60" name="Shape 11"/>
            <p:cNvSpPr/>
            <p:nvPr/>
          </p:nvSpPr>
          <p:spPr>
            <a:xfrm>
              <a:off x="5931789" y="3915486"/>
              <a:ext cx="509590" cy="189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338"/>
                  </a:lnTo>
                  <a:lnTo>
                    <a:pt x="0" y="0"/>
                  </a:lnTo>
                  <a:lnTo>
                    <a:pt x="21600" y="1262"/>
                  </a:lnTo>
                  <a:cubicBezTo>
                    <a:pt x="21600" y="1262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12"/>
            <p:cNvSpPr/>
            <p:nvPr/>
          </p:nvSpPr>
          <p:spPr>
            <a:xfrm>
              <a:off x="6440203" y="3896979"/>
              <a:ext cx="335111" cy="190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190"/>
                  </a:moveTo>
                  <a:lnTo>
                    <a:pt x="21600" y="0"/>
                  </a:lnTo>
                  <a:lnTo>
                    <a:pt x="0" y="1410"/>
                  </a:lnTo>
                  <a:lnTo>
                    <a:pt x="0" y="21600"/>
                  </a:lnTo>
                  <a:cubicBezTo>
                    <a:pt x="0" y="21600"/>
                    <a:pt x="21600" y="20190"/>
                    <a:pt x="21600" y="2019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13"/>
            <p:cNvSpPr/>
            <p:nvPr/>
          </p:nvSpPr>
          <p:spPr>
            <a:xfrm>
              <a:off x="5931789" y="3792108"/>
              <a:ext cx="844702" cy="23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21600"/>
                  </a:moveTo>
                  <a:lnTo>
                    <a:pt x="0" y="11435"/>
                  </a:lnTo>
                  <a:lnTo>
                    <a:pt x="8569" y="0"/>
                  </a:lnTo>
                  <a:lnTo>
                    <a:pt x="21600" y="10165"/>
                  </a:lnTo>
                  <a:lnTo>
                    <a:pt x="13031" y="21600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98670" y="4513865"/>
            <a:ext cx="844702" cy="1419264"/>
            <a:chOff x="5598670" y="4513865"/>
            <a:chExt cx="844702" cy="1419264"/>
          </a:xfrm>
        </p:grpSpPr>
        <p:sp>
          <p:nvSpPr>
            <p:cNvPr id="63" name="Shape 14"/>
            <p:cNvSpPr/>
            <p:nvPr/>
          </p:nvSpPr>
          <p:spPr>
            <a:xfrm>
              <a:off x="5598670" y="4637243"/>
              <a:ext cx="509592" cy="12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751"/>
                  </a:lnTo>
                  <a:lnTo>
                    <a:pt x="0" y="0"/>
                  </a:lnTo>
                  <a:lnTo>
                    <a:pt x="21600" y="1849"/>
                  </a:lnTo>
                  <a:cubicBezTo>
                    <a:pt x="21600" y="1849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15"/>
            <p:cNvSpPr/>
            <p:nvPr/>
          </p:nvSpPr>
          <p:spPr>
            <a:xfrm>
              <a:off x="6107142" y="4624905"/>
              <a:ext cx="335110" cy="130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42"/>
                  </a:moveTo>
                  <a:lnTo>
                    <a:pt x="21600" y="0"/>
                  </a:lnTo>
                  <a:lnTo>
                    <a:pt x="0" y="2058"/>
                  </a:lnTo>
                  <a:lnTo>
                    <a:pt x="0" y="21600"/>
                  </a:lnTo>
                  <a:cubicBezTo>
                    <a:pt x="0" y="21600"/>
                    <a:pt x="21600" y="19542"/>
                    <a:pt x="21600" y="1954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16"/>
            <p:cNvSpPr/>
            <p:nvPr/>
          </p:nvSpPr>
          <p:spPr>
            <a:xfrm>
              <a:off x="5598670" y="4513865"/>
              <a:ext cx="844702" cy="23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21600"/>
                  </a:moveTo>
                  <a:lnTo>
                    <a:pt x="0" y="11435"/>
                  </a:lnTo>
                  <a:lnTo>
                    <a:pt x="8569" y="0"/>
                  </a:lnTo>
                  <a:lnTo>
                    <a:pt x="21600" y="10165"/>
                  </a:lnTo>
                  <a:lnTo>
                    <a:pt x="13031" y="21600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65552" y="5223285"/>
            <a:ext cx="844702" cy="834342"/>
            <a:chOff x="5265552" y="5223285"/>
            <a:chExt cx="844702" cy="834342"/>
          </a:xfrm>
        </p:grpSpPr>
        <p:sp>
          <p:nvSpPr>
            <p:cNvPr id="66" name="Shape 17"/>
            <p:cNvSpPr/>
            <p:nvPr/>
          </p:nvSpPr>
          <p:spPr>
            <a:xfrm>
              <a:off x="5265552" y="5346662"/>
              <a:ext cx="509590" cy="709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8227"/>
                  </a:lnTo>
                  <a:lnTo>
                    <a:pt x="0" y="0"/>
                  </a:lnTo>
                  <a:lnTo>
                    <a:pt x="21600" y="3373"/>
                  </a:lnTo>
                  <a:cubicBezTo>
                    <a:pt x="21600" y="3373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18"/>
            <p:cNvSpPr/>
            <p:nvPr/>
          </p:nvSpPr>
          <p:spPr>
            <a:xfrm>
              <a:off x="5771399" y="5334325"/>
              <a:ext cx="335111" cy="72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78"/>
                  </a:moveTo>
                  <a:lnTo>
                    <a:pt x="21600" y="0"/>
                  </a:lnTo>
                  <a:lnTo>
                    <a:pt x="0" y="3722"/>
                  </a:lnTo>
                  <a:lnTo>
                    <a:pt x="0" y="21600"/>
                  </a:lnTo>
                  <a:cubicBezTo>
                    <a:pt x="0" y="21600"/>
                    <a:pt x="21600" y="17878"/>
                    <a:pt x="21600" y="17878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19"/>
            <p:cNvSpPr/>
            <p:nvPr/>
          </p:nvSpPr>
          <p:spPr>
            <a:xfrm>
              <a:off x="5265552" y="5223285"/>
              <a:ext cx="844702" cy="23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21600"/>
                  </a:moveTo>
                  <a:lnTo>
                    <a:pt x="0" y="11435"/>
                  </a:lnTo>
                  <a:lnTo>
                    <a:pt x="8569" y="0"/>
                  </a:lnTo>
                  <a:lnTo>
                    <a:pt x="21600" y="10165"/>
                  </a:lnTo>
                  <a:lnTo>
                    <a:pt x="13031" y="21600"/>
                  </a:ln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9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3855" y="5573029"/>
            <a:ext cx="315586" cy="284693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95553" y="4831349"/>
            <a:ext cx="315586" cy="284693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23675" y="4099829"/>
            <a:ext cx="315586" cy="284693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51869" y="3398520"/>
            <a:ext cx="315586" cy="284693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96975" y="2679134"/>
            <a:ext cx="315586" cy="284693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sz="15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4430" y="2483419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alpha val="35000"/>
                  </a:schemeClr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4430" y="3199303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alpha val="35000"/>
                  </a:schemeClr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34430" y="5346956"/>
            <a:ext cx="54373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alpha val="35000"/>
                  </a:schemeClr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4430" y="3915187"/>
            <a:ext cx="542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alpha val="35000"/>
                  </a:schemeClr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34430" y="4631071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alpha val="35000"/>
                  </a:schemeClr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3589" y="2561537"/>
            <a:ext cx="1565844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300" b="1" dirty="0"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3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3588" y="3285904"/>
            <a:ext cx="1565845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300" b="1" dirty="0"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waters</a:t>
            </a:r>
            <a:endParaRPr lang="en-US" sz="13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3588" y="4010271"/>
            <a:ext cx="1565845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300" b="1" dirty="0"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waters Example</a:t>
            </a:r>
            <a:endParaRPr lang="en-US" sz="13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13589" y="4734638"/>
            <a:ext cx="1458211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300" b="1" dirty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hath waters</a:t>
            </a:r>
            <a:endParaRPr lang="en-US" sz="13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13589" y="5398046"/>
            <a:ext cx="1458211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300" b="1" dirty="0"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1300" b="1" dirty="0" smtClean="0"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13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4181" y="2586954"/>
            <a:ext cx="2114619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 fruitful were hath waters divided fill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may.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24181" y="3298154"/>
            <a:ext cx="2114619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 fruitful were hath waters divided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fill.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24181" y="4049994"/>
            <a:ext cx="2114619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 fruitful were hath waters divided fill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may.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24181" y="4761194"/>
            <a:ext cx="1740499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fish land.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 fruitful were hath </a:t>
            </a: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24182" y="5421594"/>
            <a:ext cx="1494858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saying fruitful were </a:t>
            </a:r>
            <a:r>
              <a:rPr lang="en-US" sz="90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90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161671" y="3893896"/>
            <a:ext cx="964490" cy="9644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9191670" y="3893896"/>
            <a:ext cx="964490" cy="9644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221670" y="3893896"/>
            <a:ext cx="964490" cy="964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8161671" y="4926314"/>
            <a:ext cx="964490" cy="964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9191670" y="4926314"/>
            <a:ext cx="964490" cy="9644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283137" y="4114612"/>
            <a:ext cx="761909" cy="6052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50</a:t>
            </a:r>
          </a:p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</a:t>
            </a:r>
            <a:endParaRPr lang="en-US" sz="2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39777" y="4114612"/>
            <a:ext cx="761909" cy="6052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</a:t>
            </a:r>
            <a:endParaRPr lang="en-US" sz="2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83137" y="5140772"/>
            <a:ext cx="761909" cy="6052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9</a:t>
            </a:r>
          </a:p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</a:t>
            </a:r>
            <a:endParaRPr lang="en-US" sz="2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339777" y="5140772"/>
            <a:ext cx="761909" cy="6052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</a:p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</a:t>
            </a:r>
            <a:endParaRPr lang="en-US" sz="2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325297" y="4114612"/>
            <a:ext cx="761909" cy="6052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13</a:t>
            </a:r>
          </a:p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</a:t>
            </a:r>
            <a:endParaRPr lang="en-US" sz="2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045126" y="2332930"/>
            <a:ext cx="2151194" cy="477054"/>
          </a:xfrm>
          <a:prstGeom prst="rect">
            <a:avLst/>
          </a:prstGeom>
          <a:noFill/>
        </p:spPr>
        <p:txBody>
          <a:bodyPr wrap="square" numCol="1" spcCol="45720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047002" y="2289107"/>
            <a:ext cx="1105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17%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76010" y="2912632"/>
            <a:ext cx="3079670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Creepiest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may.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72" grpId="0"/>
      <p:bldP spid="73" grpId="0"/>
      <p:bldP spid="74" grpId="0"/>
      <p:bldP spid="85" grpId="0" animBg="1"/>
      <p:bldP spid="86" grpId="0" animBg="1"/>
      <p:bldP spid="87" grpId="0" animBg="1"/>
      <p:bldP spid="88" grpId="0" animBg="1"/>
      <p:bldP spid="89" grpId="0" animBg="1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10800000">
            <a:off x="3048000" y="3779539"/>
            <a:ext cx="7274560" cy="94011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3048000" y="1901802"/>
            <a:ext cx="7274560" cy="94011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0800000" flipV="1">
            <a:off x="3048000" y="5672327"/>
            <a:ext cx="7274560" cy="2743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61340" y="3169919"/>
            <a:ext cx="550857" cy="2502407"/>
            <a:chOff x="725510" y="2742199"/>
            <a:chExt cx="808650" cy="3673494"/>
          </a:xfrm>
        </p:grpSpPr>
        <p:sp>
          <p:nvSpPr>
            <p:cNvPr id="3" name="Shape 6"/>
            <p:cNvSpPr/>
            <p:nvPr/>
          </p:nvSpPr>
          <p:spPr>
            <a:xfrm>
              <a:off x="725510" y="2742199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60000"/>
                    <a:lumOff val="40000"/>
                  </a:schemeClr>
                </a:gs>
                <a:gs pos="5000">
                  <a:schemeClr val="bg2">
                    <a:lumMod val="20000"/>
                    <a:lumOff val="80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725510" y="2885553"/>
              <a:ext cx="808650" cy="60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8"/>
                  </a:moveTo>
                  <a:cubicBezTo>
                    <a:pt x="0" y="19217"/>
                    <a:pt x="4835" y="21600"/>
                    <a:pt x="10800" y="21600"/>
                  </a:cubicBezTo>
                  <a:cubicBezTo>
                    <a:pt x="16765" y="21600"/>
                    <a:pt x="21600" y="19217"/>
                    <a:pt x="21600" y="16278"/>
                  </a:cubicBezTo>
                  <a:lnTo>
                    <a:pt x="21600" y="0"/>
                  </a:lnTo>
                  <a:cubicBezTo>
                    <a:pt x="21600" y="2939"/>
                    <a:pt x="16765" y="5322"/>
                    <a:pt x="10800" y="5322"/>
                  </a:cubicBezTo>
                  <a:cubicBezTo>
                    <a:pt x="4835" y="5322"/>
                    <a:pt x="0" y="2939"/>
                    <a:pt x="0" y="0"/>
                  </a:cubicBezTo>
                  <a:cubicBezTo>
                    <a:pt x="0" y="0"/>
                    <a:pt x="0" y="16278"/>
                    <a:pt x="0" y="16278"/>
                  </a:cubicBezTo>
                  <a:close/>
                </a:path>
              </a:pathLst>
            </a:custGeom>
            <a:gradFill>
              <a:gsLst>
                <a:gs pos="46000">
                  <a:srgbClr val="FEFEFE"/>
                </a:gs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</a:gsLst>
              <a:lin ang="21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8"/>
            <p:cNvSpPr/>
            <p:nvPr/>
          </p:nvSpPr>
          <p:spPr>
            <a:xfrm>
              <a:off x="725510" y="3343172"/>
              <a:ext cx="808650" cy="291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93"/>
                  </a:moveTo>
                  <a:cubicBezTo>
                    <a:pt x="0" y="21104"/>
                    <a:pt x="4835" y="21600"/>
                    <a:pt x="10800" y="21600"/>
                  </a:cubicBezTo>
                  <a:cubicBezTo>
                    <a:pt x="16765" y="21600"/>
                    <a:pt x="21600" y="21104"/>
                    <a:pt x="21600" y="20493"/>
                  </a:cubicBezTo>
                  <a:lnTo>
                    <a:pt x="21600" y="0"/>
                  </a:lnTo>
                  <a:cubicBezTo>
                    <a:pt x="21600" y="611"/>
                    <a:pt x="16765" y="1107"/>
                    <a:pt x="10800" y="1107"/>
                  </a:cubicBezTo>
                  <a:cubicBezTo>
                    <a:pt x="4835" y="1107"/>
                    <a:pt x="0" y="611"/>
                    <a:pt x="0" y="0"/>
                  </a:cubicBezTo>
                  <a:cubicBezTo>
                    <a:pt x="0" y="0"/>
                    <a:pt x="0" y="20493"/>
                    <a:pt x="0" y="20493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  <a:alpha val="50000"/>
                  </a:schemeClr>
                </a:gs>
                <a:gs pos="0">
                  <a:schemeClr val="bg2">
                    <a:lumMod val="60000"/>
                    <a:lumOff val="40000"/>
                    <a:alpha val="5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9"/>
            <p:cNvSpPr/>
            <p:nvPr/>
          </p:nvSpPr>
          <p:spPr>
            <a:xfrm>
              <a:off x="725510" y="6104941"/>
              <a:ext cx="808650" cy="3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14"/>
                  </a:moveTo>
                  <a:cubicBezTo>
                    <a:pt x="0" y="16950"/>
                    <a:pt x="4835" y="21600"/>
                    <a:pt x="10800" y="21600"/>
                  </a:cubicBezTo>
                  <a:cubicBezTo>
                    <a:pt x="16765" y="21600"/>
                    <a:pt x="21600" y="16950"/>
                    <a:pt x="21600" y="11214"/>
                  </a:cubicBezTo>
                  <a:lnTo>
                    <a:pt x="21600" y="0"/>
                  </a:lnTo>
                  <a:cubicBezTo>
                    <a:pt x="21600" y="5736"/>
                    <a:pt x="16765" y="10386"/>
                    <a:pt x="10800" y="10386"/>
                  </a:cubicBezTo>
                  <a:cubicBezTo>
                    <a:pt x="4835" y="10386"/>
                    <a:pt x="0" y="5736"/>
                    <a:pt x="0" y="0"/>
                  </a:cubicBezTo>
                  <a:cubicBezTo>
                    <a:pt x="0" y="0"/>
                    <a:pt x="0" y="11214"/>
                    <a:pt x="0" y="1121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10"/>
            <p:cNvSpPr/>
            <p:nvPr/>
          </p:nvSpPr>
          <p:spPr>
            <a:xfrm>
              <a:off x="725510" y="6104941"/>
              <a:ext cx="808650" cy="2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72"/>
                  </a:moveTo>
                  <a:cubicBezTo>
                    <a:pt x="0" y="15320"/>
                    <a:pt x="4835" y="21600"/>
                    <a:pt x="10800" y="21600"/>
                  </a:cubicBezTo>
                  <a:cubicBezTo>
                    <a:pt x="16765" y="21600"/>
                    <a:pt x="21600" y="15320"/>
                    <a:pt x="21600" y="7572"/>
                  </a:cubicBezTo>
                  <a:lnTo>
                    <a:pt x="21600" y="0"/>
                  </a:lnTo>
                  <a:cubicBezTo>
                    <a:pt x="21600" y="7747"/>
                    <a:pt x="16765" y="14028"/>
                    <a:pt x="10800" y="14028"/>
                  </a:cubicBezTo>
                  <a:cubicBezTo>
                    <a:pt x="4835" y="14028"/>
                    <a:pt x="0" y="7747"/>
                    <a:pt x="0" y="0"/>
                  </a:cubicBezTo>
                  <a:cubicBezTo>
                    <a:pt x="0" y="0"/>
                    <a:pt x="0" y="7572"/>
                    <a:pt x="0" y="7572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1"/>
            <p:cNvSpPr/>
            <p:nvPr/>
          </p:nvSpPr>
          <p:spPr>
            <a:xfrm>
              <a:off x="725510" y="4258409"/>
              <a:ext cx="808650" cy="200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86"/>
                  </a:moveTo>
                  <a:cubicBezTo>
                    <a:pt x="0" y="20878"/>
                    <a:pt x="4835" y="21600"/>
                    <a:pt x="10800" y="21600"/>
                  </a:cubicBezTo>
                  <a:cubicBezTo>
                    <a:pt x="16765" y="21600"/>
                    <a:pt x="21600" y="20878"/>
                    <a:pt x="21600" y="19986"/>
                  </a:cubicBezTo>
                  <a:lnTo>
                    <a:pt x="21600" y="0"/>
                  </a:lnTo>
                  <a:cubicBezTo>
                    <a:pt x="21600" y="891"/>
                    <a:pt x="16765" y="1614"/>
                    <a:pt x="10800" y="1614"/>
                  </a:cubicBezTo>
                  <a:cubicBezTo>
                    <a:pt x="4835" y="1614"/>
                    <a:pt x="0" y="891"/>
                    <a:pt x="0" y="0"/>
                  </a:cubicBezTo>
                  <a:cubicBezTo>
                    <a:pt x="0" y="0"/>
                    <a:pt x="0" y="19986"/>
                    <a:pt x="0" y="19986"/>
                  </a:cubicBezTo>
                  <a:close/>
                </a:path>
              </a:pathLst>
            </a:custGeom>
            <a:gradFill>
              <a:gsLst>
                <a:gs pos="27000">
                  <a:schemeClr val="tx2">
                    <a:lumMod val="75000"/>
                  </a:schemeClr>
                </a:gs>
                <a:gs pos="77000">
                  <a:schemeClr val="tx2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2"/>
            <p:cNvSpPr/>
            <p:nvPr/>
          </p:nvSpPr>
          <p:spPr>
            <a:xfrm>
              <a:off x="725510" y="4115055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Process 10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Loren opium dolor sit amen example text line.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72390" y="2506530"/>
            <a:ext cx="696890" cy="3165797"/>
            <a:chOff x="725510" y="2742199"/>
            <a:chExt cx="808650" cy="3673494"/>
          </a:xfrm>
        </p:grpSpPr>
        <p:sp>
          <p:nvSpPr>
            <p:cNvPr id="23" name="Shape 6"/>
            <p:cNvSpPr/>
            <p:nvPr/>
          </p:nvSpPr>
          <p:spPr>
            <a:xfrm>
              <a:off x="725510" y="2742199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60000"/>
                    <a:lumOff val="40000"/>
                  </a:schemeClr>
                </a:gs>
                <a:gs pos="5000">
                  <a:schemeClr val="bg2">
                    <a:lumMod val="20000"/>
                    <a:lumOff val="80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7"/>
            <p:cNvSpPr/>
            <p:nvPr/>
          </p:nvSpPr>
          <p:spPr>
            <a:xfrm>
              <a:off x="725510" y="2885553"/>
              <a:ext cx="808650" cy="60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8"/>
                  </a:moveTo>
                  <a:cubicBezTo>
                    <a:pt x="0" y="19217"/>
                    <a:pt x="4835" y="21600"/>
                    <a:pt x="10800" y="21600"/>
                  </a:cubicBezTo>
                  <a:cubicBezTo>
                    <a:pt x="16765" y="21600"/>
                    <a:pt x="21600" y="19217"/>
                    <a:pt x="21600" y="16278"/>
                  </a:cubicBezTo>
                  <a:lnTo>
                    <a:pt x="21600" y="0"/>
                  </a:lnTo>
                  <a:cubicBezTo>
                    <a:pt x="21600" y="2939"/>
                    <a:pt x="16765" y="5322"/>
                    <a:pt x="10800" y="5322"/>
                  </a:cubicBezTo>
                  <a:cubicBezTo>
                    <a:pt x="4835" y="5322"/>
                    <a:pt x="0" y="2939"/>
                    <a:pt x="0" y="0"/>
                  </a:cubicBezTo>
                  <a:cubicBezTo>
                    <a:pt x="0" y="0"/>
                    <a:pt x="0" y="16278"/>
                    <a:pt x="0" y="16278"/>
                  </a:cubicBezTo>
                  <a:close/>
                </a:path>
              </a:pathLst>
            </a:custGeom>
            <a:gradFill>
              <a:gsLst>
                <a:gs pos="46000">
                  <a:srgbClr val="FEFEFE"/>
                </a:gs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</a:gsLst>
              <a:lin ang="21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8"/>
            <p:cNvSpPr/>
            <p:nvPr/>
          </p:nvSpPr>
          <p:spPr>
            <a:xfrm>
              <a:off x="725510" y="3343172"/>
              <a:ext cx="808650" cy="291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93"/>
                  </a:moveTo>
                  <a:cubicBezTo>
                    <a:pt x="0" y="21104"/>
                    <a:pt x="4835" y="21600"/>
                    <a:pt x="10800" y="21600"/>
                  </a:cubicBezTo>
                  <a:cubicBezTo>
                    <a:pt x="16765" y="21600"/>
                    <a:pt x="21600" y="21104"/>
                    <a:pt x="21600" y="20493"/>
                  </a:cubicBezTo>
                  <a:lnTo>
                    <a:pt x="21600" y="0"/>
                  </a:lnTo>
                  <a:cubicBezTo>
                    <a:pt x="21600" y="611"/>
                    <a:pt x="16765" y="1107"/>
                    <a:pt x="10800" y="1107"/>
                  </a:cubicBezTo>
                  <a:cubicBezTo>
                    <a:pt x="4835" y="1107"/>
                    <a:pt x="0" y="611"/>
                    <a:pt x="0" y="0"/>
                  </a:cubicBezTo>
                  <a:cubicBezTo>
                    <a:pt x="0" y="0"/>
                    <a:pt x="0" y="20493"/>
                    <a:pt x="0" y="20493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  <a:alpha val="50000"/>
                  </a:schemeClr>
                </a:gs>
                <a:gs pos="0">
                  <a:schemeClr val="bg2">
                    <a:lumMod val="60000"/>
                    <a:lumOff val="40000"/>
                    <a:alpha val="5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9"/>
            <p:cNvSpPr/>
            <p:nvPr/>
          </p:nvSpPr>
          <p:spPr>
            <a:xfrm>
              <a:off x="725510" y="6104941"/>
              <a:ext cx="808650" cy="3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14"/>
                  </a:moveTo>
                  <a:cubicBezTo>
                    <a:pt x="0" y="16950"/>
                    <a:pt x="4835" y="21600"/>
                    <a:pt x="10800" y="21600"/>
                  </a:cubicBezTo>
                  <a:cubicBezTo>
                    <a:pt x="16765" y="21600"/>
                    <a:pt x="21600" y="16950"/>
                    <a:pt x="21600" y="11214"/>
                  </a:cubicBezTo>
                  <a:lnTo>
                    <a:pt x="21600" y="0"/>
                  </a:lnTo>
                  <a:cubicBezTo>
                    <a:pt x="21600" y="5736"/>
                    <a:pt x="16765" y="10386"/>
                    <a:pt x="10800" y="10386"/>
                  </a:cubicBezTo>
                  <a:cubicBezTo>
                    <a:pt x="4835" y="10386"/>
                    <a:pt x="0" y="5736"/>
                    <a:pt x="0" y="0"/>
                  </a:cubicBezTo>
                  <a:cubicBezTo>
                    <a:pt x="0" y="0"/>
                    <a:pt x="0" y="11214"/>
                    <a:pt x="0" y="1121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10"/>
            <p:cNvSpPr/>
            <p:nvPr/>
          </p:nvSpPr>
          <p:spPr>
            <a:xfrm>
              <a:off x="725510" y="6104941"/>
              <a:ext cx="808650" cy="2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72"/>
                  </a:moveTo>
                  <a:cubicBezTo>
                    <a:pt x="0" y="15320"/>
                    <a:pt x="4835" y="21600"/>
                    <a:pt x="10800" y="21600"/>
                  </a:cubicBezTo>
                  <a:cubicBezTo>
                    <a:pt x="16765" y="21600"/>
                    <a:pt x="21600" y="15320"/>
                    <a:pt x="21600" y="7572"/>
                  </a:cubicBezTo>
                  <a:lnTo>
                    <a:pt x="21600" y="0"/>
                  </a:lnTo>
                  <a:cubicBezTo>
                    <a:pt x="21600" y="7747"/>
                    <a:pt x="16765" y="14028"/>
                    <a:pt x="10800" y="14028"/>
                  </a:cubicBezTo>
                  <a:cubicBezTo>
                    <a:pt x="4835" y="14028"/>
                    <a:pt x="0" y="7747"/>
                    <a:pt x="0" y="0"/>
                  </a:cubicBezTo>
                  <a:cubicBezTo>
                    <a:pt x="0" y="0"/>
                    <a:pt x="0" y="7572"/>
                    <a:pt x="0" y="7572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11"/>
            <p:cNvSpPr/>
            <p:nvPr/>
          </p:nvSpPr>
          <p:spPr>
            <a:xfrm>
              <a:off x="725510" y="5073347"/>
              <a:ext cx="808650" cy="118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86"/>
                  </a:moveTo>
                  <a:cubicBezTo>
                    <a:pt x="0" y="20878"/>
                    <a:pt x="4835" y="21600"/>
                    <a:pt x="10800" y="21600"/>
                  </a:cubicBezTo>
                  <a:cubicBezTo>
                    <a:pt x="16765" y="21600"/>
                    <a:pt x="21600" y="20878"/>
                    <a:pt x="21600" y="19986"/>
                  </a:cubicBezTo>
                  <a:lnTo>
                    <a:pt x="21600" y="0"/>
                  </a:lnTo>
                  <a:cubicBezTo>
                    <a:pt x="21600" y="891"/>
                    <a:pt x="16765" y="1614"/>
                    <a:pt x="10800" y="1614"/>
                  </a:cubicBezTo>
                  <a:cubicBezTo>
                    <a:pt x="4835" y="1614"/>
                    <a:pt x="0" y="891"/>
                    <a:pt x="0" y="0"/>
                  </a:cubicBezTo>
                  <a:cubicBezTo>
                    <a:pt x="0" y="0"/>
                    <a:pt x="0" y="19986"/>
                    <a:pt x="0" y="19986"/>
                  </a:cubicBezTo>
                  <a:close/>
                </a:path>
              </a:pathLst>
            </a:custGeom>
            <a:gradFill>
              <a:gsLst>
                <a:gs pos="27000">
                  <a:schemeClr val="accent2">
                    <a:lumMod val="75000"/>
                  </a:schemeClr>
                </a:gs>
                <a:gs pos="77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12"/>
            <p:cNvSpPr/>
            <p:nvPr/>
          </p:nvSpPr>
          <p:spPr>
            <a:xfrm>
              <a:off x="725510" y="4979551"/>
              <a:ext cx="808650" cy="17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23670" y="2532887"/>
            <a:ext cx="691088" cy="3139440"/>
            <a:chOff x="725510" y="2742199"/>
            <a:chExt cx="808650" cy="3673494"/>
          </a:xfrm>
        </p:grpSpPr>
        <p:sp>
          <p:nvSpPr>
            <p:cNvPr id="39" name="Shape 6"/>
            <p:cNvSpPr/>
            <p:nvPr/>
          </p:nvSpPr>
          <p:spPr>
            <a:xfrm>
              <a:off x="725510" y="2742199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60000"/>
                    <a:lumOff val="40000"/>
                  </a:schemeClr>
                </a:gs>
                <a:gs pos="5000">
                  <a:schemeClr val="bg2">
                    <a:lumMod val="20000"/>
                    <a:lumOff val="80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7"/>
            <p:cNvSpPr/>
            <p:nvPr/>
          </p:nvSpPr>
          <p:spPr>
            <a:xfrm>
              <a:off x="725510" y="2885553"/>
              <a:ext cx="808650" cy="60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8"/>
                  </a:moveTo>
                  <a:cubicBezTo>
                    <a:pt x="0" y="19217"/>
                    <a:pt x="4835" y="21600"/>
                    <a:pt x="10800" y="21600"/>
                  </a:cubicBezTo>
                  <a:cubicBezTo>
                    <a:pt x="16765" y="21600"/>
                    <a:pt x="21600" y="19217"/>
                    <a:pt x="21600" y="16278"/>
                  </a:cubicBezTo>
                  <a:lnTo>
                    <a:pt x="21600" y="0"/>
                  </a:lnTo>
                  <a:cubicBezTo>
                    <a:pt x="21600" y="2939"/>
                    <a:pt x="16765" y="5322"/>
                    <a:pt x="10800" y="5322"/>
                  </a:cubicBezTo>
                  <a:cubicBezTo>
                    <a:pt x="4835" y="5322"/>
                    <a:pt x="0" y="2939"/>
                    <a:pt x="0" y="0"/>
                  </a:cubicBezTo>
                  <a:cubicBezTo>
                    <a:pt x="0" y="0"/>
                    <a:pt x="0" y="16278"/>
                    <a:pt x="0" y="16278"/>
                  </a:cubicBezTo>
                  <a:close/>
                </a:path>
              </a:pathLst>
            </a:custGeom>
            <a:gradFill>
              <a:gsLst>
                <a:gs pos="46000">
                  <a:srgbClr val="FEFEFE"/>
                </a:gs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</a:gsLst>
              <a:lin ang="21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8"/>
            <p:cNvSpPr/>
            <p:nvPr/>
          </p:nvSpPr>
          <p:spPr>
            <a:xfrm>
              <a:off x="725510" y="3343172"/>
              <a:ext cx="808650" cy="291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93"/>
                  </a:moveTo>
                  <a:cubicBezTo>
                    <a:pt x="0" y="21104"/>
                    <a:pt x="4835" y="21600"/>
                    <a:pt x="10800" y="21600"/>
                  </a:cubicBezTo>
                  <a:cubicBezTo>
                    <a:pt x="16765" y="21600"/>
                    <a:pt x="21600" y="21104"/>
                    <a:pt x="21600" y="20493"/>
                  </a:cubicBezTo>
                  <a:lnTo>
                    <a:pt x="21600" y="0"/>
                  </a:lnTo>
                  <a:cubicBezTo>
                    <a:pt x="21600" y="611"/>
                    <a:pt x="16765" y="1107"/>
                    <a:pt x="10800" y="1107"/>
                  </a:cubicBezTo>
                  <a:cubicBezTo>
                    <a:pt x="4835" y="1107"/>
                    <a:pt x="0" y="611"/>
                    <a:pt x="0" y="0"/>
                  </a:cubicBezTo>
                  <a:cubicBezTo>
                    <a:pt x="0" y="0"/>
                    <a:pt x="0" y="20493"/>
                    <a:pt x="0" y="20493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  <a:alpha val="50000"/>
                  </a:schemeClr>
                </a:gs>
                <a:gs pos="0">
                  <a:schemeClr val="bg2">
                    <a:lumMod val="60000"/>
                    <a:lumOff val="40000"/>
                    <a:alpha val="5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9"/>
            <p:cNvSpPr/>
            <p:nvPr/>
          </p:nvSpPr>
          <p:spPr>
            <a:xfrm>
              <a:off x="725510" y="6104941"/>
              <a:ext cx="808650" cy="3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14"/>
                  </a:moveTo>
                  <a:cubicBezTo>
                    <a:pt x="0" y="16950"/>
                    <a:pt x="4835" y="21600"/>
                    <a:pt x="10800" y="21600"/>
                  </a:cubicBezTo>
                  <a:cubicBezTo>
                    <a:pt x="16765" y="21600"/>
                    <a:pt x="21600" y="16950"/>
                    <a:pt x="21600" y="11214"/>
                  </a:cubicBezTo>
                  <a:lnTo>
                    <a:pt x="21600" y="0"/>
                  </a:lnTo>
                  <a:cubicBezTo>
                    <a:pt x="21600" y="5736"/>
                    <a:pt x="16765" y="10386"/>
                    <a:pt x="10800" y="10386"/>
                  </a:cubicBezTo>
                  <a:cubicBezTo>
                    <a:pt x="4835" y="10386"/>
                    <a:pt x="0" y="5736"/>
                    <a:pt x="0" y="0"/>
                  </a:cubicBezTo>
                  <a:cubicBezTo>
                    <a:pt x="0" y="0"/>
                    <a:pt x="0" y="11214"/>
                    <a:pt x="0" y="1121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10"/>
            <p:cNvSpPr/>
            <p:nvPr/>
          </p:nvSpPr>
          <p:spPr>
            <a:xfrm>
              <a:off x="725510" y="6104941"/>
              <a:ext cx="808650" cy="2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72"/>
                  </a:moveTo>
                  <a:cubicBezTo>
                    <a:pt x="0" y="15320"/>
                    <a:pt x="4835" y="21600"/>
                    <a:pt x="10800" y="21600"/>
                  </a:cubicBezTo>
                  <a:cubicBezTo>
                    <a:pt x="16765" y="21600"/>
                    <a:pt x="21600" y="15320"/>
                    <a:pt x="21600" y="7572"/>
                  </a:cubicBezTo>
                  <a:lnTo>
                    <a:pt x="21600" y="0"/>
                  </a:lnTo>
                  <a:cubicBezTo>
                    <a:pt x="21600" y="7747"/>
                    <a:pt x="16765" y="14028"/>
                    <a:pt x="10800" y="14028"/>
                  </a:cubicBezTo>
                  <a:cubicBezTo>
                    <a:pt x="4835" y="14028"/>
                    <a:pt x="0" y="7747"/>
                    <a:pt x="0" y="0"/>
                  </a:cubicBezTo>
                  <a:cubicBezTo>
                    <a:pt x="0" y="0"/>
                    <a:pt x="0" y="7572"/>
                    <a:pt x="0" y="7572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11"/>
            <p:cNvSpPr/>
            <p:nvPr/>
          </p:nvSpPr>
          <p:spPr>
            <a:xfrm>
              <a:off x="725510" y="4258409"/>
              <a:ext cx="808650" cy="200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86"/>
                  </a:moveTo>
                  <a:cubicBezTo>
                    <a:pt x="0" y="20878"/>
                    <a:pt x="4835" y="21600"/>
                    <a:pt x="10800" y="21600"/>
                  </a:cubicBezTo>
                  <a:cubicBezTo>
                    <a:pt x="16765" y="21600"/>
                    <a:pt x="21600" y="20878"/>
                    <a:pt x="21600" y="19986"/>
                  </a:cubicBezTo>
                  <a:lnTo>
                    <a:pt x="21600" y="0"/>
                  </a:lnTo>
                  <a:cubicBezTo>
                    <a:pt x="21600" y="891"/>
                    <a:pt x="16765" y="1614"/>
                    <a:pt x="10800" y="1614"/>
                  </a:cubicBezTo>
                  <a:cubicBezTo>
                    <a:pt x="4835" y="1614"/>
                    <a:pt x="0" y="891"/>
                    <a:pt x="0" y="0"/>
                  </a:cubicBezTo>
                  <a:cubicBezTo>
                    <a:pt x="0" y="0"/>
                    <a:pt x="0" y="19986"/>
                    <a:pt x="0" y="19986"/>
                  </a:cubicBezTo>
                  <a:close/>
                </a:path>
              </a:pathLst>
            </a:custGeom>
            <a:gradFill>
              <a:gsLst>
                <a:gs pos="27000">
                  <a:schemeClr val="accent3">
                    <a:lumMod val="75000"/>
                  </a:schemeClr>
                </a:gs>
                <a:gs pos="77000">
                  <a:schemeClr val="accent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12"/>
            <p:cNvSpPr/>
            <p:nvPr/>
          </p:nvSpPr>
          <p:spPr>
            <a:xfrm>
              <a:off x="725510" y="4115055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674950" y="2044987"/>
            <a:ext cx="798490" cy="3627340"/>
            <a:chOff x="725510" y="2742199"/>
            <a:chExt cx="808650" cy="3673494"/>
          </a:xfrm>
        </p:grpSpPr>
        <p:sp>
          <p:nvSpPr>
            <p:cNvPr id="55" name="Shape 6"/>
            <p:cNvSpPr/>
            <p:nvPr/>
          </p:nvSpPr>
          <p:spPr>
            <a:xfrm>
              <a:off x="725510" y="2742199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60000"/>
                    <a:lumOff val="40000"/>
                  </a:schemeClr>
                </a:gs>
                <a:gs pos="5000">
                  <a:schemeClr val="bg2">
                    <a:lumMod val="20000"/>
                    <a:lumOff val="80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7"/>
            <p:cNvSpPr/>
            <p:nvPr/>
          </p:nvSpPr>
          <p:spPr>
            <a:xfrm>
              <a:off x="725510" y="2885553"/>
              <a:ext cx="808650" cy="60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8"/>
                  </a:moveTo>
                  <a:cubicBezTo>
                    <a:pt x="0" y="19217"/>
                    <a:pt x="4835" y="21600"/>
                    <a:pt x="10800" y="21600"/>
                  </a:cubicBezTo>
                  <a:cubicBezTo>
                    <a:pt x="16765" y="21600"/>
                    <a:pt x="21600" y="19217"/>
                    <a:pt x="21600" y="16278"/>
                  </a:cubicBezTo>
                  <a:lnTo>
                    <a:pt x="21600" y="0"/>
                  </a:lnTo>
                  <a:cubicBezTo>
                    <a:pt x="21600" y="2939"/>
                    <a:pt x="16765" y="5322"/>
                    <a:pt x="10800" y="5322"/>
                  </a:cubicBezTo>
                  <a:cubicBezTo>
                    <a:pt x="4835" y="5322"/>
                    <a:pt x="0" y="2939"/>
                    <a:pt x="0" y="0"/>
                  </a:cubicBezTo>
                  <a:cubicBezTo>
                    <a:pt x="0" y="0"/>
                    <a:pt x="0" y="16278"/>
                    <a:pt x="0" y="16278"/>
                  </a:cubicBezTo>
                  <a:close/>
                </a:path>
              </a:pathLst>
            </a:custGeom>
            <a:gradFill>
              <a:gsLst>
                <a:gs pos="46000">
                  <a:srgbClr val="FEFEFE"/>
                </a:gs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</a:gsLst>
              <a:lin ang="21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8"/>
            <p:cNvSpPr/>
            <p:nvPr/>
          </p:nvSpPr>
          <p:spPr>
            <a:xfrm>
              <a:off x="725510" y="3343172"/>
              <a:ext cx="808650" cy="291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93"/>
                  </a:moveTo>
                  <a:cubicBezTo>
                    <a:pt x="0" y="21104"/>
                    <a:pt x="4835" y="21600"/>
                    <a:pt x="10800" y="21600"/>
                  </a:cubicBezTo>
                  <a:cubicBezTo>
                    <a:pt x="16765" y="21600"/>
                    <a:pt x="21600" y="21104"/>
                    <a:pt x="21600" y="20493"/>
                  </a:cubicBezTo>
                  <a:lnTo>
                    <a:pt x="21600" y="0"/>
                  </a:lnTo>
                  <a:cubicBezTo>
                    <a:pt x="21600" y="611"/>
                    <a:pt x="16765" y="1107"/>
                    <a:pt x="10800" y="1107"/>
                  </a:cubicBezTo>
                  <a:cubicBezTo>
                    <a:pt x="4835" y="1107"/>
                    <a:pt x="0" y="611"/>
                    <a:pt x="0" y="0"/>
                  </a:cubicBezTo>
                  <a:cubicBezTo>
                    <a:pt x="0" y="0"/>
                    <a:pt x="0" y="20493"/>
                    <a:pt x="0" y="20493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  <a:alpha val="50000"/>
                  </a:schemeClr>
                </a:gs>
                <a:gs pos="0">
                  <a:schemeClr val="bg2">
                    <a:lumMod val="60000"/>
                    <a:lumOff val="40000"/>
                    <a:alpha val="5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9"/>
            <p:cNvSpPr/>
            <p:nvPr/>
          </p:nvSpPr>
          <p:spPr>
            <a:xfrm>
              <a:off x="725510" y="6104941"/>
              <a:ext cx="808650" cy="3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14"/>
                  </a:moveTo>
                  <a:cubicBezTo>
                    <a:pt x="0" y="16950"/>
                    <a:pt x="4835" y="21600"/>
                    <a:pt x="10800" y="21600"/>
                  </a:cubicBezTo>
                  <a:cubicBezTo>
                    <a:pt x="16765" y="21600"/>
                    <a:pt x="21600" y="16950"/>
                    <a:pt x="21600" y="11214"/>
                  </a:cubicBezTo>
                  <a:lnTo>
                    <a:pt x="21600" y="0"/>
                  </a:lnTo>
                  <a:cubicBezTo>
                    <a:pt x="21600" y="5736"/>
                    <a:pt x="16765" y="10386"/>
                    <a:pt x="10800" y="10386"/>
                  </a:cubicBezTo>
                  <a:cubicBezTo>
                    <a:pt x="4835" y="10386"/>
                    <a:pt x="0" y="5736"/>
                    <a:pt x="0" y="0"/>
                  </a:cubicBezTo>
                  <a:cubicBezTo>
                    <a:pt x="0" y="0"/>
                    <a:pt x="0" y="11214"/>
                    <a:pt x="0" y="1121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0"/>
            <p:cNvSpPr/>
            <p:nvPr/>
          </p:nvSpPr>
          <p:spPr>
            <a:xfrm>
              <a:off x="725510" y="6104941"/>
              <a:ext cx="808650" cy="2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72"/>
                  </a:moveTo>
                  <a:cubicBezTo>
                    <a:pt x="0" y="15320"/>
                    <a:pt x="4835" y="21600"/>
                    <a:pt x="10800" y="21600"/>
                  </a:cubicBezTo>
                  <a:cubicBezTo>
                    <a:pt x="16765" y="21600"/>
                    <a:pt x="21600" y="15320"/>
                    <a:pt x="21600" y="7572"/>
                  </a:cubicBezTo>
                  <a:lnTo>
                    <a:pt x="21600" y="0"/>
                  </a:lnTo>
                  <a:cubicBezTo>
                    <a:pt x="21600" y="7747"/>
                    <a:pt x="16765" y="14028"/>
                    <a:pt x="10800" y="14028"/>
                  </a:cubicBezTo>
                  <a:cubicBezTo>
                    <a:pt x="4835" y="14028"/>
                    <a:pt x="0" y="7747"/>
                    <a:pt x="0" y="0"/>
                  </a:cubicBezTo>
                  <a:cubicBezTo>
                    <a:pt x="0" y="0"/>
                    <a:pt x="0" y="7572"/>
                    <a:pt x="0" y="7572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11"/>
            <p:cNvSpPr/>
            <p:nvPr/>
          </p:nvSpPr>
          <p:spPr>
            <a:xfrm>
              <a:off x="725510" y="4720093"/>
              <a:ext cx="808650" cy="153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86"/>
                  </a:moveTo>
                  <a:cubicBezTo>
                    <a:pt x="0" y="20878"/>
                    <a:pt x="4835" y="21600"/>
                    <a:pt x="10800" y="21600"/>
                  </a:cubicBezTo>
                  <a:cubicBezTo>
                    <a:pt x="16765" y="21600"/>
                    <a:pt x="21600" y="20878"/>
                    <a:pt x="21600" y="19986"/>
                  </a:cubicBezTo>
                  <a:lnTo>
                    <a:pt x="21600" y="0"/>
                  </a:lnTo>
                  <a:cubicBezTo>
                    <a:pt x="21600" y="891"/>
                    <a:pt x="16765" y="1614"/>
                    <a:pt x="10800" y="1614"/>
                  </a:cubicBezTo>
                  <a:cubicBezTo>
                    <a:pt x="4835" y="1614"/>
                    <a:pt x="0" y="891"/>
                    <a:pt x="0" y="0"/>
                  </a:cubicBezTo>
                  <a:cubicBezTo>
                    <a:pt x="0" y="0"/>
                    <a:pt x="0" y="19986"/>
                    <a:pt x="0" y="19986"/>
                  </a:cubicBezTo>
                  <a:close/>
                </a:path>
              </a:pathLst>
            </a:custGeom>
            <a:gradFill>
              <a:gsLst>
                <a:gs pos="27000">
                  <a:schemeClr val="accent4">
                    <a:lumMod val="75000"/>
                  </a:schemeClr>
                </a:gs>
                <a:gs pos="77000">
                  <a:schemeClr val="accent4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12"/>
            <p:cNvSpPr/>
            <p:nvPr/>
          </p:nvSpPr>
          <p:spPr>
            <a:xfrm>
              <a:off x="725510" y="4626478"/>
              <a:ext cx="808650" cy="229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026230" y="3393439"/>
            <a:ext cx="501654" cy="2278887"/>
            <a:chOff x="725510" y="2742199"/>
            <a:chExt cx="808650" cy="3673494"/>
          </a:xfrm>
        </p:grpSpPr>
        <p:sp>
          <p:nvSpPr>
            <p:cNvPr id="63" name="Shape 6"/>
            <p:cNvSpPr/>
            <p:nvPr/>
          </p:nvSpPr>
          <p:spPr>
            <a:xfrm>
              <a:off x="725510" y="2742199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60000"/>
                    <a:lumOff val="40000"/>
                  </a:schemeClr>
                </a:gs>
                <a:gs pos="5000">
                  <a:schemeClr val="bg2">
                    <a:lumMod val="20000"/>
                    <a:lumOff val="80000"/>
                  </a:schemeClr>
                </a:gs>
              </a:gsLst>
              <a:lin ang="19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7"/>
            <p:cNvSpPr/>
            <p:nvPr/>
          </p:nvSpPr>
          <p:spPr>
            <a:xfrm>
              <a:off x="725510" y="2885553"/>
              <a:ext cx="808650" cy="60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8"/>
                  </a:moveTo>
                  <a:cubicBezTo>
                    <a:pt x="0" y="19217"/>
                    <a:pt x="4835" y="21600"/>
                    <a:pt x="10800" y="21600"/>
                  </a:cubicBezTo>
                  <a:cubicBezTo>
                    <a:pt x="16765" y="21600"/>
                    <a:pt x="21600" y="19217"/>
                    <a:pt x="21600" y="16278"/>
                  </a:cubicBezTo>
                  <a:lnTo>
                    <a:pt x="21600" y="0"/>
                  </a:lnTo>
                  <a:cubicBezTo>
                    <a:pt x="21600" y="2939"/>
                    <a:pt x="16765" y="5322"/>
                    <a:pt x="10800" y="5322"/>
                  </a:cubicBezTo>
                  <a:cubicBezTo>
                    <a:pt x="4835" y="5322"/>
                    <a:pt x="0" y="2939"/>
                    <a:pt x="0" y="0"/>
                  </a:cubicBezTo>
                  <a:cubicBezTo>
                    <a:pt x="0" y="0"/>
                    <a:pt x="0" y="16278"/>
                    <a:pt x="0" y="16278"/>
                  </a:cubicBezTo>
                  <a:close/>
                </a:path>
              </a:pathLst>
            </a:custGeom>
            <a:gradFill>
              <a:gsLst>
                <a:gs pos="46000">
                  <a:srgbClr val="FEFEFE"/>
                </a:gs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</a:gsLst>
              <a:lin ang="21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8"/>
            <p:cNvSpPr/>
            <p:nvPr/>
          </p:nvSpPr>
          <p:spPr>
            <a:xfrm>
              <a:off x="725510" y="3343172"/>
              <a:ext cx="808650" cy="291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93"/>
                  </a:moveTo>
                  <a:cubicBezTo>
                    <a:pt x="0" y="21104"/>
                    <a:pt x="4835" y="21600"/>
                    <a:pt x="10800" y="21600"/>
                  </a:cubicBezTo>
                  <a:cubicBezTo>
                    <a:pt x="16765" y="21600"/>
                    <a:pt x="21600" y="21104"/>
                    <a:pt x="21600" y="20493"/>
                  </a:cubicBezTo>
                  <a:lnTo>
                    <a:pt x="21600" y="0"/>
                  </a:lnTo>
                  <a:cubicBezTo>
                    <a:pt x="21600" y="611"/>
                    <a:pt x="16765" y="1107"/>
                    <a:pt x="10800" y="1107"/>
                  </a:cubicBezTo>
                  <a:cubicBezTo>
                    <a:pt x="4835" y="1107"/>
                    <a:pt x="0" y="611"/>
                    <a:pt x="0" y="0"/>
                  </a:cubicBezTo>
                  <a:cubicBezTo>
                    <a:pt x="0" y="0"/>
                    <a:pt x="0" y="20493"/>
                    <a:pt x="0" y="20493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  <a:alpha val="50000"/>
                  </a:schemeClr>
                </a:gs>
                <a:gs pos="0">
                  <a:schemeClr val="bg2">
                    <a:lumMod val="60000"/>
                    <a:lumOff val="40000"/>
                    <a:alpha val="5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9"/>
            <p:cNvSpPr/>
            <p:nvPr/>
          </p:nvSpPr>
          <p:spPr>
            <a:xfrm>
              <a:off x="725510" y="6104941"/>
              <a:ext cx="808650" cy="3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14"/>
                  </a:moveTo>
                  <a:cubicBezTo>
                    <a:pt x="0" y="16950"/>
                    <a:pt x="4835" y="21600"/>
                    <a:pt x="10800" y="21600"/>
                  </a:cubicBezTo>
                  <a:cubicBezTo>
                    <a:pt x="16765" y="21600"/>
                    <a:pt x="21600" y="16950"/>
                    <a:pt x="21600" y="11214"/>
                  </a:cubicBezTo>
                  <a:lnTo>
                    <a:pt x="21600" y="0"/>
                  </a:lnTo>
                  <a:cubicBezTo>
                    <a:pt x="21600" y="5736"/>
                    <a:pt x="16765" y="10386"/>
                    <a:pt x="10800" y="10386"/>
                  </a:cubicBezTo>
                  <a:cubicBezTo>
                    <a:pt x="4835" y="10386"/>
                    <a:pt x="0" y="5736"/>
                    <a:pt x="0" y="0"/>
                  </a:cubicBezTo>
                  <a:cubicBezTo>
                    <a:pt x="0" y="0"/>
                    <a:pt x="0" y="11214"/>
                    <a:pt x="0" y="1121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10"/>
            <p:cNvSpPr/>
            <p:nvPr/>
          </p:nvSpPr>
          <p:spPr>
            <a:xfrm>
              <a:off x="725510" y="6104941"/>
              <a:ext cx="808650" cy="2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72"/>
                  </a:moveTo>
                  <a:cubicBezTo>
                    <a:pt x="0" y="15320"/>
                    <a:pt x="4835" y="21600"/>
                    <a:pt x="10800" y="21600"/>
                  </a:cubicBezTo>
                  <a:cubicBezTo>
                    <a:pt x="16765" y="21600"/>
                    <a:pt x="21600" y="15320"/>
                    <a:pt x="21600" y="7572"/>
                  </a:cubicBezTo>
                  <a:lnTo>
                    <a:pt x="21600" y="0"/>
                  </a:lnTo>
                  <a:cubicBezTo>
                    <a:pt x="21600" y="7747"/>
                    <a:pt x="16765" y="14028"/>
                    <a:pt x="10800" y="14028"/>
                  </a:cubicBezTo>
                  <a:cubicBezTo>
                    <a:pt x="4835" y="14028"/>
                    <a:pt x="0" y="7747"/>
                    <a:pt x="0" y="0"/>
                  </a:cubicBezTo>
                  <a:cubicBezTo>
                    <a:pt x="0" y="0"/>
                    <a:pt x="0" y="7572"/>
                    <a:pt x="0" y="7572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11"/>
            <p:cNvSpPr/>
            <p:nvPr/>
          </p:nvSpPr>
          <p:spPr>
            <a:xfrm>
              <a:off x="725510" y="3920140"/>
              <a:ext cx="808650" cy="233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86"/>
                  </a:moveTo>
                  <a:cubicBezTo>
                    <a:pt x="0" y="20878"/>
                    <a:pt x="4835" y="21600"/>
                    <a:pt x="10800" y="21600"/>
                  </a:cubicBezTo>
                  <a:cubicBezTo>
                    <a:pt x="16765" y="21600"/>
                    <a:pt x="21600" y="20878"/>
                    <a:pt x="21600" y="19986"/>
                  </a:cubicBezTo>
                  <a:lnTo>
                    <a:pt x="21600" y="0"/>
                  </a:lnTo>
                  <a:cubicBezTo>
                    <a:pt x="21600" y="891"/>
                    <a:pt x="16765" y="1614"/>
                    <a:pt x="10800" y="1614"/>
                  </a:cubicBezTo>
                  <a:cubicBezTo>
                    <a:pt x="4835" y="1614"/>
                    <a:pt x="0" y="891"/>
                    <a:pt x="0" y="0"/>
                  </a:cubicBezTo>
                  <a:cubicBezTo>
                    <a:pt x="0" y="0"/>
                    <a:pt x="0" y="19986"/>
                    <a:pt x="0" y="19986"/>
                  </a:cubicBezTo>
                  <a:close/>
                </a:path>
              </a:pathLst>
            </a:custGeom>
            <a:gradFill>
              <a:gsLst>
                <a:gs pos="27000">
                  <a:schemeClr val="accent5">
                    <a:lumMod val="75000"/>
                  </a:schemeClr>
                </a:gs>
                <a:gs pos="77000">
                  <a:schemeClr val="accent5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12"/>
            <p:cNvSpPr/>
            <p:nvPr/>
          </p:nvSpPr>
          <p:spPr>
            <a:xfrm>
              <a:off x="725510" y="3803880"/>
              <a:ext cx="808650" cy="29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3037840" y="1891641"/>
            <a:ext cx="0" cy="37979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929106" y="2722880"/>
            <a:ext cx="217468" cy="217468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929106" y="3657600"/>
            <a:ext cx="217468" cy="21746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929106" y="4622800"/>
            <a:ext cx="217468" cy="21746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929106" y="1798320"/>
            <a:ext cx="217468" cy="217468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90127" y="1632791"/>
            <a:ext cx="63350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chemeClr val="bg2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094936" y="2501075"/>
            <a:ext cx="5693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chemeClr val="tx2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92531" y="3409999"/>
            <a:ext cx="60144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094936" y="4390043"/>
            <a:ext cx="5693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chemeClr val="accent4"/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0386" y="1710909"/>
            <a:ext cx="1125621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0386" y="2587676"/>
            <a:ext cx="1125622" cy="49244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hath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40386" y="3505083"/>
            <a:ext cx="1216174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hath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Example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0386" y="4493610"/>
            <a:ext cx="1145053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hath waters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72656" y="5812824"/>
            <a:ext cx="9282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900" b="1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b="1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76" y="5812824"/>
            <a:ext cx="9282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900" b="1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b="1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14256" y="5812824"/>
            <a:ext cx="9282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900" b="1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b="1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65536" y="5812824"/>
            <a:ext cx="9282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900" b="1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b="1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835536" y="5812824"/>
            <a:ext cx="9282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were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hath</a:t>
            </a:r>
            <a:endParaRPr lang="en-US" sz="900" b="1" dirty="0">
              <a:solidFill>
                <a:schemeClr val="bg2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 rot="16200000">
            <a:off x="3600025" y="4817608"/>
            <a:ext cx="86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9%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4870025" y="4817608"/>
            <a:ext cx="86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rot="16200000">
            <a:off x="6241625" y="4817608"/>
            <a:ext cx="86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31%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 rot="16200000">
            <a:off x="7653865" y="4817608"/>
            <a:ext cx="86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16%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 rot="16200000">
            <a:off x="8842585" y="4817608"/>
            <a:ext cx="86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90%</a:t>
            </a:r>
            <a:endParaRPr lang="en-US" sz="20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8616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2" grpId="0"/>
      <p:bldP spid="93" grpId="0"/>
      <p:bldP spid="94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6714287" y="2183906"/>
            <a:ext cx="2128982" cy="2155603"/>
            <a:chOff x="6714287" y="2183906"/>
            <a:chExt cx="2128982" cy="2155603"/>
          </a:xfrm>
        </p:grpSpPr>
        <p:sp>
          <p:nvSpPr>
            <p:cNvPr id="3" name="Shape 6"/>
            <p:cNvSpPr/>
            <p:nvPr/>
          </p:nvSpPr>
          <p:spPr>
            <a:xfrm>
              <a:off x="6714287" y="2183906"/>
              <a:ext cx="2128982" cy="97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10704" y="21600"/>
                  </a:lnTo>
                  <a:lnTo>
                    <a:pt x="0" y="10803"/>
                  </a:lnTo>
                  <a:lnTo>
                    <a:pt x="10896" y="0"/>
                  </a:lnTo>
                  <a:cubicBezTo>
                    <a:pt x="10896" y="0"/>
                    <a:pt x="21600" y="10797"/>
                    <a:pt x="21600" y="10797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6714287" y="2670691"/>
              <a:ext cx="1055049" cy="5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3625"/>
                  </a:lnTo>
                  <a:lnTo>
                    <a:pt x="0" y="0"/>
                  </a:lnTo>
                  <a:lnTo>
                    <a:pt x="21600" y="17975"/>
                  </a:lnTo>
                  <a:cubicBezTo>
                    <a:pt x="21600" y="1797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8"/>
            <p:cNvSpPr/>
            <p:nvPr/>
          </p:nvSpPr>
          <p:spPr>
            <a:xfrm>
              <a:off x="6714287" y="2766309"/>
              <a:ext cx="1055049" cy="157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707"/>
                  </a:moveTo>
                  <a:lnTo>
                    <a:pt x="0" y="0"/>
                  </a:lnTo>
                  <a:lnTo>
                    <a:pt x="0" y="14893"/>
                  </a:lnTo>
                  <a:lnTo>
                    <a:pt x="21600" y="21600"/>
                  </a:lnTo>
                  <a:cubicBezTo>
                    <a:pt x="21600" y="21600"/>
                    <a:pt x="21600" y="6707"/>
                    <a:pt x="21600" y="670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9"/>
            <p:cNvSpPr/>
            <p:nvPr/>
          </p:nvSpPr>
          <p:spPr>
            <a:xfrm>
              <a:off x="7766090" y="2670691"/>
              <a:ext cx="1073931" cy="5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77"/>
                  </a:moveTo>
                  <a:lnTo>
                    <a:pt x="21600" y="0"/>
                  </a:lnTo>
                  <a:lnTo>
                    <a:pt x="21600" y="3623"/>
                  </a:lnTo>
                  <a:lnTo>
                    <a:pt x="0" y="21600"/>
                  </a:lnTo>
                  <a:cubicBezTo>
                    <a:pt x="0" y="21600"/>
                    <a:pt x="0" y="17977"/>
                    <a:pt x="0" y="1797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10"/>
            <p:cNvSpPr/>
            <p:nvPr/>
          </p:nvSpPr>
          <p:spPr>
            <a:xfrm>
              <a:off x="7766090" y="2766309"/>
              <a:ext cx="1073931" cy="157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890"/>
                  </a:lnTo>
                  <a:lnTo>
                    <a:pt x="21600" y="0"/>
                  </a:lnTo>
                  <a:lnTo>
                    <a:pt x="0" y="6710"/>
                  </a:lnTo>
                  <a:cubicBezTo>
                    <a:pt x="0" y="671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Freeform 33"/>
          <p:cNvSpPr/>
          <p:nvPr/>
        </p:nvSpPr>
        <p:spPr>
          <a:xfrm>
            <a:off x="3776838" y="3897895"/>
            <a:ext cx="5066432" cy="2580687"/>
          </a:xfrm>
          <a:custGeom>
            <a:avLst/>
            <a:gdLst>
              <a:gd name="connsiteX0" fmla="*/ 9426 w 5533534"/>
              <a:gd name="connsiteY0" fmla="*/ 2516957 h 2818615"/>
              <a:gd name="connsiteX1" fmla="*/ 5533534 w 5533534"/>
              <a:gd name="connsiteY1" fmla="*/ 0 h 2818615"/>
              <a:gd name="connsiteX2" fmla="*/ 5533534 w 5533534"/>
              <a:gd name="connsiteY2" fmla="*/ 1564850 h 2818615"/>
              <a:gd name="connsiteX3" fmla="*/ 0 w 5533534"/>
              <a:gd name="connsiteY3" fmla="*/ 2818615 h 2818615"/>
              <a:gd name="connsiteX4" fmla="*/ 9426 w 5533534"/>
              <a:gd name="connsiteY4" fmla="*/ 2516957 h 28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3534" h="2818615">
                <a:moveTo>
                  <a:pt x="9426" y="2516957"/>
                </a:moveTo>
                <a:lnTo>
                  <a:pt x="5533534" y="0"/>
                </a:lnTo>
                <a:lnTo>
                  <a:pt x="5533534" y="1564850"/>
                </a:lnTo>
                <a:lnTo>
                  <a:pt x="0" y="2818615"/>
                </a:lnTo>
                <a:lnTo>
                  <a:pt x="9426" y="2516957"/>
                </a:lnTo>
                <a:close/>
              </a:path>
            </a:pathLst>
          </a:custGeom>
          <a:gradFill>
            <a:gsLst>
              <a:gs pos="39000">
                <a:schemeClr val="bg1">
                  <a:alpha val="0"/>
                </a:schemeClr>
              </a:gs>
              <a:gs pos="68000">
                <a:schemeClr val="tx1">
                  <a:alpha val="20000"/>
                </a:schemeClr>
              </a:gs>
            </a:gsLst>
            <a:lin ang="15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881810">
            <a:off x="7573941" y="2423870"/>
            <a:ext cx="619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14%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5838565" y="2376128"/>
            <a:ext cx="2128982" cy="2367058"/>
          </a:xfrm>
          <a:custGeom>
            <a:avLst/>
            <a:gdLst>
              <a:gd name="connsiteX0" fmla="*/ 1073953 w 2128982"/>
              <a:gd name="connsiteY0" fmla="*/ 0 h 2367058"/>
              <a:gd name="connsiteX1" fmla="*/ 2117134 w 2128982"/>
              <a:gd name="connsiteY1" fmla="*/ 482924 h 2367058"/>
              <a:gd name="connsiteX2" fmla="*/ 2121299 w 2128982"/>
              <a:gd name="connsiteY2" fmla="*/ 484853 h 2367058"/>
              <a:gd name="connsiteX3" fmla="*/ 2125733 w 2128982"/>
              <a:gd name="connsiteY3" fmla="*/ 482835 h 2367058"/>
              <a:gd name="connsiteX4" fmla="*/ 2125733 w 2128982"/>
              <a:gd name="connsiteY4" fmla="*/ 486905 h 2367058"/>
              <a:gd name="connsiteX5" fmla="*/ 2128982 w 2128982"/>
              <a:gd name="connsiteY5" fmla="*/ 488409 h 2367058"/>
              <a:gd name="connsiteX6" fmla="*/ 2125733 w 2128982"/>
              <a:gd name="connsiteY6" fmla="*/ 489888 h 2367058"/>
              <a:gd name="connsiteX7" fmla="*/ 2125733 w 2128982"/>
              <a:gd name="connsiteY7" fmla="*/ 576678 h 2367058"/>
              <a:gd name="connsiteX8" fmla="*/ 2125733 w 2128982"/>
              <a:gd name="connsiteY8" fmla="*/ 581324 h 2367058"/>
              <a:gd name="connsiteX9" fmla="*/ 2125733 w 2128982"/>
              <a:gd name="connsiteY9" fmla="*/ 1876471 h 2367058"/>
              <a:gd name="connsiteX10" fmla="*/ 1055049 w 2128982"/>
              <a:gd name="connsiteY10" fmla="*/ 2363679 h 2367058"/>
              <a:gd name="connsiteX11" fmla="*/ 1055049 w 2128982"/>
              <a:gd name="connsiteY11" fmla="*/ 2367058 h 2367058"/>
              <a:gd name="connsiteX12" fmla="*/ 0 w 2128982"/>
              <a:gd name="connsiteY12" fmla="*/ 1878613 h 2367058"/>
              <a:gd name="connsiteX13" fmla="*/ 0 w 2128982"/>
              <a:gd name="connsiteY13" fmla="*/ 583506 h 2367058"/>
              <a:gd name="connsiteX14" fmla="*/ 0 w 2128982"/>
              <a:gd name="connsiteY14" fmla="*/ 578851 h 2367058"/>
              <a:gd name="connsiteX15" fmla="*/ 0 w 2128982"/>
              <a:gd name="connsiteY15" fmla="*/ 488680 h 2367058"/>
              <a:gd name="connsiteX16" fmla="*/ 0 w 2128982"/>
              <a:gd name="connsiteY16" fmla="*/ 485008 h 2367058"/>
              <a:gd name="connsiteX17" fmla="*/ 4000 w 2128982"/>
              <a:gd name="connsiteY17" fmla="*/ 486860 h 236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8982" h="2367058">
                <a:moveTo>
                  <a:pt x="1073953" y="0"/>
                </a:moveTo>
                <a:cubicBezTo>
                  <a:pt x="1073953" y="0"/>
                  <a:pt x="2001225" y="429266"/>
                  <a:pt x="2117134" y="482924"/>
                </a:cubicBezTo>
                <a:lnTo>
                  <a:pt x="2121299" y="484853"/>
                </a:lnTo>
                <a:lnTo>
                  <a:pt x="2125733" y="482835"/>
                </a:lnTo>
                <a:lnTo>
                  <a:pt x="2125733" y="486905"/>
                </a:lnTo>
                <a:lnTo>
                  <a:pt x="2128982" y="488409"/>
                </a:lnTo>
                <a:lnTo>
                  <a:pt x="2125733" y="489888"/>
                </a:lnTo>
                <a:lnTo>
                  <a:pt x="2125733" y="576678"/>
                </a:lnTo>
                <a:lnTo>
                  <a:pt x="2125733" y="581324"/>
                </a:lnTo>
                <a:lnTo>
                  <a:pt x="2125733" y="1876471"/>
                </a:lnTo>
                <a:lnTo>
                  <a:pt x="1055049" y="2363679"/>
                </a:lnTo>
                <a:lnTo>
                  <a:pt x="1055049" y="2367058"/>
                </a:lnTo>
                <a:lnTo>
                  <a:pt x="0" y="1878613"/>
                </a:lnTo>
                <a:lnTo>
                  <a:pt x="0" y="583506"/>
                </a:lnTo>
                <a:lnTo>
                  <a:pt x="0" y="578851"/>
                </a:lnTo>
                <a:lnTo>
                  <a:pt x="0" y="488680"/>
                </a:lnTo>
                <a:lnTo>
                  <a:pt x="0" y="485008"/>
                </a:lnTo>
                <a:lnTo>
                  <a:pt x="4000" y="486860"/>
                </a:lnTo>
                <a:close/>
              </a:path>
            </a:pathLst>
          </a:custGeom>
          <a:solidFill>
            <a:srgbClr val="010101">
              <a:alpha val="10000"/>
            </a:srgbClr>
          </a:solidFill>
          <a:ln w="3175">
            <a:noFill/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0" name="Group 69"/>
          <p:cNvGrpSpPr/>
          <p:nvPr/>
        </p:nvGrpSpPr>
        <p:grpSpPr>
          <a:xfrm>
            <a:off x="5792875" y="2393884"/>
            <a:ext cx="2128982" cy="2367058"/>
            <a:chOff x="5792875" y="2393884"/>
            <a:chExt cx="2128982" cy="2367058"/>
          </a:xfrm>
        </p:grpSpPr>
        <p:sp>
          <p:nvSpPr>
            <p:cNvPr id="8" name="Shape 11"/>
            <p:cNvSpPr/>
            <p:nvPr/>
          </p:nvSpPr>
          <p:spPr>
            <a:xfrm>
              <a:off x="5792875" y="2393884"/>
              <a:ext cx="2128982" cy="97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10704" y="21600"/>
                  </a:lnTo>
                  <a:lnTo>
                    <a:pt x="0" y="10803"/>
                  </a:lnTo>
                  <a:lnTo>
                    <a:pt x="10896" y="0"/>
                  </a:lnTo>
                  <a:cubicBezTo>
                    <a:pt x="10896" y="0"/>
                    <a:pt x="21600" y="10797"/>
                    <a:pt x="21600" y="10797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2"/>
            <p:cNvSpPr/>
            <p:nvPr/>
          </p:nvSpPr>
          <p:spPr>
            <a:xfrm>
              <a:off x="6844677" y="2876719"/>
              <a:ext cx="1073931" cy="5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77"/>
                  </a:moveTo>
                  <a:lnTo>
                    <a:pt x="21600" y="0"/>
                  </a:lnTo>
                  <a:lnTo>
                    <a:pt x="21600" y="3623"/>
                  </a:lnTo>
                  <a:lnTo>
                    <a:pt x="0" y="21600"/>
                  </a:lnTo>
                  <a:cubicBezTo>
                    <a:pt x="0" y="21600"/>
                    <a:pt x="0" y="17977"/>
                    <a:pt x="0" y="1797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3"/>
            <p:cNvSpPr/>
            <p:nvPr/>
          </p:nvSpPr>
          <p:spPr>
            <a:xfrm>
              <a:off x="6844677" y="2970562"/>
              <a:ext cx="1073931" cy="17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698"/>
                  </a:lnTo>
                  <a:lnTo>
                    <a:pt x="21600" y="0"/>
                  </a:lnTo>
                  <a:lnTo>
                    <a:pt x="0" y="5902"/>
                  </a:lnTo>
                  <a:cubicBezTo>
                    <a:pt x="0" y="5902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4"/>
            <p:cNvSpPr/>
            <p:nvPr/>
          </p:nvSpPr>
          <p:spPr>
            <a:xfrm>
              <a:off x="5792875" y="2878892"/>
              <a:ext cx="1055049" cy="5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3625"/>
                  </a:lnTo>
                  <a:lnTo>
                    <a:pt x="0" y="0"/>
                  </a:lnTo>
                  <a:lnTo>
                    <a:pt x="21600" y="17975"/>
                  </a:lnTo>
                  <a:cubicBezTo>
                    <a:pt x="21600" y="1797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5"/>
            <p:cNvSpPr/>
            <p:nvPr/>
          </p:nvSpPr>
          <p:spPr>
            <a:xfrm>
              <a:off x="5792875" y="2972735"/>
              <a:ext cx="1055049" cy="178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00"/>
                  </a:moveTo>
                  <a:lnTo>
                    <a:pt x="0" y="0"/>
                  </a:lnTo>
                  <a:lnTo>
                    <a:pt x="0" y="15700"/>
                  </a:lnTo>
                  <a:lnTo>
                    <a:pt x="21600" y="21600"/>
                  </a:lnTo>
                  <a:cubicBezTo>
                    <a:pt x="21600" y="21600"/>
                    <a:pt x="21600" y="5900"/>
                    <a:pt x="21600" y="59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6" name="TextBox 45"/>
          <p:cNvSpPr txBox="1"/>
          <p:nvPr/>
        </p:nvSpPr>
        <p:spPr>
          <a:xfrm rot="1881810">
            <a:off x="6523294" y="2672345"/>
            <a:ext cx="619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21%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4835229" y="3163585"/>
            <a:ext cx="2128982" cy="2035601"/>
          </a:xfrm>
          <a:custGeom>
            <a:avLst/>
            <a:gdLst>
              <a:gd name="connsiteX0" fmla="*/ 1073953 w 2128982"/>
              <a:gd name="connsiteY0" fmla="*/ 0 h 2035601"/>
              <a:gd name="connsiteX1" fmla="*/ 2117134 w 2128982"/>
              <a:gd name="connsiteY1" fmla="*/ 482924 h 2035601"/>
              <a:gd name="connsiteX2" fmla="*/ 2121302 w 2128982"/>
              <a:gd name="connsiteY2" fmla="*/ 484854 h 2035601"/>
              <a:gd name="connsiteX3" fmla="*/ 2125733 w 2128982"/>
              <a:gd name="connsiteY3" fmla="*/ 482837 h 2035601"/>
              <a:gd name="connsiteX4" fmla="*/ 2125733 w 2128982"/>
              <a:gd name="connsiteY4" fmla="*/ 486905 h 2035601"/>
              <a:gd name="connsiteX5" fmla="*/ 2128982 w 2128982"/>
              <a:gd name="connsiteY5" fmla="*/ 488409 h 2035601"/>
              <a:gd name="connsiteX6" fmla="*/ 2125733 w 2128982"/>
              <a:gd name="connsiteY6" fmla="*/ 489888 h 2035601"/>
              <a:gd name="connsiteX7" fmla="*/ 2125733 w 2128982"/>
              <a:gd name="connsiteY7" fmla="*/ 574506 h 2035601"/>
              <a:gd name="connsiteX8" fmla="*/ 2125733 w 2128982"/>
              <a:gd name="connsiteY8" fmla="*/ 581326 h 2035601"/>
              <a:gd name="connsiteX9" fmla="*/ 2125733 w 2128982"/>
              <a:gd name="connsiteY9" fmla="*/ 1546946 h 2035601"/>
              <a:gd name="connsiteX10" fmla="*/ 1055049 w 2128982"/>
              <a:gd name="connsiteY10" fmla="*/ 2034124 h 2035601"/>
              <a:gd name="connsiteX11" fmla="*/ 1055049 w 2128982"/>
              <a:gd name="connsiteY11" fmla="*/ 2035331 h 2035601"/>
              <a:gd name="connsiteX12" fmla="*/ 1053734 w 2128982"/>
              <a:gd name="connsiteY12" fmla="*/ 2034722 h 2035601"/>
              <a:gd name="connsiteX13" fmla="*/ 1051802 w 2128982"/>
              <a:gd name="connsiteY13" fmla="*/ 2035601 h 2035601"/>
              <a:gd name="connsiteX14" fmla="*/ 1051802 w 2128982"/>
              <a:gd name="connsiteY14" fmla="*/ 2033828 h 2035601"/>
              <a:gd name="connsiteX15" fmla="*/ 0 w 2128982"/>
              <a:gd name="connsiteY15" fmla="*/ 1546902 h 2035601"/>
              <a:gd name="connsiteX16" fmla="*/ 0 w 2128982"/>
              <a:gd name="connsiteY16" fmla="*/ 581335 h 2035601"/>
              <a:gd name="connsiteX17" fmla="*/ 0 w 2128982"/>
              <a:gd name="connsiteY17" fmla="*/ 574506 h 2035601"/>
              <a:gd name="connsiteX18" fmla="*/ 0 w 2128982"/>
              <a:gd name="connsiteY18" fmla="*/ 488680 h 2035601"/>
              <a:gd name="connsiteX19" fmla="*/ 0 w 2128982"/>
              <a:gd name="connsiteY19" fmla="*/ 482837 h 2035601"/>
              <a:gd name="connsiteX20" fmla="*/ 6365 w 2128982"/>
              <a:gd name="connsiteY20" fmla="*/ 485784 h 203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8982" h="2035601">
                <a:moveTo>
                  <a:pt x="1073953" y="0"/>
                </a:moveTo>
                <a:cubicBezTo>
                  <a:pt x="1073953" y="0"/>
                  <a:pt x="2001225" y="429266"/>
                  <a:pt x="2117134" y="482924"/>
                </a:cubicBezTo>
                <a:lnTo>
                  <a:pt x="2121302" y="484854"/>
                </a:lnTo>
                <a:lnTo>
                  <a:pt x="2125733" y="482837"/>
                </a:lnTo>
                <a:lnTo>
                  <a:pt x="2125733" y="486905"/>
                </a:lnTo>
                <a:lnTo>
                  <a:pt x="2128982" y="488409"/>
                </a:lnTo>
                <a:lnTo>
                  <a:pt x="2125733" y="489888"/>
                </a:lnTo>
                <a:lnTo>
                  <a:pt x="2125733" y="574506"/>
                </a:lnTo>
                <a:lnTo>
                  <a:pt x="2125733" y="581326"/>
                </a:lnTo>
                <a:lnTo>
                  <a:pt x="2125733" y="1546946"/>
                </a:lnTo>
                <a:lnTo>
                  <a:pt x="1055049" y="2034124"/>
                </a:lnTo>
                <a:lnTo>
                  <a:pt x="1055049" y="2035331"/>
                </a:lnTo>
                <a:lnTo>
                  <a:pt x="1053734" y="2034722"/>
                </a:lnTo>
                <a:lnTo>
                  <a:pt x="1051802" y="2035601"/>
                </a:lnTo>
                <a:lnTo>
                  <a:pt x="1051802" y="2033828"/>
                </a:lnTo>
                <a:lnTo>
                  <a:pt x="0" y="1546902"/>
                </a:lnTo>
                <a:lnTo>
                  <a:pt x="0" y="581335"/>
                </a:lnTo>
                <a:lnTo>
                  <a:pt x="0" y="574506"/>
                </a:lnTo>
                <a:lnTo>
                  <a:pt x="0" y="488680"/>
                </a:lnTo>
                <a:lnTo>
                  <a:pt x="0" y="482837"/>
                </a:lnTo>
                <a:lnTo>
                  <a:pt x="6365" y="485784"/>
                </a:lnTo>
                <a:close/>
              </a:path>
            </a:pathLst>
          </a:custGeom>
          <a:solidFill>
            <a:srgbClr val="010101">
              <a:alpha val="10000"/>
            </a:srgbClr>
          </a:solidFill>
          <a:ln w="3175">
            <a:noFill/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1" name="Group 70"/>
          <p:cNvGrpSpPr/>
          <p:nvPr/>
        </p:nvGrpSpPr>
        <p:grpSpPr>
          <a:xfrm>
            <a:off x="4784535" y="3182735"/>
            <a:ext cx="2128982" cy="2035601"/>
            <a:chOff x="4784535" y="3182735"/>
            <a:chExt cx="2128982" cy="2035601"/>
          </a:xfrm>
        </p:grpSpPr>
        <p:sp>
          <p:nvSpPr>
            <p:cNvPr id="13" name="Shape 16"/>
            <p:cNvSpPr/>
            <p:nvPr/>
          </p:nvSpPr>
          <p:spPr>
            <a:xfrm>
              <a:off x="4784535" y="3182735"/>
              <a:ext cx="2128982" cy="97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10704" y="21600"/>
                  </a:lnTo>
                  <a:lnTo>
                    <a:pt x="0" y="10803"/>
                  </a:lnTo>
                  <a:lnTo>
                    <a:pt x="10896" y="0"/>
                  </a:lnTo>
                  <a:cubicBezTo>
                    <a:pt x="10896" y="0"/>
                    <a:pt x="21600" y="10797"/>
                    <a:pt x="21600" y="10797"/>
                  </a:cubicBezTo>
                  <a:close/>
                </a:path>
              </a:pathLst>
            </a:custGeom>
            <a:solidFill>
              <a:schemeClr val="accent3"/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7"/>
            <p:cNvSpPr/>
            <p:nvPr/>
          </p:nvSpPr>
          <p:spPr>
            <a:xfrm>
              <a:off x="5836337" y="3665572"/>
              <a:ext cx="1073931" cy="5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77"/>
                  </a:moveTo>
                  <a:lnTo>
                    <a:pt x="21600" y="0"/>
                  </a:lnTo>
                  <a:lnTo>
                    <a:pt x="21600" y="3623"/>
                  </a:lnTo>
                  <a:lnTo>
                    <a:pt x="0" y="21600"/>
                  </a:lnTo>
                  <a:cubicBezTo>
                    <a:pt x="0" y="21600"/>
                    <a:pt x="0" y="17977"/>
                    <a:pt x="0" y="179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8"/>
            <p:cNvSpPr/>
            <p:nvPr/>
          </p:nvSpPr>
          <p:spPr>
            <a:xfrm>
              <a:off x="5836337" y="3757241"/>
              <a:ext cx="1073931" cy="146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376"/>
                  </a:lnTo>
                  <a:lnTo>
                    <a:pt x="21600" y="0"/>
                  </a:lnTo>
                  <a:lnTo>
                    <a:pt x="0" y="7224"/>
                  </a:lnTo>
                  <a:cubicBezTo>
                    <a:pt x="0" y="7224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9"/>
            <p:cNvSpPr/>
            <p:nvPr/>
          </p:nvSpPr>
          <p:spPr>
            <a:xfrm>
              <a:off x="4784535" y="3665572"/>
              <a:ext cx="1055049" cy="5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3625"/>
                  </a:lnTo>
                  <a:lnTo>
                    <a:pt x="0" y="0"/>
                  </a:lnTo>
                  <a:lnTo>
                    <a:pt x="21600" y="17975"/>
                  </a:lnTo>
                  <a:cubicBezTo>
                    <a:pt x="21600" y="1797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0"/>
            <p:cNvSpPr/>
            <p:nvPr/>
          </p:nvSpPr>
          <p:spPr>
            <a:xfrm>
              <a:off x="4784535" y="3757241"/>
              <a:ext cx="1055049" cy="146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22"/>
                  </a:moveTo>
                  <a:lnTo>
                    <a:pt x="0" y="0"/>
                  </a:lnTo>
                  <a:lnTo>
                    <a:pt x="0" y="14378"/>
                  </a:lnTo>
                  <a:lnTo>
                    <a:pt x="21600" y="21600"/>
                  </a:lnTo>
                  <a:cubicBezTo>
                    <a:pt x="21600" y="21600"/>
                    <a:pt x="21600" y="7222"/>
                    <a:pt x="21600" y="722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 rot="1881810">
            <a:off x="5517908" y="3488818"/>
            <a:ext cx="619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11%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footer, This is Master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18575" y="4705447"/>
            <a:ext cx="596638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accent5"/>
                </a:solidFill>
                <a:latin typeface="FontAwesome" pitchFamily="2" charset="0"/>
              </a:rPr>
              <a:t>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548658" y="2198936"/>
            <a:ext cx="518091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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66929" y="3822032"/>
            <a:ext cx="54373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34960" y="2899606"/>
            <a:ext cx="54213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chemeClr val="accent3"/>
                </a:solidFill>
                <a:latin typeface="FontAwesome" pitchFamily="2" charset="0"/>
              </a:rPr>
              <a:t>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944073" y="1752405"/>
            <a:ext cx="527709" cy="4770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89706" y="1759393"/>
            <a:ext cx="1525509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 here with your own.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84890" y="2231659"/>
            <a:ext cx="1768196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9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ipsum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goes here with your own.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71799" y="2989374"/>
            <a:ext cx="1598463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Ipsum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goes here with your own.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84500" y="3835601"/>
            <a:ext cx="1768196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9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ipsum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goes here with your own.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33995" y="4751796"/>
            <a:ext cx="1242901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 here </a:t>
            </a:r>
            <a:r>
              <a:rPr lang="en-US" sz="900" b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with your.</a:t>
            </a:r>
            <a:endParaRPr lang="en-US" sz="900" b="1" dirty="0" smtClean="0">
              <a:solidFill>
                <a:schemeClr val="bg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775231" y="2152966"/>
            <a:ext cx="182880" cy="1828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006095" y="2119828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Text goes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775231" y="2490317"/>
            <a:ext cx="182880" cy="1828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006095" y="2457179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775231" y="2845515"/>
            <a:ext cx="182880" cy="1828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006095" y="2812377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 goes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775231" y="3182866"/>
            <a:ext cx="182880" cy="1828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006095" y="3149728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S</a:t>
            </a: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ample text goes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9775231" y="3531538"/>
            <a:ext cx="182880" cy="1828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0006095" y="3498400"/>
            <a:ext cx="1224158" cy="25904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Example text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08441" y="4031589"/>
            <a:ext cx="1717121" cy="15465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Creepiest god 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were hath waters divided fill may days air bring is Signs first creeping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seed.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3824169" y="4135005"/>
            <a:ext cx="2128982" cy="1509285"/>
          </a:xfrm>
          <a:custGeom>
            <a:avLst/>
            <a:gdLst>
              <a:gd name="connsiteX0" fmla="*/ 0 w 2128982"/>
              <a:gd name="connsiteY0" fmla="*/ 488958 h 1509285"/>
              <a:gd name="connsiteX1" fmla="*/ 1054821 w 2128982"/>
              <a:gd name="connsiteY1" fmla="*/ 977264 h 1509285"/>
              <a:gd name="connsiteX2" fmla="*/ 2127906 w 2128982"/>
              <a:gd name="connsiteY2" fmla="*/ 488958 h 1509285"/>
              <a:gd name="connsiteX3" fmla="*/ 2127906 w 2128982"/>
              <a:gd name="connsiteY3" fmla="*/ 586749 h 1509285"/>
              <a:gd name="connsiteX4" fmla="*/ 2127906 w 2128982"/>
              <a:gd name="connsiteY4" fmla="*/ 587447 h 1509285"/>
              <a:gd name="connsiteX5" fmla="*/ 2127906 w 2128982"/>
              <a:gd name="connsiteY5" fmla="*/ 1020597 h 1509285"/>
              <a:gd name="connsiteX6" fmla="*/ 1055049 w 2128982"/>
              <a:gd name="connsiteY6" fmla="*/ 1508797 h 1509285"/>
              <a:gd name="connsiteX7" fmla="*/ 1055049 w 2128982"/>
              <a:gd name="connsiteY7" fmla="*/ 1509016 h 1509285"/>
              <a:gd name="connsiteX8" fmla="*/ 1054810 w 2128982"/>
              <a:gd name="connsiteY8" fmla="*/ 1508905 h 1509285"/>
              <a:gd name="connsiteX9" fmla="*/ 1053975 w 2128982"/>
              <a:gd name="connsiteY9" fmla="*/ 1509285 h 1509285"/>
              <a:gd name="connsiteX10" fmla="*/ 1053975 w 2128982"/>
              <a:gd name="connsiteY10" fmla="*/ 1508519 h 1509285"/>
              <a:gd name="connsiteX11" fmla="*/ 0 w 2128982"/>
              <a:gd name="connsiteY11" fmla="*/ 1020599 h 1509285"/>
              <a:gd name="connsiteX12" fmla="*/ 0 w 2128982"/>
              <a:gd name="connsiteY12" fmla="*/ 587456 h 1509285"/>
              <a:gd name="connsiteX13" fmla="*/ 0 w 2128982"/>
              <a:gd name="connsiteY13" fmla="*/ 586749 h 1509285"/>
              <a:gd name="connsiteX14" fmla="*/ 1073953 w 2128982"/>
              <a:gd name="connsiteY14" fmla="*/ 0 h 1509285"/>
              <a:gd name="connsiteX15" fmla="*/ 2128982 w 2128982"/>
              <a:gd name="connsiteY15" fmla="*/ 488409 h 1509285"/>
              <a:gd name="connsiteX16" fmla="*/ 1055029 w 2128982"/>
              <a:gd name="connsiteY16" fmla="*/ 977089 h 1509285"/>
              <a:gd name="connsiteX17" fmla="*/ 0 w 2128982"/>
              <a:gd name="connsiteY17" fmla="*/ 488680 h 150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8982" h="1509285">
                <a:moveTo>
                  <a:pt x="0" y="488958"/>
                </a:moveTo>
                <a:lnTo>
                  <a:pt x="1054821" y="977264"/>
                </a:lnTo>
                <a:lnTo>
                  <a:pt x="2127906" y="488958"/>
                </a:lnTo>
                <a:lnTo>
                  <a:pt x="2127906" y="586749"/>
                </a:lnTo>
                <a:lnTo>
                  <a:pt x="2127906" y="587447"/>
                </a:lnTo>
                <a:lnTo>
                  <a:pt x="2127906" y="1020597"/>
                </a:lnTo>
                <a:lnTo>
                  <a:pt x="1055049" y="1508797"/>
                </a:lnTo>
                <a:lnTo>
                  <a:pt x="1055049" y="1509016"/>
                </a:lnTo>
                <a:lnTo>
                  <a:pt x="1054810" y="1508905"/>
                </a:lnTo>
                <a:lnTo>
                  <a:pt x="1053975" y="1509285"/>
                </a:lnTo>
                <a:lnTo>
                  <a:pt x="1053975" y="1508519"/>
                </a:lnTo>
                <a:lnTo>
                  <a:pt x="0" y="1020599"/>
                </a:lnTo>
                <a:lnTo>
                  <a:pt x="0" y="587456"/>
                </a:lnTo>
                <a:lnTo>
                  <a:pt x="0" y="586749"/>
                </a:lnTo>
                <a:close/>
                <a:moveTo>
                  <a:pt x="1073953" y="0"/>
                </a:moveTo>
                <a:cubicBezTo>
                  <a:pt x="1073953" y="0"/>
                  <a:pt x="2128982" y="488409"/>
                  <a:pt x="2128982" y="488409"/>
                </a:cubicBezTo>
                <a:lnTo>
                  <a:pt x="1055029" y="977089"/>
                </a:lnTo>
                <a:lnTo>
                  <a:pt x="0" y="488680"/>
                </a:lnTo>
                <a:close/>
              </a:path>
            </a:pathLst>
          </a:custGeom>
          <a:solidFill>
            <a:srgbClr val="010101">
              <a:alpha val="10000"/>
            </a:srgbClr>
          </a:solidFill>
          <a:ln w="3175">
            <a:noFill/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2" name="Group 71"/>
          <p:cNvGrpSpPr/>
          <p:nvPr/>
        </p:nvGrpSpPr>
        <p:grpSpPr>
          <a:xfrm>
            <a:off x="3776196" y="4167965"/>
            <a:ext cx="2128982" cy="1509285"/>
            <a:chOff x="3776196" y="4167965"/>
            <a:chExt cx="2128982" cy="1509285"/>
          </a:xfrm>
        </p:grpSpPr>
        <p:sp>
          <p:nvSpPr>
            <p:cNvPr id="18" name="Shape 21"/>
            <p:cNvSpPr/>
            <p:nvPr/>
          </p:nvSpPr>
          <p:spPr>
            <a:xfrm>
              <a:off x="3776196" y="4167965"/>
              <a:ext cx="2128982" cy="97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10704" y="21600"/>
                  </a:lnTo>
                  <a:lnTo>
                    <a:pt x="0" y="10803"/>
                  </a:lnTo>
                  <a:lnTo>
                    <a:pt x="10896" y="0"/>
                  </a:lnTo>
                  <a:cubicBezTo>
                    <a:pt x="10896" y="0"/>
                    <a:pt x="21600" y="10797"/>
                    <a:pt x="21600" y="10797"/>
                  </a:cubicBezTo>
                  <a:close/>
                </a:path>
              </a:pathLst>
            </a:custGeom>
            <a:solidFill>
              <a:schemeClr val="accent4"/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22"/>
            <p:cNvSpPr/>
            <p:nvPr/>
          </p:nvSpPr>
          <p:spPr>
            <a:xfrm>
              <a:off x="3776196" y="4656923"/>
              <a:ext cx="1055049" cy="5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3625"/>
                  </a:lnTo>
                  <a:lnTo>
                    <a:pt x="0" y="0"/>
                  </a:lnTo>
                  <a:lnTo>
                    <a:pt x="21600" y="17975"/>
                  </a:lnTo>
                  <a:cubicBezTo>
                    <a:pt x="21600" y="1797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3"/>
            <p:cNvSpPr/>
            <p:nvPr/>
          </p:nvSpPr>
          <p:spPr>
            <a:xfrm>
              <a:off x="3776196" y="4754714"/>
              <a:ext cx="1055049" cy="92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9"/>
                  </a:moveTo>
                  <a:lnTo>
                    <a:pt x="0" y="0"/>
                  </a:lnTo>
                  <a:lnTo>
                    <a:pt x="0" y="10161"/>
                  </a:lnTo>
                  <a:lnTo>
                    <a:pt x="21600" y="21600"/>
                  </a:lnTo>
                  <a:cubicBezTo>
                    <a:pt x="21600" y="21600"/>
                    <a:pt x="21600" y="11439"/>
                    <a:pt x="21600" y="1143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4"/>
            <p:cNvSpPr/>
            <p:nvPr/>
          </p:nvSpPr>
          <p:spPr>
            <a:xfrm>
              <a:off x="4830171" y="4656923"/>
              <a:ext cx="1073931" cy="5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77"/>
                  </a:moveTo>
                  <a:lnTo>
                    <a:pt x="21600" y="0"/>
                  </a:lnTo>
                  <a:lnTo>
                    <a:pt x="21600" y="3623"/>
                  </a:lnTo>
                  <a:lnTo>
                    <a:pt x="0" y="21600"/>
                  </a:lnTo>
                  <a:cubicBezTo>
                    <a:pt x="0" y="21600"/>
                    <a:pt x="0" y="17977"/>
                    <a:pt x="0" y="179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25"/>
            <p:cNvSpPr/>
            <p:nvPr/>
          </p:nvSpPr>
          <p:spPr>
            <a:xfrm>
              <a:off x="4830171" y="4754714"/>
              <a:ext cx="1073931" cy="92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158"/>
                  </a:lnTo>
                  <a:lnTo>
                    <a:pt x="21600" y="0"/>
                  </a:lnTo>
                  <a:lnTo>
                    <a:pt x="0" y="11442"/>
                  </a:lnTo>
                  <a:cubicBezTo>
                    <a:pt x="0" y="11442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 rot="1881810">
            <a:off x="4489531" y="4473243"/>
            <a:ext cx="619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6%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795564" y="5054848"/>
            <a:ext cx="2128982" cy="1073962"/>
          </a:xfrm>
          <a:custGeom>
            <a:avLst/>
            <a:gdLst>
              <a:gd name="connsiteX0" fmla="*/ 1073953 w 2128982"/>
              <a:gd name="connsiteY0" fmla="*/ 0 h 1073962"/>
              <a:gd name="connsiteX1" fmla="*/ 2117134 w 2128982"/>
              <a:gd name="connsiteY1" fmla="*/ 482924 h 1073962"/>
              <a:gd name="connsiteX2" fmla="*/ 2125601 w 2128982"/>
              <a:gd name="connsiteY2" fmla="*/ 486844 h 1073962"/>
              <a:gd name="connsiteX3" fmla="*/ 2125734 w 2128982"/>
              <a:gd name="connsiteY3" fmla="*/ 486783 h 1073962"/>
              <a:gd name="connsiteX4" fmla="*/ 2125734 w 2128982"/>
              <a:gd name="connsiteY4" fmla="*/ 486906 h 1073962"/>
              <a:gd name="connsiteX5" fmla="*/ 2128982 w 2128982"/>
              <a:gd name="connsiteY5" fmla="*/ 488409 h 1073962"/>
              <a:gd name="connsiteX6" fmla="*/ 2125734 w 2128982"/>
              <a:gd name="connsiteY6" fmla="*/ 489887 h 1073962"/>
              <a:gd name="connsiteX7" fmla="*/ 2125734 w 2128982"/>
              <a:gd name="connsiteY7" fmla="*/ 585272 h 1073962"/>
              <a:gd name="connsiteX8" fmla="*/ 1055049 w 2128982"/>
              <a:gd name="connsiteY8" fmla="*/ 1072485 h 1073962"/>
              <a:gd name="connsiteX9" fmla="*/ 1055049 w 2128982"/>
              <a:gd name="connsiteY9" fmla="*/ 1073692 h 1073962"/>
              <a:gd name="connsiteX10" fmla="*/ 1053734 w 2128982"/>
              <a:gd name="connsiteY10" fmla="*/ 1073084 h 1073962"/>
              <a:gd name="connsiteX11" fmla="*/ 1051803 w 2128982"/>
              <a:gd name="connsiteY11" fmla="*/ 1073962 h 1073962"/>
              <a:gd name="connsiteX12" fmla="*/ 1051803 w 2128982"/>
              <a:gd name="connsiteY12" fmla="*/ 1072190 h 1073962"/>
              <a:gd name="connsiteX13" fmla="*/ 0 w 2128982"/>
              <a:gd name="connsiteY13" fmla="*/ 585281 h 1073962"/>
              <a:gd name="connsiteX14" fmla="*/ 0 w 2128982"/>
              <a:gd name="connsiteY14" fmla="*/ 488680 h 1073962"/>
              <a:gd name="connsiteX15" fmla="*/ 0 w 2128982"/>
              <a:gd name="connsiteY15" fmla="*/ 486783 h 1073962"/>
              <a:gd name="connsiteX16" fmla="*/ 2067 w 2128982"/>
              <a:gd name="connsiteY16" fmla="*/ 487740 h 107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8982" h="1073962">
                <a:moveTo>
                  <a:pt x="1073953" y="0"/>
                </a:moveTo>
                <a:cubicBezTo>
                  <a:pt x="1073953" y="0"/>
                  <a:pt x="2001225" y="429266"/>
                  <a:pt x="2117134" y="482924"/>
                </a:cubicBezTo>
                <a:lnTo>
                  <a:pt x="2125601" y="486844"/>
                </a:lnTo>
                <a:lnTo>
                  <a:pt x="2125734" y="486783"/>
                </a:lnTo>
                <a:lnTo>
                  <a:pt x="2125734" y="486906"/>
                </a:lnTo>
                <a:lnTo>
                  <a:pt x="2128982" y="488409"/>
                </a:lnTo>
                <a:lnTo>
                  <a:pt x="2125734" y="489887"/>
                </a:lnTo>
                <a:lnTo>
                  <a:pt x="2125734" y="585272"/>
                </a:lnTo>
                <a:lnTo>
                  <a:pt x="1055049" y="1072485"/>
                </a:lnTo>
                <a:lnTo>
                  <a:pt x="1055049" y="1073692"/>
                </a:lnTo>
                <a:lnTo>
                  <a:pt x="1053734" y="1073084"/>
                </a:lnTo>
                <a:lnTo>
                  <a:pt x="1051803" y="1073962"/>
                </a:lnTo>
                <a:lnTo>
                  <a:pt x="1051803" y="1072190"/>
                </a:lnTo>
                <a:lnTo>
                  <a:pt x="0" y="585281"/>
                </a:lnTo>
                <a:lnTo>
                  <a:pt x="0" y="488680"/>
                </a:lnTo>
                <a:lnTo>
                  <a:pt x="0" y="486783"/>
                </a:lnTo>
                <a:lnTo>
                  <a:pt x="2067" y="487740"/>
                </a:lnTo>
                <a:close/>
              </a:path>
            </a:pathLst>
          </a:custGeom>
          <a:solidFill>
            <a:srgbClr val="010101">
              <a:alpha val="10000"/>
            </a:srgbClr>
          </a:solidFill>
          <a:ln w="3175">
            <a:noFill/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3" name="Group 72"/>
          <p:cNvGrpSpPr/>
          <p:nvPr/>
        </p:nvGrpSpPr>
        <p:grpSpPr>
          <a:xfrm>
            <a:off x="2733086" y="5080687"/>
            <a:ext cx="2128982" cy="1073962"/>
            <a:chOff x="2733086" y="5080687"/>
            <a:chExt cx="2128982" cy="1073962"/>
          </a:xfrm>
        </p:grpSpPr>
        <p:sp>
          <p:nvSpPr>
            <p:cNvPr id="23" name="Shape 26"/>
            <p:cNvSpPr/>
            <p:nvPr/>
          </p:nvSpPr>
          <p:spPr>
            <a:xfrm>
              <a:off x="2733086" y="5080687"/>
              <a:ext cx="2128982" cy="97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7"/>
                  </a:moveTo>
                  <a:lnTo>
                    <a:pt x="10704" y="21600"/>
                  </a:lnTo>
                  <a:lnTo>
                    <a:pt x="0" y="10803"/>
                  </a:lnTo>
                  <a:lnTo>
                    <a:pt x="10896" y="0"/>
                  </a:lnTo>
                  <a:cubicBezTo>
                    <a:pt x="10896" y="0"/>
                    <a:pt x="21600" y="10797"/>
                    <a:pt x="21600" y="10797"/>
                  </a:cubicBezTo>
                  <a:close/>
                </a:path>
              </a:pathLst>
            </a:custGeom>
            <a:solidFill>
              <a:schemeClr val="accent5"/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7"/>
            <p:cNvSpPr/>
            <p:nvPr/>
          </p:nvSpPr>
          <p:spPr>
            <a:xfrm>
              <a:off x="3784889" y="5567470"/>
              <a:ext cx="1073931" cy="5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77"/>
                  </a:moveTo>
                  <a:lnTo>
                    <a:pt x="21600" y="0"/>
                  </a:lnTo>
                  <a:lnTo>
                    <a:pt x="21600" y="3623"/>
                  </a:lnTo>
                  <a:lnTo>
                    <a:pt x="0" y="21600"/>
                  </a:lnTo>
                  <a:cubicBezTo>
                    <a:pt x="0" y="21600"/>
                    <a:pt x="0" y="17977"/>
                    <a:pt x="0" y="179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8"/>
            <p:cNvSpPr/>
            <p:nvPr/>
          </p:nvSpPr>
          <p:spPr>
            <a:xfrm>
              <a:off x="2733086" y="5567470"/>
              <a:ext cx="1055049" cy="5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3625"/>
                  </a:lnTo>
                  <a:lnTo>
                    <a:pt x="0" y="0"/>
                  </a:lnTo>
                  <a:lnTo>
                    <a:pt x="21600" y="17975"/>
                  </a:lnTo>
                  <a:cubicBezTo>
                    <a:pt x="21600" y="1797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175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 rot="1881810">
            <a:off x="3453025" y="5395096"/>
            <a:ext cx="619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15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7" grpId="0"/>
      <p:bldP spid="99" grpId="0" animBg="1"/>
      <p:bldP spid="46" grpId="0"/>
      <p:bldP spid="92" grpId="0" animBg="1"/>
      <p:bldP spid="45" grpId="0"/>
      <p:bldP spid="38" grpId="0"/>
      <p:bldP spid="39" grpId="0"/>
      <p:bldP spid="40" grpId="0"/>
      <p:bldP spid="41" grpId="0"/>
      <p:bldP spid="42" grpId="0"/>
      <p:bldP spid="49" grpId="0"/>
      <p:bldP spid="50" grpId="0"/>
      <p:bldP spid="51" grpId="0"/>
      <p:bldP spid="53" grpId="0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7" grpId="0"/>
      <p:bldP spid="85" grpId="0" animBg="1"/>
      <p:bldP spid="44" grpId="0"/>
      <p:bldP spid="78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sp>
        <p:nvSpPr>
          <p:cNvPr id="3" name="Oval 2"/>
          <p:cNvSpPr/>
          <p:nvPr/>
        </p:nvSpPr>
        <p:spPr>
          <a:xfrm>
            <a:off x="4073102" y="1913139"/>
            <a:ext cx="4026022" cy="402602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0" dist="546100" dir="3120000" sx="92000" sy="92000" algn="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43684" y="2349854"/>
            <a:ext cx="3152592" cy="3152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101600" dir="2160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45772" y="2786204"/>
            <a:ext cx="2279892" cy="2279892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dist="101600" dir="2160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24545" y="3094992"/>
            <a:ext cx="1662314" cy="166231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dist="101600" dir="2160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00489" y="3360197"/>
            <a:ext cx="1131904" cy="1131904"/>
          </a:xfrm>
          <a:prstGeom prst="ellipse">
            <a:avLst/>
          </a:prstGeom>
          <a:solidFill>
            <a:srgbClr val="FEFEFE"/>
          </a:solidFill>
          <a:ln>
            <a:noFill/>
          </a:ln>
          <a:effectLst>
            <a:outerShdw dist="101600" dir="2160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559638" y="3738842"/>
            <a:ext cx="300498" cy="300498"/>
            <a:chOff x="9151194" y="898452"/>
            <a:chExt cx="224412" cy="224412"/>
          </a:xfrm>
        </p:grpSpPr>
        <p:sp>
          <p:nvSpPr>
            <p:cNvPr id="17" name="Oval 16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89889" y="918128"/>
              <a:ext cx="166378" cy="17238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Montserrat" charset="0"/>
                  <a:ea typeface="Montserrat" charset="0"/>
                  <a:cs typeface="Montserrat" charset="0"/>
                </a:rPr>
                <a:t>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69525" y="3738842"/>
            <a:ext cx="300498" cy="300498"/>
            <a:chOff x="9151194" y="898452"/>
            <a:chExt cx="224412" cy="224412"/>
          </a:xfrm>
        </p:grpSpPr>
        <p:sp>
          <p:nvSpPr>
            <p:cNvPr id="20" name="Oval 19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89889" y="918128"/>
              <a:ext cx="166378" cy="17238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>
                      <a:lumMod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12577" y="3738842"/>
            <a:ext cx="300498" cy="300498"/>
            <a:chOff x="9151194" y="898452"/>
            <a:chExt cx="224412" cy="224412"/>
          </a:xfrm>
        </p:grpSpPr>
        <p:sp>
          <p:nvSpPr>
            <p:cNvPr id="24" name="Oval 23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89889" y="918128"/>
              <a:ext cx="166378" cy="17238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5"/>
                  </a:solidFill>
                  <a:latin typeface="Montserrat" charset="0"/>
                  <a:ea typeface="Montserrat" charset="0"/>
                  <a:cs typeface="Montserrat" charset="0"/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15427" y="3738842"/>
            <a:ext cx="300498" cy="300498"/>
            <a:chOff x="9151194" y="898452"/>
            <a:chExt cx="224412" cy="224412"/>
          </a:xfrm>
        </p:grpSpPr>
        <p:sp>
          <p:nvSpPr>
            <p:cNvPr id="28" name="Oval 27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89889" y="918128"/>
              <a:ext cx="166378" cy="17238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Montserrat" charset="0"/>
                  <a:ea typeface="Montserrat" charset="0"/>
                  <a:cs typeface="Montserrat" charset="0"/>
                </a:rPr>
                <a:t>4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53789" y="3738842"/>
            <a:ext cx="300498" cy="300498"/>
            <a:chOff x="9151194" y="898452"/>
            <a:chExt cx="224412" cy="224412"/>
          </a:xfrm>
        </p:grpSpPr>
        <p:sp>
          <p:nvSpPr>
            <p:cNvPr id="31" name="Oval 30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89889" y="918128"/>
              <a:ext cx="166378" cy="172385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153304" y="4881691"/>
            <a:ext cx="2188525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3304" y="4270198"/>
            <a:ext cx="1388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9</a:t>
            </a:r>
            <a:r>
              <a:rPr lang="en-US" sz="35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%</a:t>
            </a:r>
            <a:endParaRPr lang="en-US" sz="35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53304" y="2830949"/>
            <a:ext cx="2188525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waters divided fill may days air bring is Signs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first.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3304" y="2219456"/>
            <a:ext cx="1388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35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258157" y="4015663"/>
            <a:ext cx="2083672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62117" y="187956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bg2">
                    <a:lumMod val="60000"/>
                    <a:lumOff val="40000"/>
                  </a:schemeClr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62117" y="2630097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62117" y="4739656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62117" y="3380631"/>
            <a:ext cx="542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5"/>
                </a:solidFill>
                <a:latin typeface="FontAwesome" pitchFamily="2" charset="0"/>
              </a:rPr>
              <a:t>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62117" y="4131165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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85007" y="1961648"/>
            <a:ext cx="81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2%</a:t>
            </a:r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40715" y="1978001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85007" y="2725128"/>
            <a:ext cx="81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1%</a:t>
            </a:r>
            <a:endParaRPr lang="en-US" sz="20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40715" y="2741481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85007" y="3506363"/>
            <a:ext cx="81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sz="2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340715" y="3522716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85007" y="4252087"/>
            <a:ext cx="81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6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%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340715" y="4268440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85007" y="4846891"/>
            <a:ext cx="81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10%</a:t>
            </a:r>
            <a:endParaRPr lang="en-US" sz="2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40715" y="4863244"/>
            <a:ext cx="1173622" cy="40011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8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fruitful were hath </a:t>
            </a:r>
            <a:r>
              <a:rPr lang="en-US" sz="8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8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326602" y="2148396"/>
            <a:ext cx="3648722" cy="1526959"/>
          </a:xfrm>
          <a:custGeom>
            <a:avLst/>
            <a:gdLst>
              <a:gd name="connsiteX0" fmla="*/ 0 w 3648722"/>
              <a:gd name="connsiteY0" fmla="*/ 1393794 h 1393794"/>
              <a:gd name="connsiteX1" fmla="*/ 2183907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2485748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2947387 w 3648722"/>
              <a:gd name="connsiteY1" fmla="*/ 0 h 1393794"/>
              <a:gd name="connsiteX2" fmla="*/ 3648722 w 3648722"/>
              <a:gd name="connsiteY2" fmla="*/ 0 h 139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722" h="1393794">
                <a:moveTo>
                  <a:pt x="0" y="1393794"/>
                </a:moveTo>
                <a:lnTo>
                  <a:pt x="2947387" y="0"/>
                </a:lnTo>
                <a:lnTo>
                  <a:pt x="3648722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headEnd type="oval" w="sm" len="sm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5805996" y="2920753"/>
            <a:ext cx="3169328" cy="754601"/>
          </a:xfrm>
          <a:custGeom>
            <a:avLst/>
            <a:gdLst>
              <a:gd name="connsiteX0" fmla="*/ 0 w 3648722"/>
              <a:gd name="connsiteY0" fmla="*/ 1393794 h 1393794"/>
              <a:gd name="connsiteX1" fmla="*/ 2183907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2919783 w 3648722"/>
              <a:gd name="connsiteY1" fmla="*/ 0 h 1393794"/>
              <a:gd name="connsiteX2" fmla="*/ 3648722 w 3648722"/>
              <a:gd name="connsiteY2" fmla="*/ 0 h 139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722" h="1393794">
                <a:moveTo>
                  <a:pt x="0" y="1393794"/>
                </a:moveTo>
                <a:lnTo>
                  <a:pt x="2919783" y="0"/>
                </a:lnTo>
                <a:lnTo>
                  <a:pt x="3648722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headEnd type="oval" w="sm" len="sm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6267634" y="3506363"/>
            <a:ext cx="2707689" cy="168991"/>
          </a:xfrm>
          <a:custGeom>
            <a:avLst/>
            <a:gdLst>
              <a:gd name="connsiteX0" fmla="*/ 0 w 3648722"/>
              <a:gd name="connsiteY0" fmla="*/ 1393794 h 1393794"/>
              <a:gd name="connsiteX1" fmla="*/ 2183907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2817948 w 3648722"/>
              <a:gd name="connsiteY1" fmla="*/ 0 h 1393794"/>
              <a:gd name="connsiteX2" fmla="*/ 3648722 w 3648722"/>
              <a:gd name="connsiteY2" fmla="*/ 0 h 139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722" h="1393794">
                <a:moveTo>
                  <a:pt x="0" y="1393794"/>
                </a:moveTo>
                <a:lnTo>
                  <a:pt x="2817948" y="0"/>
                </a:lnTo>
                <a:lnTo>
                  <a:pt x="3648722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headEnd type="oval" w="sm" len="sm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flipV="1">
            <a:off x="6880194" y="4083724"/>
            <a:ext cx="2095130" cy="408376"/>
          </a:xfrm>
          <a:custGeom>
            <a:avLst/>
            <a:gdLst>
              <a:gd name="connsiteX0" fmla="*/ 0 w 3648722"/>
              <a:gd name="connsiteY0" fmla="*/ 1393794 h 1393794"/>
              <a:gd name="connsiteX1" fmla="*/ 2183907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2585886 w 3648722"/>
              <a:gd name="connsiteY1" fmla="*/ 0 h 1393794"/>
              <a:gd name="connsiteX2" fmla="*/ 3648722 w 3648722"/>
              <a:gd name="connsiteY2" fmla="*/ 0 h 139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722" h="1393794">
                <a:moveTo>
                  <a:pt x="0" y="1393794"/>
                </a:moveTo>
                <a:lnTo>
                  <a:pt x="2585886" y="0"/>
                </a:lnTo>
                <a:lnTo>
                  <a:pt x="3648722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headEnd type="oval" w="sm" len="sm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 flipV="1">
            <a:off x="7741328" y="4119239"/>
            <a:ext cx="1225119" cy="957266"/>
          </a:xfrm>
          <a:custGeom>
            <a:avLst/>
            <a:gdLst>
              <a:gd name="connsiteX0" fmla="*/ 0 w 3648722"/>
              <a:gd name="connsiteY0" fmla="*/ 1393794 h 1393794"/>
              <a:gd name="connsiteX1" fmla="*/ 2183907 w 3648722"/>
              <a:gd name="connsiteY1" fmla="*/ 0 h 1393794"/>
              <a:gd name="connsiteX2" fmla="*/ 3648722 w 3648722"/>
              <a:gd name="connsiteY2" fmla="*/ 0 h 1393794"/>
              <a:gd name="connsiteX0" fmla="*/ 0 w 3648722"/>
              <a:gd name="connsiteY0" fmla="*/ 1393794 h 1393794"/>
              <a:gd name="connsiteX1" fmla="*/ 1866627 w 3648722"/>
              <a:gd name="connsiteY1" fmla="*/ 0 h 1393794"/>
              <a:gd name="connsiteX2" fmla="*/ 3648722 w 3648722"/>
              <a:gd name="connsiteY2" fmla="*/ 0 h 139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722" h="1393794">
                <a:moveTo>
                  <a:pt x="0" y="1393794"/>
                </a:moveTo>
                <a:lnTo>
                  <a:pt x="1866627" y="0"/>
                </a:lnTo>
                <a:lnTo>
                  <a:pt x="3648722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headEnd type="oval" w="sm" len="sm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33" grpId="0"/>
      <p:bldP spid="34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 animBg="1"/>
      <p:bldP spid="59" grpId="0" animBg="1"/>
      <p:bldP spid="60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455515" y="2068459"/>
            <a:ext cx="5334238" cy="4124597"/>
            <a:chOff x="3136498" y="1704297"/>
            <a:chExt cx="5764612" cy="4457376"/>
          </a:xfrm>
        </p:grpSpPr>
        <p:sp>
          <p:nvSpPr>
            <p:cNvPr id="56" name="Shape 9"/>
            <p:cNvSpPr/>
            <p:nvPr/>
          </p:nvSpPr>
          <p:spPr>
            <a:xfrm>
              <a:off x="6746524" y="1704297"/>
              <a:ext cx="1154320" cy="115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6" y="6703"/>
                  </a:moveTo>
                  <a:cubicBezTo>
                    <a:pt x="18449" y="6703"/>
                    <a:pt x="17776" y="7055"/>
                    <a:pt x="17337" y="7604"/>
                  </a:cubicBezTo>
                  <a:lnTo>
                    <a:pt x="17337" y="0"/>
                  </a:lnTo>
                  <a:cubicBezTo>
                    <a:pt x="7762" y="0"/>
                    <a:pt x="0" y="7769"/>
                    <a:pt x="0" y="17353"/>
                  </a:cubicBezTo>
                  <a:lnTo>
                    <a:pt x="7315" y="17353"/>
                  </a:lnTo>
                  <a:cubicBezTo>
                    <a:pt x="7568" y="17433"/>
                    <a:pt x="7595" y="17819"/>
                    <a:pt x="7293" y="18032"/>
                  </a:cubicBezTo>
                  <a:cubicBezTo>
                    <a:pt x="6867" y="18406"/>
                    <a:pt x="6597" y="18952"/>
                    <a:pt x="6597" y="19563"/>
                  </a:cubicBezTo>
                  <a:cubicBezTo>
                    <a:pt x="6597" y="20688"/>
                    <a:pt x="7508" y="21600"/>
                    <a:pt x="8632" y="21600"/>
                  </a:cubicBezTo>
                  <a:cubicBezTo>
                    <a:pt x="9756" y="21600"/>
                    <a:pt x="10667" y="20688"/>
                    <a:pt x="10667" y="19563"/>
                  </a:cubicBezTo>
                  <a:cubicBezTo>
                    <a:pt x="10667" y="18952"/>
                    <a:pt x="10397" y="18406"/>
                    <a:pt x="9971" y="18032"/>
                  </a:cubicBezTo>
                  <a:cubicBezTo>
                    <a:pt x="9736" y="17793"/>
                    <a:pt x="9763" y="17420"/>
                    <a:pt x="10015" y="17353"/>
                  </a:cubicBezTo>
                  <a:lnTo>
                    <a:pt x="17337" y="17353"/>
                  </a:lnTo>
                  <a:lnTo>
                    <a:pt x="17337" y="10595"/>
                  </a:lnTo>
                  <a:cubicBezTo>
                    <a:pt x="17776" y="11143"/>
                    <a:pt x="18449" y="11496"/>
                    <a:pt x="19206" y="11496"/>
                  </a:cubicBezTo>
                  <a:cubicBezTo>
                    <a:pt x="20528" y="11496"/>
                    <a:pt x="21600" y="10423"/>
                    <a:pt x="21600" y="9099"/>
                  </a:cubicBezTo>
                  <a:cubicBezTo>
                    <a:pt x="21600" y="7776"/>
                    <a:pt x="20528" y="6703"/>
                    <a:pt x="19206" y="6703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18"/>
            <p:cNvSpPr/>
            <p:nvPr/>
          </p:nvSpPr>
          <p:spPr>
            <a:xfrm>
              <a:off x="3504467" y="4692328"/>
              <a:ext cx="1130866" cy="92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3" y="9661"/>
                  </a:moveTo>
                  <a:cubicBezTo>
                    <a:pt x="19548" y="9661"/>
                    <a:pt x="19075" y="10018"/>
                    <a:pt x="18810" y="10547"/>
                  </a:cubicBezTo>
                  <a:cubicBezTo>
                    <a:pt x="18627" y="10953"/>
                    <a:pt x="17975" y="11268"/>
                    <a:pt x="17697" y="10589"/>
                  </a:cubicBezTo>
                  <a:lnTo>
                    <a:pt x="17697" y="0"/>
                  </a:lnTo>
                  <a:lnTo>
                    <a:pt x="10223" y="0"/>
                  </a:lnTo>
                  <a:cubicBezTo>
                    <a:pt x="9965" y="83"/>
                    <a:pt x="9938" y="547"/>
                    <a:pt x="10178" y="845"/>
                  </a:cubicBezTo>
                  <a:cubicBezTo>
                    <a:pt x="10613" y="1310"/>
                    <a:pt x="10888" y="1990"/>
                    <a:pt x="10888" y="2751"/>
                  </a:cubicBezTo>
                  <a:cubicBezTo>
                    <a:pt x="10888" y="4151"/>
                    <a:pt x="9958" y="5286"/>
                    <a:pt x="8811" y="5286"/>
                  </a:cubicBezTo>
                  <a:cubicBezTo>
                    <a:pt x="7664" y="5286"/>
                    <a:pt x="6734" y="4151"/>
                    <a:pt x="6734" y="2751"/>
                  </a:cubicBezTo>
                  <a:cubicBezTo>
                    <a:pt x="6734" y="1990"/>
                    <a:pt x="7010" y="1310"/>
                    <a:pt x="7444" y="845"/>
                  </a:cubicBezTo>
                  <a:cubicBezTo>
                    <a:pt x="7752" y="580"/>
                    <a:pt x="7725" y="99"/>
                    <a:pt x="7467" y="0"/>
                  </a:cubicBezTo>
                  <a:lnTo>
                    <a:pt x="0" y="0"/>
                  </a:lnTo>
                  <a:cubicBezTo>
                    <a:pt x="0" y="11929"/>
                    <a:pt x="7923" y="21600"/>
                    <a:pt x="17697" y="21600"/>
                  </a:cubicBezTo>
                  <a:lnTo>
                    <a:pt x="17697" y="12412"/>
                  </a:lnTo>
                  <a:cubicBezTo>
                    <a:pt x="17907" y="11948"/>
                    <a:pt x="18559" y="11931"/>
                    <a:pt x="18810" y="12454"/>
                  </a:cubicBezTo>
                  <a:cubicBezTo>
                    <a:pt x="19075" y="12983"/>
                    <a:pt x="19548" y="13340"/>
                    <a:pt x="20093" y="13340"/>
                  </a:cubicBezTo>
                  <a:cubicBezTo>
                    <a:pt x="20925" y="13340"/>
                    <a:pt x="21600" y="12516"/>
                    <a:pt x="21600" y="11500"/>
                  </a:cubicBezTo>
                  <a:cubicBezTo>
                    <a:pt x="21600" y="10484"/>
                    <a:pt x="20925" y="9661"/>
                    <a:pt x="20093" y="9661"/>
                  </a:cubicBezTo>
                  <a:close/>
                </a:path>
              </a:pathLst>
            </a:custGeom>
            <a:noFill/>
            <a:ln w="5080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17"/>
            <p:cNvSpPr/>
            <p:nvPr/>
          </p:nvSpPr>
          <p:spPr>
            <a:xfrm>
              <a:off x="7974598" y="2372346"/>
              <a:ext cx="926512" cy="116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8" y="18065"/>
                  </a:moveTo>
                  <a:cubicBezTo>
                    <a:pt x="14972" y="17841"/>
                    <a:pt x="14856" y="17327"/>
                    <a:pt x="15303" y="17195"/>
                  </a:cubicBezTo>
                  <a:lnTo>
                    <a:pt x="21600" y="17195"/>
                  </a:lnTo>
                  <a:cubicBezTo>
                    <a:pt x="21600" y="7698"/>
                    <a:pt x="11929" y="0"/>
                    <a:pt x="0" y="0"/>
                  </a:cubicBezTo>
                  <a:lnTo>
                    <a:pt x="0" y="7534"/>
                  </a:lnTo>
                  <a:cubicBezTo>
                    <a:pt x="547" y="6991"/>
                    <a:pt x="1386" y="6642"/>
                    <a:pt x="2328" y="6642"/>
                  </a:cubicBezTo>
                  <a:cubicBezTo>
                    <a:pt x="3976" y="6642"/>
                    <a:pt x="5311" y="7705"/>
                    <a:pt x="5311" y="9016"/>
                  </a:cubicBezTo>
                  <a:cubicBezTo>
                    <a:pt x="5311" y="10328"/>
                    <a:pt x="3976" y="11391"/>
                    <a:pt x="2328" y="11391"/>
                  </a:cubicBezTo>
                  <a:cubicBezTo>
                    <a:pt x="1386" y="11391"/>
                    <a:pt x="547" y="11042"/>
                    <a:pt x="0" y="10498"/>
                  </a:cubicBezTo>
                  <a:lnTo>
                    <a:pt x="0" y="17195"/>
                  </a:lnTo>
                  <a:lnTo>
                    <a:pt x="11956" y="17195"/>
                  </a:lnTo>
                  <a:cubicBezTo>
                    <a:pt x="12403" y="17366"/>
                    <a:pt x="12652" y="17736"/>
                    <a:pt x="12183" y="18065"/>
                  </a:cubicBezTo>
                  <a:cubicBezTo>
                    <a:pt x="11603" y="18428"/>
                    <a:pt x="11230" y="18989"/>
                    <a:pt x="11230" y="19621"/>
                  </a:cubicBezTo>
                  <a:cubicBezTo>
                    <a:pt x="11230" y="20714"/>
                    <a:pt x="12342" y="21600"/>
                    <a:pt x="13715" y="21600"/>
                  </a:cubicBezTo>
                  <a:cubicBezTo>
                    <a:pt x="15088" y="21600"/>
                    <a:pt x="16201" y="20714"/>
                    <a:pt x="16201" y="19621"/>
                  </a:cubicBezTo>
                  <a:cubicBezTo>
                    <a:pt x="16201" y="18989"/>
                    <a:pt x="15827" y="18428"/>
                    <a:pt x="15248" y="18065"/>
                  </a:cubicBezTo>
                  <a:close/>
                </a:path>
              </a:pathLst>
            </a:custGeom>
            <a:noFill/>
            <a:ln w="3175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21"/>
            <p:cNvSpPr/>
            <p:nvPr/>
          </p:nvSpPr>
          <p:spPr>
            <a:xfrm>
              <a:off x="6585372" y="4984840"/>
              <a:ext cx="1147078" cy="114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3" y="0"/>
                  </a:moveTo>
                  <a:cubicBezTo>
                    <a:pt x="14856" y="166"/>
                    <a:pt x="14972" y="812"/>
                    <a:pt x="15248" y="1094"/>
                  </a:cubicBezTo>
                  <a:cubicBezTo>
                    <a:pt x="15827" y="1549"/>
                    <a:pt x="16201" y="2254"/>
                    <a:pt x="16201" y="3048"/>
                  </a:cubicBezTo>
                  <a:cubicBezTo>
                    <a:pt x="16201" y="4421"/>
                    <a:pt x="15088" y="5534"/>
                    <a:pt x="13715" y="5534"/>
                  </a:cubicBezTo>
                  <a:cubicBezTo>
                    <a:pt x="12342" y="5534"/>
                    <a:pt x="11230" y="4421"/>
                    <a:pt x="11230" y="3048"/>
                  </a:cubicBezTo>
                  <a:cubicBezTo>
                    <a:pt x="11230" y="2254"/>
                    <a:pt x="11603" y="1549"/>
                    <a:pt x="12183" y="1094"/>
                  </a:cubicBezTo>
                  <a:cubicBezTo>
                    <a:pt x="12652" y="679"/>
                    <a:pt x="12403" y="215"/>
                    <a:pt x="11956" y="0"/>
                  </a:cubicBezTo>
                  <a:lnTo>
                    <a:pt x="0" y="0"/>
                  </a:lnTo>
                  <a:lnTo>
                    <a:pt x="0" y="10589"/>
                  </a:lnTo>
                  <a:cubicBezTo>
                    <a:pt x="340" y="11268"/>
                    <a:pt x="1135" y="10953"/>
                    <a:pt x="1359" y="10547"/>
                  </a:cubicBezTo>
                  <a:cubicBezTo>
                    <a:pt x="1682" y="10018"/>
                    <a:pt x="2259" y="9661"/>
                    <a:pt x="2925" y="9661"/>
                  </a:cubicBezTo>
                  <a:cubicBezTo>
                    <a:pt x="3941" y="9661"/>
                    <a:pt x="4764" y="10484"/>
                    <a:pt x="4764" y="11500"/>
                  </a:cubicBezTo>
                  <a:cubicBezTo>
                    <a:pt x="4764" y="12516"/>
                    <a:pt x="3941" y="13340"/>
                    <a:pt x="2925" y="13340"/>
                  </a:cubicBezTo>
                  <a:cubicBezTo>
                    <a:pt x="2259" y="13340"/>
                    <a:pt x="1682" y="12983"/>
                    <a:pt x="1359" y="12454"/>
                  </a:cubicBezTo>
                  <a:cubicBezTo>
                    <a:pt x="1052" y="11931"/>
                    <a:pt x="257" y="11948"/>
                    <a:pt x="0" y="12412"/>
                  </a:cubicBezTo>
                  <a:lnTo>
                    <a:pt x="0" y="21600"/>
                  </a:lnTo>
                  <a:cubicBezTo>
                    <a:pt x="11929" y="21600"/>
                    <a:pt x="21600" y="11929"/>
                    <a:pt x="21600" y="0"/>
                  </a:cubicBezTo>
                  <a:cubicBezTo>
                    <a:pt x="21600" y="0"/>
                    <a:pt x="15303" y="0"/>
                    <a:pt x="15303" y="0"/>
                  </a:cubicBezTo>
                  <a:close/>
                </a:path>
              </a:pathLst>
            </a:custGeom>
            <a:noFill/>
            <a:ln w="6350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7"/>
            <p:cNvSpPr/>
            <p:nvPr/>
          </p:nvSpPr>
          <p:spPr>
            <a:xfrm rot="17975570">
              <a:off x="7790950" y="3671136"/>
              <a:ext cx="821288" cy="103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8" y="18065"/>
                  </a:moveTo>
                  <a:cubicBezTo>
                    <a:pt x="14972" y="17841"/>
                    <a:pt x="14856" y="17327"/>
                    <a:pt x="15303" y="17195"/>
                  </a:cubicBezTo>
                  <a:lnTo>
                    <a:pt x="21600" y="17195"/>
                  </a:lnTo>
                  <a:cubicBezTo>
                    <a:pt x="21600" y="7698"/>
                    <a:pt x="11929" y="0"/>
                    <a:pt x="0" y="0"/>
                  </a:cubicBezTo>
                  <a:lnTo>
                    <a:pt x="0" y="7534"/>
                  </a:lnTo>
                  <a:cubicBezTo>
                    <a:pt x="547" y="6991"/>
                    <a:pt x="1386" y="6642"/>
                    <a:pt x="2328" y="6642"/>
                  </a:cubicBezTo>
                  <a:cubicBezTo>
                    <a:pt x="3976" y="6642"/>
                    <a:pt x="5311" y="7705"/>
                    <a:pt x="5311" y="9016"/>
                  </a:cubicBezTo>
                  <a:cubicBezTo>
                    <a:pt x="5311" y="10328"/>
                    <a:pt x="3976" y="11391"/>
                    <a:pt x="2328" y="11391"/>
                  </a:cubicBezTo>
                  <a:cubicBezTo>
                    <a:pt x="1386" y="11391"/>
                    <a:pt x="547" y="11042"/>
                    <a:pt x="0" y="10498"/>
                  </a:cubicBezTo>
                  <a:lnTo>
                    <a:pt x="0" y="17195"/>
                  </a:lnTo>
                  <a:lnTo>
                    <a:pt x="11956" y="17195"/>
                  </a:lnTo>
                  <a:cubicBezTo>
                    <a:pt x="12403" y="17366"/>
                    <a:pt x="12652" y="17736"/>
                    <a:pt x="12183" y="18065"/>
                  </a:cubicBezTo>
                  <a:cubicBezTo>
                    <a:pt x="11603" y="18428"/>
                    <a:pt x="11230" y="18989"/>
                    <a:pt x="11230" y="19621"/>
                  </a:cubicBezTo>
                  <a:cubicBezTo>
                    <a:pt x="11230" y="20714"/>
                    <a:pt x="12342" y="21600"/>
                    <a:pt x="13715" y="21600"/>
                  </a:cubicBezTo>
                  <a:cubicBezTo>
                    <a:pt x="15088" y="21600"/>
                    <a:pt x="16201" y="20714"/>
                    <a:pt x="16201" y="19621"/>
                  </a:cubicBezTo>
                  <a:cubicBezTo>
                    <a:pt x="16201" y="18989"/>
                    <a:pt x="15827" y="18428"/>
                    <a:pt x="15248" y="18065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21"/>
            <p:cNvSpPr/>
            <p:nvPr/>
          </p:nvSpPr>
          <p:spPr>
            <a:xfrm rot="7149344">
              <a:off x="4687844" y="5235161"/>
              <a:ext cx="926512" cy="926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3" y="0"/>
                  </a:moveTo>
                  <a:cubicBezTo>
                    <a:pt x="14856" y="166"/>
                    <a:pt x="14972" y="812"/>
                    <a:pt x="15248" y="1094"/>
                  </a:cubicBezTo>
                  <a:cubicBezTo>
                    <a:pt x="15827" y="1549"/>
                    <a:pt x="16201" y="2254"/>
                    <a:pt x="16201" y="3048"/>
                  </a:cubicBezTo>
                  <a:cubicBezTo>
                    <a:pt x="16201" y="4421"/>
                    <a:pt x="15088" y="5534"/>
                    <a:pt x="13715" y="5534"/>
                  </a:cubicBezTo>
                  <a:cubicBezTo>
                    <a:pt x="12342" y="5534"/>
                    <a:pt x="11230" y="4421"/>
                    <a:pt x="11230" y="3048"/>
                  </a:cubicBezTo>
                  <a:cubicBezTo>
                    <a:pt x="11230" y="2254"/>
                    <a:pt x="11603" y="1549"/>
                    <a:pt x="12183" y="1094"/>
                  </a:cubicBezTo>
                  <a:cubicBezTo>
                    <a:pt x="12652" y="679"/>
                    <a:pt x="12403" y="215"/>
                    <a:pt x="11956" y="0"/>
                  </a:cubicBezTo>
                  <a:lnTo>
                    <a:pt x="0" y="0"/>
                  </a:lnTo>
                  <a:lnTo>
                    <a:pt x="0" y="10589"/>
                  </a:lnTo>
                  <a:cubicBezTo>
                    <a:pt x="340" y="11268"/>
                    <a:pt x="1135" y="10953"/>
                    <a:pt x="1359" y="10547"/>
                  </a:cubicBezTo>
                  <a:cubicBezTo>
                    <a:pt x="1682" y="10018"/>
                    <a:pt x="2259" y="9661"/>
                    <a:pt x="2925" y="9661"/>
                  </a:cubicBezTo>
                  <a:cubicBezTo>
                    <a:pt x="3941" y="9661"/>
                    <a:pt x="4764" y="10484"/>
                    <a:pt x="4764" y="11500"/>
                  </a:cubicBezTo>
                  <a:cubicBezTo>
                    <a:pt x="4764" y="12516"/>
                    <a:pt x="3941" y="13340"/>
                    <a:pt x="2925" y="13340"/>
                  </a:cubicBezTo>
                  <a:cubicBezTo>
                    <a:pt x="2259" y="13340"/>
                    <a:pt x="1682" y="12983"/>
                    <a:pt x="1359" y="12454"/>
                  </a:cubicBezTo>
                  <a:cubicBezTo>
                    <a:pt x="1052" y="11931"/>
                    <a:pt x="257" y="11948"/>
                    <a:pt x="0" y="12412"/>
                  </a:cubicBezTo>
                  <a:lnTo>
                    <a:pt x="0" y="21600"/>
                  </a:lnTo>
                  <a:cubicBezTo>
                    <a:pt x="11929" y="21600"/>
                    <a:pt x="21600" y="11929"/>
                    <a:pt x="21600" y="0"/>
                  </a:cubicBezTo>
                  <a:cubicBezTo>
                    <a:pt x="21600" y="0"/>
                    <a:pt x="15303" y="0"/>
                    <a:pt x="15303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Shape 17"/>
            <p:cNvSpPr/>
            <p:nvPr/>
          </p:nvSpPr>
          <p:spPr>
            <a:xfrm rot="11926654">
              <a:off x="3136498" y="2977295"/>
              <a:ext cx="940292" cy="11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8" y="18065"/>
                  </a:moveTo>
                  <a:cubicBezTo>
                    <a:pt x="14972" y="17841"/>
                    <a:pt x="14856" y="17327"/>
                    <a:pt x="15303" y="17195"/>
                  </a:cubicBezTo>
                  <a:lnTo>
                    <a:pt x="21600" y="17195"/>
                  </a:lnTo>
                  <a:cubicBezTo>
                    <a:pt x="21600" y="7698"/>
                    <a:pt x="11929" y="0"/>
                    <a:pt x="0" y="0"/>
                  </a:cubicBezTo>
                  <a:lnTo>
                    <a:pt x="0" y="7534"/>
                  </a:lnTo>
                  <a:cubicBezTo>
                    <a:pt x="547" y="6991"/>
                    <a:pt x="1386" y="6642"/>
                    <a:pt x="2328" y="6642"/>
                  </a:cubicBezTo>
                  <a:cubicBezTo>
                    <a:pt x="3976" y="6642"/>
                    <a:pt x="5311" y="7705"/>
                    <a:pt x="5311" y="9016"/>
                  </a:cubicBezTo>
                  <a:cubicBezTo>
                    <a:pt x="5311" y="10328"/>
                    <a:pt x="3976" y="11391"/>
                    <a:pt x="2328" y="11391"/>
                  </a:cubicBezTo>
                  <a:cubicBezTo>
                    <a:pt x="1386" y="11391"/>
                    <a:pt x="547" y="11042"/>
                    <a:pt x="0" y="10498"/>
                  </a:cubicBezTo>
                  <a:lnTo>
                    <a:pt x="0" y="17195"/>
                  </a:lnTo>
                  <a:lnTo>
                    <a:pt x="11956" y="17195"/>
                  </a:lnTo>
                  <a:cubicBezTo>
                    <a:pt x="12403" y="17366"/>
                    <a:pt x="12652" y="17736"/>
                    <a:pt x="12183" y="18065"/>
                  </a:cubicBezTo>
                  <a:cubicBezTo>
                    <a:pt x="11603" y="18428"/>
                    <a:pt x="11230" y="18989"/>
                    <a:pt x="11230" y="19621"/>
                  </a:cubicBezTo>
                  <a:cubicBezTo>
                    <a:pt x="11230" y="20714"/>
                    <a:pt x="12342" y="21600"/>
                    <a:pt x="13715" y="21600"/>
                  </a:cubicBezTo>
                  <a:cubicBezTo>
                    <a:pt x="15088" y="21600"/>
                    <a:pt x="16201" y="20714"/>
                    <a:pt x="16201" y="19621"/>
                  </a:cubicBezTo>
                  <a:cubicBezTo>
                    <a:pt x="16201" y="18989"/>
                    <a:pt x="15827" y="18428"/>
                    <a:pt x="15248" y="18065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Shape 9"/>
            <p:cNvSpPr/>
            <p:nvPr/>
          </p:nvSpPr>
          <p:spPr>
            <a:xfrm>
              <a:off x="3905537" y="1980530"/>
              <a:ext cx="1154320" cy="115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6" y="6703"/>
                  </a:moveTo>
                  <a:cubicBezTo>
                    <a:pt x="18449" y="6703"/>
                    <a:pt x="17776" y="7055"/>
                    <a:pt x="17337" y="7604"/>
                  </a:cubicBezTo>
                  <a:lnTo>
                    <a:pt x="17337" y="0"/>
                  </a:lnTo>
                  <a:cubicBezTo>
                    <a:pt x="7762" y="0"/>
                    <a:pt x="0" y="7769"/>
                    <a:pt x="0" y="17353"/>
                  </a:cubicBezTo>
                  <a:lnTo>
                    <a:pt x="7315" y="17353"/>
                  </a:lnTo>
                  <a:cubicBezTo>
                    <a:pt x="7568" y="17433"/>
                    <a:pt x="7595" y="17819"/>
                    <a:pt x="7293" y="18032"/>
                  </a:cubicBezTo>
                  <a:cubicBezTo>
                    <a:pt x="6867" y="18406"/>
                    <a:pt x="6597" y="18952"/>
                    <a:pt x="6597" y="19563"/>
                  </a:cubicBezTo>
                  <a:cubicBezTo>
                    <a:pt x="6597" y="20688"/>
                    <a:pt x="7508" y="21600"/>
                    <a:pt x="8632" y="21600"/>
                  </a:cubicBezTo>
                  <a:cubicBezTo>
                    <a:pt x="9756" y="21600"/>
                    <a:pt x="10667" y="20688"/>
                    <a:pt x="10667" y="19563"/>
                  </a:cubicBezTo>
                  <a:cubicBezTo>
                    <a:pt x="10667" y="18952"/>
                    <a:pt x="10397" y="18406"/>
                    <a:pt x="9971" y="18032"/>
                  </a:cubicBezTo>
                  <a:cubicBezTo>
                    <a:pt x="9736" y="17793"/>
                    <a:pt x="9763" y="17420"/>
                    <a:pt x="10015" y="17353"/>
                  </a:cubicBezTo>
                  <a:lnTo>
                    <a:pt x="17337" y="17353"/>
                  </a:lnTo>
                  <a:lnTo>
                    <a:pt x="17337" y="10595"/>
                  </a:lnTo>
                  <a:cubicBezTo>
                    <a:pt x="17776" y="11143"/>
                    <a:pt x="18449" y="11496"/>
                    <a:pt x="19206" y="11496"/>
                  </a:cubicBezTo>
                  <a:cubicBezTo>
                    <a:pt x="20528" y="11496"/>
                    <a:pt x="21600" y="10423"/>
                    <a:pt x="21600" y="9099"/>
                  </a:cubicBezTo>
                  <a:cubicBezTo>
                    <a:pt x="21600" y="7776"/>
                    <a:pt x="20528" y="6703"/>
                    <a:pt x="19206" y="6703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3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44031" y="2100571"/>
            <a:ext cx="1938702" cy="2579926"/>
            <a:chOff x="5812526" y="2579422"/>
            <a:chExt cx="1694486" cy="2254936"/>
          </a:xfrm>
        </p:grpSpPr>
        <p:sp>
          <p:nvSpPr>
            <p:cNvPr id="6" name="Shape 6"/>
            <p:cNvSpPr/>
            <p:nvPr/>
          </p:nvSpPr>
          <p:spPr>
            <a:xfrm>
              <a:off x="5812526" y="3722542"/>
              <a:ext cx="1669444" cy="111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08"/>
                  </a:moveTo>
                  <a:lnTo>
                    <a:pt x="12609" y="20996"/>
                  </a:lnTo>
                  <a:lnTo>
                    <a:pt x="21037" y="21600"/>
                  </a:lnTo>
                  <a:lnTo>
                    <a:pt x="21600" y="17260"/>
                  </a:lnTo>
                  <a:lnTo>
                    <a:pt x="17597" y="4208"/>
                  </a:lnTo>
                  <a:lnTo>
                    <a:pt x="10800" y="0"/>
                  </a:lnTo>
                  <a:cubicBezTo>
                    <a:pt x="10800" y="0"/>
                    <a:pt x="0" y="4208"/>
                    <a:pt x="0" y="420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6355976" y="4050486"/>
              <a:ext cx="594661" cy="606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7" y="0"/>
                  </a:moveTo>
                  <a:lnTo>
                    <a:pt x="21600" y="16923"/>
                  </a:lnTo>
                  <a:lnTo>
                    <a:pt x="15233" y="21600"/>
                  </a:lnTo>
                  <a:lnTo>
                    <a:pt x="0" y="5249"/>
                  </a:lnTo>
                  <a:cubicBezTo>
                    <a:pt x="0" y="5249"/>
                    <a:pt x="10227" y="0"/>
                    <a:pt x="10227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7114933" y="2579422"/>
              <a:ext cx="366235" cy="188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4" y="0"/>
                  </a:moveTo>
                  <a:lnTo>
                    <a:pt x="21600" y="13947"/>
                  </a:lnTo>
                  <a:lnTo>
                    <a:pt x="17517" y="21600"/>
                  </a:lnTo>
                  <a:lnTo>
                    <a:pt x="3354" y="15613"/>
                  </a:lnTo>
                  <a:lnTo>
                    <a:pt x="0" y="8880"/>
                  </a:lnTo>
                  <a:cubicBezTo>
                    <a:pt x="0" y="8880"/>
                    <a:pt x="3354" y="0"/>
                    <a:pt x="3354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5812526" y="2579422"/>
              <a:ext cx="1694486" cy="169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6" y="6703"/>
                  </a:moveTo>
                  <a:cubicBezTo>
                    <a:pt x="18449" y="6703"/>
                    <a:pt x="17776" y="7055"/>
                    <a:pt x="17337" y="7604"/>
                  </a:cubicBezTo>
                  <a:lnTo>
                    <a:pt x="17337" y="0"/>
                  </a:lnTo>
                  <a:cubicBezTo>
                    <a:pt x="7762" y="0"/>
                    <a:pt x="0" y="7769"/>
                    <a:pt x="0" y="17353"/>
                  </a:cubicBezTo>
                  <a:lnTo>
                    <a:pt x="7315" y="17353"/>
                  </a:lnTo>
                  <a:cubicBezTo>
                    <a:pt x="7568" y="17433"/>
                    <a:pt x="7595" y="17819"/>
                    <a:pt x="7293" y="18032"/>
                  </a:cubicBezTo>
                  <a:cubicBezTo>
                    <a:pt x="6867" y="18406"/>
                    <a:pt x="6597" y="18952"/>
                    <a:pt x="6597" y="19563"/>
                  </a:cubicBezTo>
                  <a:cubicBezTo>
                    <a:pt x="6597" y="20688"/>
                    <a:pt x="7508" y="21600"/>
                    <a:pt x="8632" y="21600"/>
                  </a:cubicBezTo>
                  <a:cubicBezTo>
                    <a:pt x="9756" y="21600"/>
                    <a:pt x="10667" y="20688"/>
                    <a:pt x="10667" y="19563"/>
                  </a:cubicBezTo>
                  <a:cubicBezTo>
                    <a:pt x="10667" y="18952"/>
                    <a:pt x="10397" y="18406"/>
                    <a:pt x="9971" y="18032"/>
                  </a:cubicBezTo>
                  <a:cubicBezTo>
                    <a:pt x="9736" y="17793"/>
                    <a:pt x="9763" y="17420"/>
                    <a:pt x="10015" y="17353"/>
                  </a:cubicBezTo>
                  <a:lnTo>
                    <a:pt x="17337" y="17353"/>
                  </a:lnTo>
                  <a:lnTo>
                    <a:pt x="17337" y="10595"/>
                  </a:lnTo>
                  <a:cubicBezTo>
                    <a:pt x="17776" y="11143"/>
                    <a:pt x="18449" y="11496"/>
                    <a:pt x="19206" y="11496"/>
                  </a:cubicBezTo>
                  <a:cubicBezTo>
                    <a:pt x="20528" y="11496"/>
                    <a:pt x="21600" y="10423"/>
                    <a:pt x="21600" y="9099"/>
                  </a:cubicBezTo>
                  <a:cubicBezTo>
                    <a:pt x="21600" y="7776"/>
                    <a:pt x="20528" y="6703"/>
                    <a:pt x="19206" y="6703"/>
                  </a:cubicBezTo>
                  <a:close/>
                </a:path>
              </a:pathLst>
            </a:cu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/>
                </a:gs>
              </a:gsLst>
              <a:lin ang="36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87837" y="4003917"/>
            <a:ext cx="2075484" cy="1937227"/>
            <a:chOff x="7808301" y="3750651"/>
            <a:chExt cx="1814038" cy="1693197"/>
          </a:xfrm>
        </p:grpSpPr>
        <p:sp>
          <p:nvSpPr>
            <p:cNvPr id="15" name="Shape 15"/>
            <p:cNvSpPr/>
            <p:nvPr/>
          </p:nvSpPr>
          <p:spPr>
            <a:xfrm>
              <a:off x="9024733" y="3750651"/>
              <a:ext cx="594487" cy="169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7" y="0"/>
                  </a:moveTo>
                  <a:lnTo>
                    <a:pt x="21145" y="9662"/>
                  </a:lnTo>
                  <a:lnTo>
                    <a:pt x="21600" y="21600"/>
                  </a:lnTo>
                  <a:lnTo>
                    <a:pt x="5017" y="17350"/>
                  </a:lnTo>
                  <a:lnTo>
                    <a:pt x="0" y="11100"/>
                  </a:lnTo>
                  <a:cubicBezTo>
                    <a:pt x="0" y="11100"/>
                    <a:pt x="5017" y="0"/>
                    <a:pt x="501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670326" y="5009880"/>
              <a:ext cx="952013" cy="43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41" extrusionOk="0">
                  <a:moveTo>
                    <a:pt x="0" y="285"/>
                  </a:moveTo>
                  <a:lnTo>
                    <a:pt x="17600" y="17968"/>
                  </a:lnTo>
                  <a:cubicBezTo>
                    <a:pt x="17600" y="17968"/>
                    <a:pt x="19611" y="19502"/>
                    <a:pt x="21600" y="20241"/>
                  </a:cubicBezTo>
                  <a:lnTo>
                    <a:pt x="11245" y="4646"/>
                  </a:lnTo>
                  <a:cubicBezTo>
                    <a:pt x="11245" y="4646"/>
                    <a:pt x="4820" y="-1359"/>
                    <a:pt x="0" y="28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9265135" y="4413250"/>
              <a:ext cx="337044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840"/>
                  </a:moveTo>
                  <a:lnTo>
                    <a:pt x="18920" y="21600"/>
                  </a:lnTo>
                  <a:lnTo>
                    <a:pt x="21600" y="16550"/>
                  </a:lnTo>
                  <a:lnTo>
                    <a:pt x="11380" y="0"/>
                  </a:lnTo>
                  <a:cubicBezTo>
                    <a:pt x="11380" y="0"/>
                    <a:pt x="0" y="6840"/>
                    <a:pt x="0" y="684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248683" y="3750651"/>
              <a:ext cx="453881" cy="412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10" y="0"/>
                  </a:moveTo>
                  <a:lnTo>
                    <a:pt x="21600" y="16544"/>
                  </a:lnTo>
                  <a:lnTo>
                    <a:pt x="6852" y="21600"/>
                  </a:lnTo>
                  <a:lnTo>
                    <a:pt x="0" y="10800"/>
                  </a:lnTo>
                  <a:cubicBezTo>
                    <a:pt x="0" y="10800"/>
                    <a:pt x="6410" y="0"/>
                    <a:pt x="641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7808301" y="3750651"/>
              <a:ext cx="1660054" cy="136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3" y="9661"/>
                  </a:moveTo>
                  <a:cubicBezTo>
                    <a:pt x="19548" y="9661"/>
                    <a:pt x="19075" y="10018"/>
                    <a:pt x="18810" y="10547"/>
                  </a:cubicBezTo>
                  <a:cubicBezTo>
                    <a:pt x="18627" y="10953"/>
                    <a:pt x="17975" y="11268"/>
                    <a:pt x="17697" y="10589"/>
                  </a:cubicBezTo>
                  <a:lnTo>
                    <a:pt x="17697" y="0"/>
                  </a:lnTo>
                  <a:lnTo>
                    <a:pt x="10223" y="0"/>
                  </a:lnTo>
                  <a:cubicBezTo>
                    <a:pt x="9965" y="83"/>
                    <a:pt x="9938" y="547"/>
                    <a:pt x="10178" y="845"/>
                  </a:cubicBezTo>
                  <a:cubicBezTo>
                    <a:pt x="10613" y="1310"/>
                    <a:pt x="10888" y="1990"/>
                    <a:pt x="10888" y="2751"/>
                  </a:cubicBezTo>
                  <a:cubicBezTo>
                    <a:pt x="10888" y="4151"/>
                    <a:pt x="9958" y="5286"/>
                    <a:pt x="8811" y="5286"/>
                  </a:cubicBezTo>
                  <a:cubicBezTo>
                    <a:pt x="7664" y="5286"/>
                    <a:pt x="6734" y="4151"/>
                    <a:pt x="6734" y="2751"/>
                  </a:cubicBezTo>
                  <a:cubicBezTo>
                    <a:pt x="6734" y="1990"/>
                    <a:pt x="7010" y="1310"/>
                    <a:pt x="7444" y="845"/>
                  </a:cubicBezTo>
                  <a:cubicBezTo>
                    <a:pt x="7752" y="580"/>
                    <a:pt x="7725" y="99"/>
                    <a:pt x="7467" y="0"/>
                  </a:cubicBezTo>
                  <a:lnTo>
                    <a:pt x="0" y="0"/>
                  </a:lnTo>
                  <a:cubicBezTo>
                    <a:pt x="0" y="11929"/>
                    <a:pt x="7923" y="21600"/>
                    <a:pt x="17697" y="21600"/>
                  </a:cubicBezTo>
                  <a:lnTo>
                    <a:pt x="17697" y="12412"/>
                  </a:lnTo>
                  <a:cubicBezTo>
                    <a:pt x="17907" y="11948"/>
                    <a:pt x="18559" y="11931"/>
                    <a:pt x="18810" y="12454"/>
                  </a:cubicBezTo>
                  <a:cubicBezTo>
                    <a:pt x="19075" y="12983"/>
                    <a:pt x="19548" y="13340"/>
                    <a:pt x="20093" y="13340"/>
                  </a:cubicBezTo>
                  <a:cubicBezTo>
                    <a:pt x="20925" y="13340"/>
                    <a:pt x="21600" y="12516"/>
                    <a:pt x="21600" y="11500"/>
                  </a:cubicBezTo>
                  <a:cubicBezTo>
                    <a:pt x="21600" y="10484"/>
                    <a:pt x="20925" y="9661"/>
                    <a:pt x="20093" y="96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7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16552" y="2219819"/>
            <a:ext cx="1556096" cy="2191388"/>
            <a:chOff x="9382433" y="2017232"/>
            <a:chExt cx="1360077" cy="1915341"/>
          </a:xfrm>
        </p:grpSpPr>
        <p:sp>
          <p:nvSpPr>
            <p:cNvPr id="11" name="Shape 11"/>
            <p:cNvSpPr/>
            <p:nvPr/>
          </p:nvSpPr>
          <p:spPr>
            <a:xfrm>
              <a:off x="9382433" y="3282160"/>
              <a:ext cx="1360077" cy="65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10"/>
                  </a:moveTo>
                  <a:lnTo>
                    <a:pt x="14309" y="0"/>
                  </a:lnTo>
                  <a:lnTo>
                    <a:pt x="0" y="3310"/>
                  </a:lnTo>
                  <a:lnTo>
                    <a:pt x="2179" y="21600"/>
                  </a:lnTo>
                  <a:lnTo>
                    <a:pt x="10858" y="21600"/>
                  </a:lnTo>
                  <a:lnTo>
                    <a:pt x="11237" y="9436"/>
                  </a:lnTo>
                  <a:lnTo>
                    <a:pt x="16180" y="10337"/>
                  </a:lnTo>
                  <a:lnTo>
                    <a:pt x="15258" y="21600"/>
                  </a:lnTo>
                  <a:lnTo>
                    <a:pt x="18932" y="21600"/>
                  </a:lnTo>
                  <a:cubicBezTo>
                    <a:pt x="18932" y="21600"/>
                    <a:pt x="21600" y="3310"/>
                    <a:pt x="21600" y="331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0050688" y="3558833"/>
              <a:ext cx="356063" cy="37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324" y="0"/>
                  </a:lnTo>
                  <a:lnTo>
                    <a:pt x="21600" y="1600"/>
                  </a:lnTo>
                  <a:lnTo>
                    <a:pt x="18527" y="21600"/>
                  </a:lnTo>
                  <a:cubicBezTo>
                    <a:pt x="18527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9382433" y="2485723"/>
              <a:ext cx="368865" cy="470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19752" extrusionOk="0">
                  <a:moveTo>
                    <a:pt x="1" y="5424"/>
                  </a:moveTo>
                  <a:lnTo>
                    <a:pt x="3787" y="19752"/>
                  </a:lnTo>
                  <a:lnTo>
                    <a:pt x="21413" y="17517"/>
                  </a:lnTo>
                  <a:lnTo>
                    <a:pt x="19959" y="294"/>
                  </a:lnTo>
                  <a:cubicBezTo>
                    <a:pt x="19959" y="294"/>
                    <a:pt x="-187" y="-1848"/>
                    <a:pt x="1" y="542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9382433" y="2017232"/>
              <a:ext cx="1360077" cy="170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8" y="18065"/>
                  </a:moveTo>
                  <a:cubicBezTo>
                    <a:pt x="14972" y="17841"/>
                    <a:pt x="14856" y="17327"/>
                    <a:pt x="15303" y="17195"/>
                  </a:cubicBezTo>
                  <a:lnTo>
                    <a:pt x="21600" y="17195"/>
                  </a:lnTo>
                  <a:cubicBezTo>
                    <a:pt x="21600" y="7698"/>
                    <a:pt x="11929" y="0"/>
                    <a:pt x="0" y="0"/>
                  </a:cubicBezTo>
                  <a:lnTo>
                    <a:pt x="0" y="7534"/>
                  </a:lnTo>
                  <a:cubicBezTo>
                    <a:pt x="547" y="6991"/>
                    <a:pt x="1386" y="6642"/>
                    <a:pt x="2328" y="6642"/>
                  </a:cubicBezTo>
                  <a:cubicBezTo>
                    <a:pt x="3976" y="6642"/>
                    <a:pt x="5311" y="7705"/>
                    <a:pt x="5311" y="9016"/>
                  </a:cubicBezTo>
                  <a:cubicBezTo>
                    <a:pt x="5311" y="10328"/>
                    <a:pt x="3976" y="11391"/>
                    <a:pt x="2328" y="11391"/>
                  </a:cubicBezTo>
                  <a:cubicBezTo>
                    <a:pt x="1386" y="11391"/>
                    <a:pt x="547" y="11042"/>
                    <a:pt x="0" y="10498"/>
                  </a:cubicBezTo>
                  <a:lnTo>
                    <a:pt x="0" y="17195"/>
                  </a:lnTo>
                  <a:lnTo>
                    <a:pt x="11956" y="17195"/>
                  </a:lnTo>
                  <a:cubicBezTo>
                    <a:pt x="12403" y="17366"/>
                    <a:pt x="12652" y="17736"/>
                    <a:pt x="12183" y="18065"/>
                  </a:cubicBezTo>
                  <a:cubicBezTo>
                    <a:pt x="11603" y="18428"/>
                    <a:pt x="11230" y="18989"/>
                    <a:pt x="11230" y="19621"/>
                  </a:cubicBezTo>
                  <a:cubicBezTo>
                    <a:pt x="11230" y="20714"/>
                    <a:pt x="12342" y="21600"/>
                    <a:pt x="13715" y="21600"/>
                  </a:cubicBezTo>
                  <a:cubicBezTo>
                    <a:pt x="15088" y="21600"/>
                    <a:pt x="16201" y="20714"/>
                    <a:pt x="16201" y="19621"/>
                  </a:cubicBezTo>
                  <a:cubicBezTo>
                    <a:pt x="16201" y="18989"/>
                    <a:pt x="15827" y="18428"/>
                    <a:pt x="15248" y="18065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7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01335" y="3868303"/>
            <a:ext cx="1556096" cy="1556096"/>
            <a:chOff x="9710377" y="4069226"/>
            <a:chExt cx="1360077" cy="1360076"/>
          </a:xfrm>
        </p:grpSpPr>
        <p:sp>
          <p:nvSpPr>
            <p:cNvPr id="19" name="Shape 19"/>
            <p:cNvSpPr/>
            <p:nvPr/>
          </p:nvSpPr>
          <p:spPr>
            <a:xfrm>
              <a:off x="10366266" y="4087965"/>
              <a:ext cx="446577" cy="4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97" y="0"/>
                  </a:moveTo>
                  <a:lnTo>
                    <a:pt x="8075" y="18807"/>
                  </a:lnTo>
                  <a:lnTo>
                    <a:pt x="3331" y="17111"/>
                  </a:lnTo>
                  <a:lnTo>
                    <a:pt x="5979" y="752"/>
                  </a:lnTo>
                  <a:lnTo>
                    <a:pt x="1022" y="3216"/>
                  </a:lnTo>
                  <a:lnTo>
                    <a:pt x="0" y="21600"/>
                  </a:lnTo>
                  <a:lnTo>
                    <a:pt x="12563" y="20852"/>
                  </a:lnTo>
                  <a:lnTo>
                    <a:pt x="21600" y="9201"/>
                  </a:lnTo>
                  <a:cubicBezTo>
                    <a:pt x="21600" y="9201"/>
                    <a:pt x="13897" y="0"/>
                    <a:pt x="1389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9710377" y="4640785"/>
              <a:ext cx="330878" cy="294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9" h="16890" extrusionOk="0">
                  <a:moveTo>
                    <a:pt x="0" y="5177"/>
                  </a:moveTo>
                  <a:lnTo>
                    <a:pt x="1902" y="13571"/>
                  </a:lnTo>
                  <a:cubicBezTo>
                    <a:pt x="1902" y="13571"/>
                    <a:pt x="13316" y="20114"/>
                    <a:pt x="17458" y="14826"/>
                  </a:cubicBezTo>
                  <a:cubicBezTo>
                    <a:pt x="21600" y="9538"/>
                    <a:pt x="19023" y="2099"/>
                    <a:pt x="12395" y="307"/>
                  </a:cubicBezTo>
                  <a:cubicBezTo>
                    <a:pt x="5768" y="-1486"/>
                    <a:pt x="0" y="5177"/>
                    <a:pt x="0" y="51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710377" y="4069226"/>
              <a:ext cx="1360077" cy="136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3" y="0"/>
                  </a:moveTo>
                  <a:cubicBezTo>
                    <a:pt x="14856" y="166"/>
                    <a:pt x="14972" y="812"/>
                    <a:pt x="15248" y="1094"/>
                  </a:cubicBezTo>
                  <a:cubicBezTo>
                    <a:pt x="15827" y="1549"/>
                    <a:pt x="16201" y="2254"/>
                    <a:pt x="16201" y="3048"/>
                  </a:cubicBezTo>
                  <a:cubicBezTo>
                    <a:pt x="16201" y="4421"/>
                    <a:pt x="15088" y="5534"/>
                    <a:pt x="13715" y="5534"/>
                  </a:cubicBezTo>
                  <a:cubicBezTo>
                    <a:pt x="12342" y="5534"/>
                    <a:pt x="11230" y="4421"/>
                    <a:pt x="11230" y="3048"/>
                  </a:cubicBezTo>
                  <a:cubicBezTo>
                    <a:pt x="11230" y="2254"/>
                    <a:pt x="11603" y="1549"/>
                    <a:pt x="12183" y="1094"/>
                  </a:cubicBezTo>
                  <a:cubicBezTo>
                    <a:pt x="12652" y="679"/>
                    <a:pt x="12403" y="215"/>
                    <a:pt x="11956" y="0"/>
                  </a:cubicBezTo>
                  <a:lnTo>
                    <a:pt x="0" y="0"/>
                  </a:lnTo>
                  <a:lnTo>
                    <a:pt x="0" y="10589"/>
                  </a:lnTo>
                  <a:cubicBezTo>
                    <a:pt x="340" y="11268"/>
                    <a:pt x="1135" y="10953"/>
                    <a:pt x="1359" y="10547"/>
                  </a:cubicBezTo>
                  <a:cubicBezTo>
                    <a:pt x="1682" y="10018"/>
                    <a:pt x="2259" y="9661"/>
                    <a:pt x="2925" y="9661"/>
                  </a:cubicBezTo>
                  <a:cubicBezTo>
                    <a:pt x="3941" y="9661"/>
                    <a:pt x="4764" y="10484"/>
                    <a:pt x="4764" y="11500"/>
                  </a:cubicBezTo>
                  <a:cubicBezTo>
                    <a:pt x="4764" y="12516"/>
                    <a:pt x="3941" y="13340"/>
                    <a:pt x="2925" y="13340"/>
                  </a:cubicBezTo>
                  <a:cubicBezTo>
                    <a:pt x="2259" y="13340"/>
                    <a:pt x="1682" y="12983"/>
                    <a:pt x="1359" y="12454"/>
                  </a:cubicBezTo>
                  <a:cubicBezTo>
                    <a:pt x="1052" y="11931"/>
                    <a:pt x="257" y="11948"/>
                    <a:pt x="0" y="12412"/>
                  </a:cubicBezTo>
                  <a:lnTo>
                    <a:pt x="0" y="21600"/>
                  </a:lnTo>
                  <a:cubicBezTo>
                    <a:pt x="11929" y="21600"/>
                    <a:pt x="21600" y="11929"/>
                    <a:pt x="21600" y="0"/>
                  </a:cubicBezTo>
                  <a:cubicBezTo>
                    <a:pt x="21600" y="0"/>
                    <a:pt x="15303" y="0"/>
                    <a:pt x="15303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7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3" name="Rectangle 62"/>
          <p:cNvSpPr/>
          <p:nvPr/>
        </p:nvSpPr>
        <p:spPr>
          <a:xfrm>
            <a:off x="6687862" y="4084192"/>
            <a:ext cx="550966" cy="5115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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8967" y="4270071"/>
            <a:ext cx="525802" cy="5115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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28328" y="2792188"/>
            <a:ext cx="601297" cy="5115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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262150" y="2595761"/>
            <a:ext cx="475472" cy="5115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2004" y="3240115"/>
            <a:ext cx="67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67504" y="4747342"/>
            <a:ext cx="67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r>
              <a:rPr lang="en-US" sz="16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3501" y="4510782"/>
            <a:ext cx="826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9</a:t>
            </a:r>
            <a:r>
              <a:rPr lang="en-US" sz="16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48957" y="3059756"/>
            <a:ext cx="67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31%</a:t>
            </a:r>
            <a:endParaRPr lang="en-US" sz="1600" b="1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Arc 71"/>
          <p:cNvSpPr/>
          <p:nvPr/>
        </p:nvSpPr>
        <p:spPr>
          <a:xfrm>
            <a:off x="4236636" y="1834300"/>
            <a:ext cx="3875833" cy="3875833"/>
          </a:xfrm>
          <a:prstGeom prst="arc">
            <a:avLst>
              <a:gd name="adj1" fmla="val 16506604"/>
              <a:gd name="adj2" fmla="val 21351885"/>
            </a:avLst>
          </a:prstGeom>
          <a:ln w="14604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>
            <a:off x="4108635" y="1784219"/>
            <a:ext cx="4033468" cy="4033467"/>
          </a:xfrm>
          <a:prstGeom prst="arc">
            <a:avLst>
              <a:gd name="adj1" fmla="val 523167"/>
              <a:gd name="adj2" fmla="val 4747763"/>
            </a:avLst>
          </a:prstGeom>
          <a:ln w="14604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/>
          <p:cNvSpPr/>
          <p:nvPr/>
        </p:nvSpPr>
        <p:spPr>
          <a:xfrm>
            <a:off x="4079887" y="1847729"/>
            <a:ext cx="4021226" cy="4021226"/>
          </a:xfrm>
          <a:prstGeom prst="arc">
            <a:avLst>
              <a:gd name="adj1" fmla="val 5682703"/>
              <a:gd name="adj2" fmla="val 10320624"/>
            </a:avLst>
          </a:prstGeom>
          <a:ln w="14604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>
            <a:off x="4051715" y="1829261"/>
            <a:ext cx="4021226" cy="4021226"/>
          </a:xfrm>
          <a:prstGeom prst="arc">
            <a:avLst>
              <a:gd name="adj1" fmla="val 11223297"/>
              <a:gd name="adj2" fmla="val 15787159"/>
            </a:avLst>
          </a:prstGeom>
          <a:ln w="14604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7958831" y="3699242"/>
            <a:ext cx="333387" cy="333387"/>
            <a:chOff x="9151194" y="898452"/>
            <a:chExt cx="224412" cy="224412"/>
          </a:xfrm>
        </p:grpSpPr>
        <p:sp>
          <p:nvSpPr>
            <p:cNvPr id="77" name="Oval 76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89889" y="916272"/>
              <a:ext cx="166378" cy="1760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040500" y="5645107"/>
            <a:ext cx="333387" cy="333387"/>
            <a:chOff x="9151194" y="898452"/>
            <a:chExt cx="224412" cy="224412"/>
          </a:xfrm>
        </p:grpSpPr>
        <p:sp>
          <p:nvSpPr>
            <p:cNvPr id="80" name="Oval 79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189889" y="916272"/>
              <a:ext cx="166378" cy="1760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09625" y="3701873"/>
            <a:ext cx="333387" cy="333387"/>
            <a:chOff x="9151194" y="898452"/>
            <a:chExt cx="224412" cy="224412"/>
          </a:xfrm>
        </p:grpSpPr>
        <p:sp>
          <p:nvSpPr>
            <p:cNvPr id="83" name="Oval 82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189889" y="916272"/>
              <a:ext cx="166378" cy="1760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4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934480" y="1677880"/>
            <a:ext cx="333387" cy="333387"/>
            <a:chOff x="9151194" y="898452"/>
            <a:chExt cx="224412" cy="224412"/>
          </a:xfrm>
        </p:grpSpPr>
        <p:sp>
          <p:nvSpPr>
            <p:cNvPr id="86" name="Oval 85"/>
            <p:cNvSpPr/>
            <p:nvPr/>
          </p:nvSpPr>
          <p:spPr>
            <a:xfrm>
              <a:off x="9151194" y="898452"/>
              <a:ext cx="224412" cy="224412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189889" y="916272"/>
              <a:ext cx="166378" cy="176097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1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8987782" y="2852463"/>
            <a:ext cx="1785961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987783" y="2203139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 smtClean="0">
                <a:latin typeface="Montserrat" charset="0"/>
                <a:ea typeface="Montserrat" charset="0"/>
                <a:cs typeface="Montserrat" charset="0"/>
              </a:rPr>
              <a:t>18,000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987783" y="2401997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5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Display Screens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987782" y="4672385"/>
            <a:ext cx="1785961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987783" y="4023061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200" b="1" dirty="0">
                <a:latin typeface="Montserrat" charset="0"/>
                <a:ea typeface="Montserrat" charset="0"/>
                <a:cs typeface="Montserrat" charset="0"/>
              </a:rPr>
              <a:t>9</a:t>
            </a:r>
            <a:r>
              <a:rPr lang="en-US" sz="1200" b="1" dirty="0" smtClean="0">
                <a:latin typeface="Montserrat" charset="0"/>
                <a:ea typeface="Montserrat" charset="0"/>
                <a:cs typeface="Montserrat" charset="0"/>
              </a:rPr>
              <a:t>,000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87783" y="4221919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r>
              <a:rPr lang="en-US" sz="15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Heading Text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258712" y="2852463"/>
            <a:ext cx="1785961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23490" y="2203139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200" b="1" dirty="0" smtClean="0">
                <a:latin typeface="Montserrat" charset="0"/>
                <a:ea typeface="Montserrat" charset="0"/>
                <a:cs typeface="Montserrat" charset="0"/>
              </a:rPr>
              <a:t>31,000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58713" y="2401997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Headline Here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258712" y="4672385"/>
            <a:ext cx="1785961" cy="59247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sz="9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text goes here with short.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23490" y="4023061"/>
            <a:ext cx="1621183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200" b="1" dirty="0" smtClean="0">
                <a:latin typeface="Montserrat" charset="0"/>
                <a:ea typeface="Montserrat" charset="0"/>
                <a:cs typeface="Montserrat" charset="0"/>
              </a:rPr>
              <a:t>21,000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258713" y="4221919"/>
            <a:ext cx="1785960" cy="323165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Title Text 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115793" y="2324069"/>
            <a:ext cx="45719" cy="3581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115793" y="4112229"/>
            <a:ext cx="45719" cy="358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886673" y="2324069"/>
            <a:ext cx="45719" cy="3581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886673" y="4112229"/>
            <a:ext cx="45719" cy="358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2" grpId="0" animBg="1"/>
      <p:bldP spid="73" grpId="0" animBg="1"/>
      <p:bldP spid="74" grpId="0" animBg="1"/>
      <p:bldP spid="75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 animBg="1"/>
      <p:bldP spid="102" grpId="0" animBg="1"/>
      <p:bldP spid="105" grpId="0" animBg="1"/>
      <p:bldP spid="1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39124" y="4215490"/>
            <a:ext cx="3113752" cy="1781526"/>
            <a:chOff x="4539124" y="4215490"/>
            <a:chExt cx="3113752" cy="1781526"/>
          </a:xfrm>
        </p:grpSpPr>
        <p:sp>
          <p:nvSpPr>
            <p:cNvPr id="3" name="Shape 6"/>
            <p:cNvSpPr/>
            <p:nvPr/>
          </p:nvSpPr>
          <p:spPr>
            <a:xfrm>
              <a:off x="4539124" y="421549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7"/>
            <p:cNvSpPr/>
            <p:nvPr/>
          </p:nvSpPr>
          <p:spPr>
            <a:xfrm>
              <a:off x="4539124" y="489266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  <a:effectLst>
              <a:outerShdw blurRad="304800" dist="228600" dir="5220000" sx="97000" sy="97000" algn="t" rotWithShape="0">
                <a:prstClr val="black">
                  <a:alpha val="31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39124" y="3452730"/>
            <a:ext cx="3113752" cy="1781527"/>
            <a:chOff x="4539124" y="3452730"/>
            <a:chExt cx="3113752" cy="1781527"/>
          </a:xfrm>
        </p:grpSpPr>
        <p:sp>
          <p:nvSpPr>
            <p:cNvPr id="17" name="Shape 6"/>
            <p:cNvSpPr/>
            <p:nvPr/>
          </p:nvSpPr>
          <p:spPr>
            <a:xfrm>
              <a:off x="4539124" y="345273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7"/>
            <p:cNvSpPr/>
            <p:nvPr/>
          </p:nvSpPr>
          <p:spPr>
            <a:xfrm>
              <a:off x="4539124" y="4129907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39124" y="2689971"/>
            <a:ext cx="3113752" cy="1781526"/>
            <a:chOff x="4539124" y="2689971"/>
            <a:chExt cx="3113752" cy="1781526"/>
          </a:xfrm>
        </p:grpSpPr>
        <p:sp>
          <p:nvSpPr>
            <p:cNvPr id="19" name="Shape 6"/>
            <p:cNvSpPr/>
            <p:nvPr/>
          </p:nvSpPr>
          <p:spPr>
            <a:xfrm>
              <a:off x="4539124" y="2689971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7"/>
            <p:cNvSpPr/>
            <p:nvPr/>
          </p:nvSpPr>
          <p:spPr>
            <a:xfrm>
              <a:off x="4539124" y="3367147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39124" y="1920240"/>
            <a:ext cx="3113752" cy="1781526"/>
            <a:chOff x="4539124" y="1920240"/>
            <a:chExt cx="3113752" cy="1781526"/>
          </a:xfrm>
        </p:grpSpPr>
        <p:sp>
          <p:nvSpPr>
            <p:cNvPr id="21" name="Shape 6"/>
            <p:cNvSpPr/>
            <p:nvPr/>
          </p:nvSpPr>
          <p:spPr>
            <a:xfrm>
              <a:off x="4539124" y="192024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7"/>
            <p:cNvSpPr/>
            <p:nvPr/>
          </p:nvSpPr>
          <p:spPr>
            <a:xfrm>
              <a:off x="4539124" y="259741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6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7279" y="2054498"/>
            <a:ext cx="1696721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divided fill may days air bring is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signs.</a:t>
            </a:r>
            <a:endParaRPr lang="en-US" sz="1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0984" y="2158496"/>
            <a:ext cx="1163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0.2%</a:t>
            </a:r>
            <a:endParaRPr lang="en-US" sz="3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68712" y="4000510"/>
            <a:ext cx="7344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ln w="15875">
                  <a:solidFill>
                    <a:schemeClr val="accent3"/>
                  </a:solidFill>
                </a:ln>
                <a:noFill/>
                <a:latin typeface="FontAwesome" pitchFamily="2" charset="0"/>
              </a:rPr>
              <a:t>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632939" y="4019845"/>
            <a:ext cx="7344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ln w="15875">
                  <a:solidFill>
                    <a:schemeClr val="tx2"/>
                  </a:solidFill>
                </a:ln>
                <a:noFill/>
                <a:latin typeface="FontAwesome" pitchFamily="2" charset="0"/>
              </a:rPr>
              <a:t>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71793" y="3099842"/>
            <a:ext cx="77938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ln w="15875">
                  <a:solidFill>
                    <a:schemeClr val="bg2"/>
                  </a:solidFill>
                </a:ln>
                <a:noFill/>
                <a:latin typeface="FontAwesome" pitchFamily="2" charset="0"/>
              </a:rPr>
              <a:t>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32939" y="3085777"/>
            <a:ext cx="7344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>
                <a:ln w="15875">
                  <a:solidFill>
                    <a:schemeClr val="accent2"/>
                  </a:solidFill>
                </a:ln>
                <a:noFill/>
                <a:latin typeface="FontAwesome" pitchFamily="2" charset="0"/>
              </a:rPr>
              <a:t></a:t>
            </a:r>
          </a:p>
        </p:txBody>
      </p:sp>
      <p:sp>
        <p:nvSpPr>
          <p:cNvPr id="32" name="Freeform 31"/>
          <p:cNvSpPr/>
          <p:nvPr/>
        </p:nvSpPr>
        <p:spPr>
          <a:xfrm>
            <a:off x="3698240" y="2932760"/>
            <a:ext cx="690880" cy="643559"/>
          </a:xfrm>
          <a:custGeom>
            <a:avLst/>
            <a:gdLst>
              <a:gd name="connsiteX0" fmla="*/ 802640 w 802640"/>
              <a:gd name="connsiteY0" fmla="*/ 0 h 690880"/>
              <a:gd name="connsiteX1" fmla="*/ 355600 w 802640"/>
              <a:gd name="connsiteY1" fmla="*/ 690880 h 690880"/>
              <a:gd name="connsiteX2" fmla="*/ 0 w 802640"/>
              <a:gd name="connsiteY2" fmla="*/ 69088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640" h="690880">
                <a:moveTo>
                  <a:pt x="802640" y="0"/>
                </a:moveTo>
                <a:lnTo>
                  <a:pt x="355600" y="690880"/>
                </a:lnTo>
                <a:lnTo>
                  <a:pt x="0" y="69088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81760" y="3324498"/>
            <a:ext cx="1412240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 fill may days air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698240" y="3826840"/>
            <a:ext cx="690880" cy="643559"/>
          </a:xfrm>
          <a:custGeom>
            <a:avLst/>
            <a:gdLst>
              <a:gd name="connsiteX0" fmla="*/ 802640 w 802640"/>
              <a:gd name="connsiteY0" fmla="*/ 0 h 690880"/>
              <a:gd name="connsiteX1" fmla="*/ 355600 w 802640"/>
              <a:gd name="connsiteY1" fmla="*/ 690880 h 690880"/>
              <a:gd name="connsiteX2" fmla="*/ 0 w 802640"/>
              <a:gd name="connsiteY2" fmla="*/ 69088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640" h="690880">
                <a:moveTo>
                  <a:pt x="802640" y="0"/>
                </a:moveTo>
                <a:lnTo>
                  <a:pt x="355600" y="690880"/>
                </a:lnTo>
                <a:lnTo>
                  <a:pt x="0" y="69088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381760" y="4218578"/>
            <a:ext cx="1412240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 fill may days air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258157" y="5234863"/>
            <a:ext cx="2704243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674806" y="5493930"/>
            <a:ext cx="519570" cy="297270"/>
            <a:chOff x="7663324" y="2190870"/>
            <a:chExt cx="3113752" cy="1781526"/>
          </a:xfrm>
        </p:grpSpPr>
        <p:sp>
          <p:nvSpPr>
            <p:cNvPr id="47" name="Shape 6"/>
            <p:cNvSpPr/>
            <p:nvPr/>
          </p:nvSpPr>
          <p:spPr>
            <a:xfrm>
              <a:off x="7663324" y="219087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7"/>
            <p:cNvSpPr/>
            <p:nvPr/>
          </p:nvSpPr>
          <p:spPr>
            <a:xfrm>
              <a:off x="7663324" y="286804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949795" y="5493930"/>
            <a:ext cx="519570" cy="297270"/>
            <a:chOff x="7663324" y="2190870"/>
            <a:chExt cx="3113752" cy="1781526"/>
          </a:xfrm>
        </p:grpSpPr>
        <p:sp>
          <p:nvSpPr>
            <p:cNvPr id="51" name="Shape 6"/>
            <p:cNvSpPr/>
            <p:nvPr/>
          </p:nvSpPr>
          <p:spPr>
            <a:xfrm>
              <a:off x="7663324" y="219087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7"/>
            <p:cNvSpPr/>
            <p:nvPr/>
          </p:nvSpPr>
          <p:spPr>
            <a:xfrm>
              <a:off x="7663324" y="286804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06171" y="5809913"/>
            <a:ext cx="853440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Text Here</a:t>
            </a:r>
            <a:endParaRPr lang="en-US" sz="1000" b="1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76171" y="5809913"/>
            <a:ext cx="853440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Text Here</a:t>
            </a:r>
            <a:endParaRPr lang="en-US" sz="10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87839" y="2054498"/>
            <a:ext cx="1696721" cy="78483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were hath waters divided fill may days air bring is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signs.</a:t>
            </a:r>
            <a:endParaRPr lang="en-US" sz="1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33224" y="2158496"/>
            <a:ext cx="1163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13%</a:t>
            </a:r>
            <a:endParaRPr lang="en-US" sz="30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7782560" y="3616960"/>
            <a:ext cx="701040" cy="731520"/>
          </a:xfrm>
          <a:custGeom>
            <a:avLst/>
            <a:gdLst>
              <a:gd name="connsiteX0" fmla="*/ 0 w 802640"/>
              <a:gd name="connsiteY0" fmla="*/ 650240 h 650240"/>
              <a:gd name="connsiteX1" fmla="*/ 416560 w 802640"/>
              <a:gd name="connsiteY1" fmla="*/ 0 h 650240"/>
              <a:gd name="connsiteX2" fmla="*/ 802640 w 802640"/>
              <a:gd name="connsiteY2" fmla="*/ 0 h 65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640" h="650240">
                <a:moveTo>
                  <a:pt x="0" y="650240"/>
                </a:moveTo>
                <a:lnTo>
                  <a:pt x="416560" y="0"/>
                </a:lnTo>
                <a:lnTo>
                  <a:pt x="802640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387839" y="3294018"/>
            <a:ext cx="1412240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 fill may days air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7782560" y="4460240"/>
            <a:ext cx="701040" cy="731520"/>
          </a:xfrm>
          <a:custGeom>
            <a:avLst/>
            <a:gdLst>
              <a:gd name="connsiteX0" fmla="*/ 0 w 802640"/>
              <a:gd name="connsiteY0" fmla="*/ 650240 h 650240"/>
              <a:gd name="connsiteX1" fmla="*/ 416560 w 802640"/>
              <a:gd name="connsiteY1" fmla="*/ 0 h 650240"/>
              <a:gd name="connsiteX2" fmla="*/ 802640 w 802640"/>
              <a:gd name="connsiteY2" fmla="*/ 0 h 65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640" h="650240">
                <a:moveTo>
                  <a:pt x="0" y="650240"/>
                </a:moveTo>
                <a:lnTo>
                  <a:pt x="416560" y="0"/>
                </a:lnTo>
                <a:lnTo>
                  <a:pt x="802640" y="0"/>
                </a:lnTo>
              </a:path>
            </a:pathLst>
          </a:custGeom>
          <a:noFill/>
          <a:ln>
            <a:solidFill>
              <a:schemeClr val="tx1">
                <a:alpha val="3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87839" y="4218578"/>
            <a:ext cx="1412240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 </a:t>
            </a:r>
            <a:r>
              <a:rPr lang="en-US" sz="10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divided fill may days air </a:t>
            </a:r>
            <a:r>
              <a:rPr lang="en-US" sz="10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10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8248435" y="5234863"/>
            <a:ext cx="2704243" cy="0"/>
          </a:xfrm>
          <a:prstGeom prst="line">
            <a:avLst/>
          </a:prstGeom>
          <a:ln w="6350"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8665084" y="5493930"/>
            <a:ext cx="519570" cy="297270"/>
            <a:chOff x="7663324" y="2190870"/>
            <a:chExt cx="3113752" cy="1781526"/>
          </a:xfrm>
        </p:grpSpPr>
        <p:sp>
          <p:nvSpPr>
            <p:cNvPr id="64" name="Shape 6"/>
            <p:cNvSpPr/>
            <p:nvPr/>
          </p:nvSpPr>
          <p:spPr>
            <a:xfrm>
              <a:off x="7663324" y="219087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7"/>
            <p:cNvSpPr/>
            <p:nvPr/>
          </p:nvSpPr>
          <p:spPr>
            <a:xfrm>
              <a:off x="7663324" y="286804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940073" y="5493930"/>
            <a:ext cx="519570" cy="297270"/>
            <a:chOff x="7663324" y="2190870"/>
            <a:chExt cx="3113752" cy="1781526"/>
          </a:xfrm>
        </p:grpSpPr>
        <p:sp>
          <p:nvSpPr>
            <p:cNvPr id="67" name="Shape 6"/>
            <p:cNvSpPr/>
            <p:nvPr/>
          </p:nvSpPr>
          <p:spPr>
            <a:xfrm>
              <a:off x="7663324" y="2190870"/>
              <a:ext cx="3113752" cy="134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7"/>
            <p:cNvSpPr/>
            <p:nvPr/>
          </p:nvSpPr>
          <p:spPr>
            <a:xfrm>
              <a:off x="7663324" y="2868046"/>
              <a:ext cx="3112626" cy="110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83"/>
                  </a:moveTo>
                  <a:cubicBezTo>
                    <a:pt x="171" y="15942"/>
                    <a:pt x="4940" y="21600"/>
                    <a:pt x="10799" y="21600"/>
                  </a:cubicBezTo>
                  <a:cubicBezTo>
                    <a:pt x="16679" y="21600"/>
                    <a:pt x="21462" y="15901"/>
                    <a:pt x="21600" y="8807"/>
                  </a:cubicBezTo>
                  <a:lnTo>
                    <a:pt x="21598" y="14"/>
                  </a:lnTo>
                  <a:cubicBezTo>
                    <a:pt x="21420" y="7065"/>
                    <a:pt x="16653" y="12715"/>
                    <a:pt x="10799" y="12715"/>
                  </a:cubicBezTo>
                  <a:cubicBezTo>
                    <a:pt x="4941" y="12715"/>
                    <a:pt x="172" y="7058"/>
                    <a:pt x="0" y="0"/>
                  </a:cubicBezTo>
                  <a:cubicBezTo>
                    <a:pt x="0" y="0"/>
                    <a:pt x="0" y="8883"/>
                    <a:pt x="0" y="88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  <a:effectLst>
              <a:outerShdw blurRad="1397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496449" y="5809913"/>
            <a:ext cx="853440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Text Here</a:t>
            </a:r>
            <a:endParaRPr lang="en-US" sz="1000" b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66449" y="5809913"/>
            <a:ext cx="853440" cy="3231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Text Here</a:t>
            </a:r>
            <a:endParaRPr lang="en-US" sz="1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39492" y="3186668"/>
            <a:ext cx="78950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12%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39492" y="3948668"/>
            <a:ext cx="78950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39492" y="4730988"/>
            <a:ext cx="78950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89%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39492" y="5513308"/>
            <a:ext cx="78950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rPr>
              <a:t>76%</a:t>
            </a:r>
            <a:endParaRPr lang="en-US" dirty="0">
              <a:solidFill>
                <a:srgbClr val="FEFEF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8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  <p:bldP spid="36" grpId="0" animBg="1"/>
      <p:bldP spid="37" grpId="0"/>
      <p:bldP spid="53" grpId="0"/>
      <p:bldP spid="54" grpId="0"/>
      <p:bldP spid="55" grpId="0"/>
      <p:bldP spid="56" grpId="0"/>
      <p:bldP spid="58" grpId="0" animBg="1"/>
      <p:bldP spid="59" grpId="0"/>
      <p:bldP spid="60" grpId="0" animBg="1"/>
      <p:bldP spid="61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493274"/>
            <a:ext cx="6248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smtClean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Infographic :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Layer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7</a:t>
            </a:r>
            <a:endParaRPr lang="en-US" sz="3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897" y="975954"/>
            <a:ext cx="7218432" cy="24622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The example text goes here with your own detailed summery.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Lorem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b="1" dirty="0" err="1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i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psum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dolor sit </a:t>
            </a:r>
            <a:r>
              <a:rPr lang="en-US" sz="1000" b="1" dirty="0" err="1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amet</a:t>
            </a:r>
            <a:r>
              <a:rPr lang="en-US" sz="1000" b="1" dirty="0" smtClean="0">
                <a:solidFill>
                  <a:schemeClr val="bg2"/>
                </a:solidFill>
                <a:latin typeface="Montserrat Light" charset="0"/>
                <a:ea typeface="Montserrat Light" charset="0"/>
                <a:cs typeface="Montserrat Light" charset="0"/>
              </a:rPr>
              <a:t> example text line.</a:t>
            </a:r>
          </a:p>
        </p:txBody>
      </p:sp>
      <p:grpSp>
        <p:nvGrpSpPr>
          <p:cNvPr id="19" name="Group 18"/>
          <p:cNvGrpSpPr/>
          <p:nvPr/>
        </p:nvGrpSpPr>
        <p:grpSpPr>
          <a:xfrm rot="2220841">
            <a:off x="3751241" y="3658975"/>
            <a:ext cx="4669748" cy="4557164"/>
            <a:chOff x="1138710" y="1460181"/>
            <a:chExt cx="5182239" cy="5057298"/>
          </a:xfrm>
        </p:grpSpPr>
        <p:sp>
          <p:nvSpPr>
            <p:cNvPr id="5" name="Shape 6"/>
            <p:cNvSpPr/>
            <p:nvPr/>
          </p:nvSpPr>
          <p:spPr>
            <a:xfrm>
              <a:off x="1549996" y="1595462"/>
              <a:ext cx="4770906" cy="477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5" extrusionOk="0">
                  <a:moveTo>
                    <a:pt x="17646" y="4729"/>
                  </a:moveTo>
                  <a:cubicBezTo>
                    <a:pt x="20257" y="9252"/>
                    <a:pt x="18707" y="15035"/>
                    <a:pt x="14185" y="17646"/>
                  </a:cubicBezTo>
                  <a:cubicBezTo>
                    <a:pt x="9662" y="20257"/>
                    <a:pt x="3879" y="18707"/>
                    <a:pt x="1268" y="14185"/>
                  </a:cubicBezTo>
                  <a:cubicBezTo>
                    <a:pt x="-1343" y="9662"/>
                    <a:pt x="207" y="3879"/>
                    <a:pt x="4729" y="1268"/>
                  </a:cubicBezTo>
                  <a:cubicBezTo>
                    <a:pt x="9252" y="-1343"/>
                    <a:pt x="15035" y="207"/>
                    <a:pt x="17646" y="472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7"/>
            <p:cNvSpPr/>
            <p:nvPr/>
          </p:nvSpPr>
          <p:spPr>
            <a:xfrm>
              <a:off x="1549996" y="1595462"/>
              <a:ext cx="4770953" cy="477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21176" extrusionOk="0">
                  <a:moveTo>
                    <a:pt x="10050" y="3"/>
                  </a:moveTo>
                  <a:cubicBezTo>
                    <a:pt x="8310" y="-39"/>
                    <a:pt x="6538" y="415"/>
                    <a:pt x="4921" y="1420"/>
                  </a:cubicBezTo>
                  <a:cubicBezTo>
                    <a:pt x="1262" y="3694"/>
                    <a:pt x="-527" y="8115"/>
                    <a:pt x="137" y="12351"/>
                  </a:cubicBezTo>
                  <a:lnTo>
                    <a:pt x="135" y="12352"/>
                  </a:lnTo>
                  <a:lnTo>
                    <a:pt x="138" y="12356"/>
                  </a:lnTo>
                  <a:cubicBezTo>
                    <a:pt x="328" y="13564"/>
                    <a:pt x="717" y="14759"/>
                    <a:pt x="1320" y="15882"/>
                  </a:cubicBezTo>
                  <a:cubicBezTo>
                    <a:pt x="2532" y="18141"/>
                    <a:pt x="4401" y="19736"/>
                    <a:pt x="6517" y="20552"/>
                  </a:cubicBezTo>
                  <a:lnTo>
                    <a:pt x="6555" y="20624"/>
                  </a:lnTo>
                  <a:lnTo>
                    <a:pt x="6612" y="20589"/>
                  </a:lnTo>
                  <a:cubicBezTo>
                    <a:pt x="9216" y="21561"/>
                    <a:pt x="12182" y="21356"/>
                    <a:pt x="14756" y="19756"/>
                  </a:cubicBezTo>
                  <a:cubicBezTo>
                    <a:pt x="19461" y="16833"/>
                    <a:pt x="21073" y="10359"/>
                    <a:pt x="18357" y="5295"/>
                  </a:cubicBezTo>
                  <a:cubicBezTo>
                    <a:pt x="16574" y="1972"/>
                    <a:pt x="13371" y="83"/>
                    <a:pt x="10050" y="3"/>
                  </a:cubicBezTo>
                  <a:close/>
                  <a:moveTo>
                    <a:pt x="9827" y="382"/>
                  </a:moveTo>
                  <a:lnTo>
                    <a:pt x="10701" y="2013"/>
                  </a:lnTo>
                  <a:cubicBezTo>
                    <a:pt x="10049" y="2071"/>
                    <a:pt x="9358" y="2194"/>
                    <a:pt x="8637" y="2404"/>
                  </a:cubicBezTo>
                  <a:lnTo>
                    <a:pt x="7693" y="644"/>
                  </a:lnTo>
                  <a:cubicBezTo>
                    <a:pt x="8399" y="468"/>
                    <a:pt x="9115" y="382"/>
                    <a:pt x="9827" y="382"/>
                  </a:cubicBezTo>
                  <a:close/>
                  <a:moveTo>
                    <a:pt x="10218" y="382"/>
                  </a:moveTo>
                  <a:cubicBezTo>
                    <a:pt x="10922" y="414"/>
                    <a:pt x="11619" y="528"/>
                    <a:pt x="12297" y="723"/>
                  </a:cubicBezTo>
                  <a:cubicBezTo>
                    <a:pt x="12420" y="759"/>
                    <a:pt x="12542" y="798"/>
                    <a:pt x="12663" y="839"/>
                  </a:cubicBezTo>
                  <a:lnTo>
                    <a:pt x="13017" y="1499"/>
                  </a:lnTo>
                  <a:cubicBezTo>
                    <a:pt x="13009" y="1502"/>
                    <a:pt x="13002" y="1503"/>
                    <a:pt x="12994" y="1505"/>
                  </a:cubicBezTo>
                  <a:cubicBezTo>
                    <a:pt x="12896" y="1526"/>
                    <a:pt x="12812" y="1540"/>
                    <a:pt x="12814" y="1578"/>
                  </a:cubicBezTo>
                  <a:cubicBezTo>
                    <a:pt x="12816" y="1616"/>
                    <a:pt x="12880" y="1633"/>
                    <a:pt x="12954" y="1636"/>
                  </a:cubicBezTo>
                  <a:cubicBezTo>
                    <a:pt x="13018" y="1638"/>
                    <a:pt x="13067" y="1636"/>
                    <a:pt x="13108" y="1668"/>
                  </a:cubicBezTo>
                  <a:lnTo>
                    <a:pt x="13341" y="2102"/>
                  </a:lnTo>
                  <a:cubicBezTo>
                    <a:pt x="13234" y="2084"/>
                    <a:pt x="13124" y="2069"/>
                    <a:pt x="13012" y="2054"/>
                  </a:cubicBezTo>
                  <a:cubicBezTo>
                    <a:pt x="12427" y="1977"/>
                    <a:pt x="11776" y="1941"/>
                    <a:pt x="11073" y="1978"/>
                  </a:cubicBezTo>
                  <a:lnTo>
                    <a:pt x="10218" y="382"/>
                  </a:lnTo>
                  <a:close/>
                  <a:moveTo>
                    <a:pt x="7364" y="722"/>
                  </a:moveTo>
                  <a:lnTo>
                    <a:pt x="8313" y="2493"/>
                  </a:lnTo>
                  <a:cubicBezTo>
                    <a:pt x="7580" y="2732"/>
                    <a:pt x="6819" y="3065"/>
                    <a:pt x="6041" y="3513"/>
                  </a:cubicBezTo>
                  <a:lnTo>
                    <a:pt x="5090" y="1738"/>
                  </a:lnTo>
                  <a:cubicBezTo>
                    <a:pt x="5821" y="1285"/>
                    <a:pt x="6586" y="948"/>
                    <a:pt x="7364" y="722"/>
                  </a:cubicBezTo>
                  <a:close/>
                  <a:moveTo>
                    <a:pt x="13137" y="1019"/>
                  </a:moveTo>
                  <a:cubicBezTo>
                    <a:pt x="13946" y="1341"/>
                    <a:pt x="14718" y="1783"/>
                    <a:pt x="15426" y="2335"/>
                  </a:cubicBezTo>
                  <a:cubicBezTo>
                    <a:pt x="15426" y="2335"/>
                    <a:pt x="15662" y="2778"/>
                    <a:pt x="15662" y="2778"/>
                  </a:cubicBezTo>
                  <a:cubicBezTo>
                    <a:pt x="15472" y="2696"/>
                    <a:pt x="15229" y="2600"/>
                    <a:pt x="14936" y="2502"/>
                  </a:cubicBezTo>
                  <a:cubicBezTo>
                    <a:pt x="14935" y="2480"/>
                    <a:pt x="14932" y="2459"/>
                    <a:pt x="14928" y="2441"/>
                  </a:cubicBezTo>
                  <a:cubicBezTo>
                    <a:pt x="14910" y="2375"/>
                    <a:pt x="14833" y="2267"/>
                    <a:pt x="14809" y="2223"/>
                  </a:cubicBezTo>
                  <a:cubicBezTo>
                    <a:pt x="14786" y="2179"/>
                    <a:pt x="14643" y="2151"/>
                    <a:pt x="14629" y="2091"/>
                  </a:cubicBezTo>
                  <a:cubicBezTo>
                    <a:pt x="14616" y="2032"/>
                    <a:pt x="14569" y="2011"/>
                    <a:pt x="14649" y="1923"/>
                  </a:cubicBezTo>
                  <a:cubicBezTo>
                    <a:pt x="14649" y="1923"/>
                    <a:pt x="13790" y="1370"/>
                    <a:pt x="13222" y="1177"/>
                  </a:cubicBezTo>
                  <a:lnTo>
                    <a:pt x="13137" y="1019"/>
                  </a:lnTo>
                  <a:close/>
                  <a:moveTo>
                    <a:pt x="4822" y="1911"/>
                  </a:moveTo>
                  <a:lnTo>
                    <a:pt x="5768" y="3674"/>
                  </a:lnTo>
                  <a:cubicBezTo>
                    <a:pt x="5740" y="3691"/>
                    <a:pt x="5712" y="3707"/>
                    <a:pt x="5685" y="3724"/>
                  </a:cubicBezTo>
                  <a:cubicBezTo>
                    <a:pt x="5479" y="3852"/>
                    <a:pt x="5272" y="3988"/>
                    <a:pt x="5064" y="4133"/>
                  </a:cubicBezTo>
                  <a:cubicBezTo>
                    <a:pt x="4985" y="4188"/>
                    <a:pt x="4511" y="4541"/>
                    <a:pt x="3896" y="5170"/>
                  </a:cubicBezTo>
                  <a:lnTo>
                    <a:pt x="2999" y="3497"/>
                  </a:lnTo>
                  <a:cubicBezTo>
                    <a:pt x="3532" y="2902"/>
                    <a:pt x="4142" y="2367"/>
                    <a:pt x="4822" y="1911"/>
                  </a:cubicBezTo>
                  <a:close/>
                  <a:moveTo>
                    <a:pt x="11981" y="2298"/>
                  </a:moveTo>
                  <a:cubicBezTo>
                    <a:pt x="12208" y="2305"/>
                    <a:pt x="12427" y="2319"/>
                    <a:pt x="12639" y="2339"/>
                  </a:cubicBezTo>
                  <a:cubicBezTo>
                    <a:pt x="12972" y="2372"/>
                    <a:pt x="13285" y="2419"/>
                    <a:pt x="13577" y="2475"/>
                  </a:cubicBezTo>
                  <a:lnTo>
                    <a:pt x="13761" y="2820"/>
                  </a:lnTo>
                  <a:cubicBezTo>
                    <a:pt x="13716" y="2808"/>
                    <a:pt x="13678" y="2794"/>
                    <a:pt x="13643" y="2784"/>
                  </a:cubicBezTo>
                  <a:cubicBezTo>
                    <a:pt x="13600" y="2771"/>
                    <a:pt x="13617" y="2770"/>
                    <a:pt x="13557" y="2759"/>
                  </a:cubicBezTo>
                  <a:cubicBezTo>
                    <a:pt x="13496" y="2747"/>
                    <a:pt x="13484" y="2726"/>
                    <a:pt x="13420" y="2776"/>
                  </a:cubicBezTo>
                  <a:cubicBezTo>
                    <a:pt x="13356" y="2825"/>
                    <a:pt x="13252" y="2870"/>
                    <a:pt x="13186" y="2882"/>
                  </a:cubicBezTo>
                  <a:cubicBezTo>
                    <a:pt x="13120" y="2894"/>
                    <a:pt x="13048" y="2861"/>
                    <a:pt x="12997" y="2902"/>
                  </a:cubicBezTo>
                  <a:cubicBezTo>
                    <a:pt x="12947" y="2943"/>
                    <a:pt x="12829" y="2996"/>
                    <a:pt x="12937" y="3027"/>
                  </a:cubicBezTo>
                  <a:cubicBezTo>
                    <a:pt x="13044" y="3057"/>
                    <a:pt x="13105" y="3069"/>
                    <a:pt x="13204" y="3085"/>
                  </a:cubicBezTo>
                  <a:cubicBezTo>
                    <a:pt x="13304" y="3101"/>
                    <a:pt x="13403" y="3050"/>
                    <a:pt x="13448" y="3099"/>
                  </a:cubicBezTo>
                  <a:cubicBezTo>
                    <a:pt x="13493" y="3149"/>
                    <a:pt x="13460" y="3189"/>
                    <a:pt x="13562" y="3175"/>
                  </a:cubicBezTo>
                  <a:cubicBezTo>
                    <a:pt x="13661" y="3161"/>
                    <a:pt x="13773" y="3138"/>
                    <a:pt x="13901" y="3080"/>
                  </a:cubicBezTo>
                  <a:lnTo>
                    <a:pt x="13980" y="3224"/>
                  </a:lnTo>
                  <a:cubicBezTo>
                    <a:pt x="13936" y="3238"/>
                    <a:pt x="13906" y="3253"/>
                    <a:pt x="13913" y="3288"/>
                  </a:cubicBezTo>
                  <a:cubicBezTo>
                    <a:pt x="13917" y="3307"/>
                    <a:pt x="13924" y="3325"/>
                    <a:pt x="13937" y="3340"/>
                  </a:cubicBezTo>
                  <a:cubicBezTo>
                    <a:pt x="13507" y="3348"/>
                    <a:pt x="13030" y="3386"/>
                    <a:pt x="12508" y="3468"/>
                  </a:cubicBezTo>
                  <a:cubicBezTo>
                    <a:pt x="12485" y="3444"/>
                    <a:pt x="12464" y="3392"/>
                    <a:pt x="12401" y="3418"/>
                  </a:cubicBezTo>
                  <a:cubicBezTo>
                    <a:pt x="12333" y="3445"/>
                    <a:pt x="12307" y="3470"/>
                    <a:pt x="12254" y="3474"/>
                  </a:cubicBezTo>
                  <a:cubicBezTo>
                    <a:pt x="12201" y="3477"/>
                    <a:pt x="12158" y="3423"/>
                    <a:pt x="12127" y="3494"/>
                  </a:cubicBezTo>
                  <a:cubicBezTo>
                    <a:pt x="12120" y="3509"/>
                    <a:pt x="12122" y="3523"/>
                    <a:pt x="12126" y="3536"/>
                  </a:cubicBezTo>
                  <a:cubicBezTo>
                    <a:pt x="12072" y="3546"/>
                    <a:pt x="12017" y="3558"/>
                    <a:pt x="11963" y="3569"/>
                  </a:cubicBezTo>
                  <a:lnTo>
                    <a:pt x="11283" y="2299"/>
                  </a:lnTo>
                  <a:cubicBezTo>
                    <a:pt x="11522" y="2291"/>
                    <a:pt x="11755" y="2291"/>
                    <a:pt x="11981" y="2298"/>
                  </a:cubicBezTo>
                  <a:close/>
                  <a:moveTo>
                    <a:pt x="10913" y="2335"/>
                  </a:moveTo>
                  <a:lnTo>
                    <a:pt x="11624" y="3659"/>
                  </a:lnTo>
                  <a:cubicBezTo>
                    <a:pt x="11023" y="3802"/>
                    <a:pt x="10374" y="4003"/>
                    <a:pt x="9683" y="4280"/>
                  </a:cubicBezTo>
                  <a:cubicBezTo>
                    <a:pt x="9683" y="4280"/>
                    <a:pt x="8837" y="2703"/>
                    <a:pt x="8837" y="2703"/>
                  </a:cubicBezTo>
                  <a:cubicBezTo>
                    <a:pt x="9565" y="2496"/>
                    <a:pt x="10260" y="2383"/>
                    <a:pt x="10913" y="2335"/>
                  </a:cubicBezTo>
                  <a:close/>
                  <a:moveTo>
                    <a:pt x="8510" y="2802"/>
                  </a:moveTo>
                  <a:cubicBezTo>
                    <a:pt x="8510" y="2802"/>
                    <a:pt x="9372" y="4410"/>
                    <a:pt x="9372" y="4410"/>
                  </a:cubicBezTo>
                  <a:cubicBezTo>
                    <a:pt x="8675" y="4707"/>
                    <a:pt x="7937" y="5078"/>
                    <a:pt x="7162" y="5545"/>
                  </a:cubicBezTo>
                  <a:lnTo>
                    <a:pt x="6233" y="3813"/>
                  </a:lnTo>
                  <a:cubicBezTo>
                    <a:pt x="7015" y="3364"/>
                    <a:pt x="7778" y="3035"/>
                    <a:pt x="8510" y="2802"/>
                  </a:cubicBezTo>
                  <a:close/>
                  <a:moveTo>
                    <a:pt x="14849" y="2802"/>
                  </a:moveTo>
                  <a:cubicBezTo>
                    <a:pt x="15435" y="2997"/>
                    <a:pt x="15822" y="3189"/>
                    <a:pt x="15953" y="3259"/>
                  </a:cubicBezTo>
                  <a:cubicBezTo>
                    <a:pt x="15957" y="3260"/>
                    <a:pt x="15959" y="3262"/>
                    <a:pt x="15962" y="3264"/>
                  </a:cubicBezTo>
                  <a:lnTo>
                    <a:pt x="16134" y="3584"/>
                  </a:lnTo>
                  <a:cubicBezTo>
                    <a:pt x="15949" y="3532"/>
                    <a:pt x="15705" y="3476"/>
                    <a:pt x="15407" y="3430"/>
                  </a:cubicBezTo>
                  <a:cubicBezTo>
                    <a:pt x="15375" y="3386"/>
                    <a:pt x="15324" y="3352"/>
                    <a:pt x="15260" y="3329"/>
                  </a:cubicBezTo>
                  <a:cubicBezTo>
                    <a:pt x="15171" y="3297"/>
                    <a:pt x="15140" y="3239"/>
                    <a:pt x="15046" y="3200"/>
                  </a:cubicBezTo>
                  <a:cubicBezTo>
                    <a:pt x="14952" y="3161"/>
                    <a:pt x="14915" y="3125"/>
                    <a:pt x="14865" y="3098"/>
                  </a:cubicBezTo>
                  <a:cubicBezTo>
                    <a:pt x="14814" y="3071"/>
                    <a:pt x="14693" y="3118"/>
                    <a:pt x="14718" y="3064"/>
                  </a:cubicBezTo>
                  <a:cubicBezTo>
                    <a:pt x="14743" y="3009"/>
                    <a:pt x="14873" y="2947"/>
                    <a:pt x="14867" y="2902"/>
                  </a:cubicBezTo>
                  <a:cubicBezTo>
                    <a:pt x="14864" y="2879"/>
                    <a:pt x="14857" y="2839"/>
                    <a:pt x="14849" y="2802"/>
                  </a:cubicBezTo>
                  <a:close/>
                  <a:moveTo>
                    <a:pt x="16134" y="2930"/>
                  </a:moveTo>
                  <a:cubicBezTo>
                    <a:pt x="16882" y="3642"/>
                    <a:pt x="17538" y="4495"/>
                    <a:pt x="18065" y="5477"/>
                  </a:cubicBezTo>
                  <a:cubicBezTo>
                    <a:pt x="18592" y="6459"/>
                    <a:pt x="18949" y="7495"/>
                    <a:pt x="19148" y="8548"/>
                  </a:cubicBezTo>
                  <a:cubicBezTo>
                    <a:pt x="19148" y="8548"/>
                    <a:pt x="16134" y="2930"/>
                    <a:pt x="16134" y="2930"/>
                  </a:cubicBezTo>
                  <a:close/>
                  <a:moveTo>
                    <a:pt x="14241" y="3057"/>
                  </a:moveTo>
                  <a:cubicBezTo>
                    <a:pt x="14260" y="3063"/>
                    <a:pt x="14273" y="3066"/>
                    <a:pt x="14273" y="3066"/>
                  </a:cubicBezTo>
                  <a:cubicBezTo>
                    <a:pt x="14273" y="3066"/>
                    <a:pt x="14266" y="3073"/>
                    <a:pt x="14255" y="3082"/>
                  </a:cubicBezTo>
                  <a:cubicBezTo>
                    <a:pt x="14255" y="3082"/>
                    <a:pt x="14241" y="3057"/>
                    <a:pt x="14241" y="3057"/>
                  </a:cubicBezTo>
                  <a:close/>
                  <a:moveTo>
                    <a:pt x="2746" y="3779"/>
                  </a:moveTo>
                  <a:lnTo>
                    <a:pt x="3635" y="5436"/>
                  </a:lnTo>
                  <a:cubicBezTo>
                    <a:pt x="3327" y="5769"/>
                    <a:pt x="2996" y="6163"/>
                    <a:pt x="2667" y="6618"/>
                  </a:cubicBezTo>
                  <a:cubicBezTo>
                    <a:pt x="2528" y="6811"/>
                    <a:pt x="2388" y="7016"/>
                    <a:pt x="2252" y="7231"/>
                  </a:cubicBezTo>
                  <a:lnTo>
                    <a:pt x="1461" y="5756"/>
                  </a:lnTo>
                  <a:cubicBezTo>
                    <a:pt x="1812" y="5050"/>
                    <a:pt x="2242" y="4386"/>
                    <a:pt x="2746" y="3779"/>
                  </a:cubicBezTo>
                  <a:close/>
                  <a:moveTo>
                    <a:pt x="12636" y="3821"/>
                  </a:moveTo>
                  <a:cubicBezTo>
                    <a:pt x="12564" y="3867"/>
                    <a:pt x="12471" y="3923"/>
                    <a:pt x="12445" y="3975"/>
                  </a:cubicBezTo>
                  <a:cubicBezTo>
                    <a:pt x="12410" y="4046"/>
                    <a:pt x="12435" y="4060"/>
                    <a:pt x="12351" y="4141"/>
                  </a:cubicBezTo>
                  <a:cubicBezTo>
                    <a:pt x="12324" y="4167"/>
                    <a:pt x="12297" y="4188"/>
                    <a:pt x="12269" y="4206"/>
                  </a:cubicBezTo>
                  <a:lnTo>
                    <a:pt x="12111" y="3913"/>
                  </a:lnTo>
                  <a:cubicBezTo>
                    <a:pt x="12291" y="3877"/>
                    <a:pt x="12466" y="3846"/>
                    <a:pt x="12636" y="3821"/>
                  </a:cubicBezTo>
                  <a:close/>
                  <a:moveTo>
                    <a:pt x="15777" y="3906"/>
                  </a:moveTo>
                  <a:cubicBezTo>
                    <a:pt x="16070" y="3972"/>
                    <a:pt x="16266" y="4040"/>
                    <a:pt x="16359" y="4075"/>
                  </a:cubicBezTo>
                  <a:lnTo>
                    <a:pt x="16684" y="4681"/>
                  </a:lnTo>
                  <a:cubicBezTo>
                    <a:pt x="16611" y="4667"/>
                    <a:pt x="16489" y="4660"/>
                    <a:pt x="16399" y="4640"/>
                  </a:cubicBezTo>
                  <a:cubicBezTo>
                    <a:pt x="16296" y="4617"/>
                    <a:pt x="16237" y="4644"/>
                    <a:pt x="16223" y="4584"/>
                  </a:cubicBezTo>
                  <a:cubicBezTo>
                    <a:pt x="16209" y="4524"/>
                    <a:pt x="16229" y="4492"/>
                    <a:pt x="16174" y="4458"/>
                  </a:cubicBezTo>
                  <a:cubicBezTo>
                    <a:pt x="16119" y="4424"/>
                    <a:pt x="16110" y="4372"/>
                    <a:pt x="16046" y="4353"/>
                  </a:cubicBezTo>
                  <a:cubicBezTo>
                    <a:pt x="15981" y="4335"/>
                    <a:pt x="15881" y="4320"/>
                    <a:pt x="15793" y="4325"/>
                  </a:cubicBezTo>
                  <a:cubicBezTo>
                    <a:pt x="15705" y="4331"/>
                    <a:pt x="15651" y="4365"/>
                    <a:pt x="15662" y="4319"/>
                  </a:cubicBezTo>
                  <a:cubicBezTo>
                    <a:pt x="15674" y="4272"/>
                    <a:pt x="15742" y="4230"/>
                    <a:pt x="15767" y="4175"/>
                  </a:cubicBezTo>
                  <a:cubicBezTo>
                    <a:pt x="15792" y="4121"/>
                    <a:pt x="15794" y="4091"/>
                    <a:pt x="15794" y="4023"/>
                  </a:cubicBezTo>
                  <a:cubicBezTo>
                    <a:pt x="15794" y="3989"/>
                    <a:pt x="15790" y="3949"/>
                    <a:pt x="15777" y="3906"/>
                  </a:cubicBezTo>
                  <a:close/>
                  <a:moveTo>
                    <a:pt x="5929" y="3991"/>
                  </a:moveTo>
                  <a:lnTo>
                    <a:pt x="6860" y="5726"/>
                  </a:lnTo>
                  <a:cubicBezTo>
                    <a:pt x="6804" y="5762"/>
                    <a:pt x="6748" y="5796"/>
                    <a:pt x="6692" y="5832"/>
                  </a:cubicBezTo>
                  <a:cubicBezTo>
                    <a:pt x="6676" y="5829"/>
                    <a:pt x="6660" y="5826"/>
                    <a:pt x="6645" y="5826"/>
                  </a:cubicBezTo>
                  <a:cubicBezTo>
                    <a:pt x="6589" y="5824"/>
                    <a:pt x="6526" y="5806"/>
                    <a:pt x="6479" y="5821"/>
                  </a:cubicBezTo>
                  <a:cubicBezTo>
                    <a:pt x="6432" y="5835"/>
                    <a:pt x="6372" y="5798"/>
                    <a:pt x="6323" y="5785"/>
                  </a:cubicBezTo>
                  <a:cubicBezTo>
                    <a:pt x="6275" y="5771"/>
                    <a:pt x="6210" y="5753"/>
                    <a:pt x="6152" y="5797"/>
                  </a:cubicBezTo>
                  <a:cubicBezTo>
                    <a:pt x="6094" y="5840"/>
                    <a:pt x="6116" y="5855"/>
                    <a:pt x="6035" y="5883"/>
                  </a:cubicBezTo>
                  <a:cubicBezTo>
                    <a:pt x="5955" y="5911"/>
                    <a:pt x="5938" y="5907"/>
                    <a:pt x="5833" y="5913"/>
                  </a:cubicBezTo>
                  <a:cubicBezTo>
                    <a:pt x="5728" y="5920"/>
                    <a:pt x="5643" y="5915"/>
                    <a:pt x="5649" y="5977"/>
                  </a:cubicBezTo>
                  <a:cubicBezTo>
                    <a:pt x="5655" y="6039"/>
                    <a:pt x="5731" y="6080"/>
                    <a:pt x="5837" y="6073"/>
                  </a:cubicBezTo>
                  <a:cubicBezTo>
                    <a:pt x="5942" y="6066"/>
                    <a:pt x="6021" y="6060"/>
                    <a:pt x="6070" y="6074"/>
                  </a:cubicBezTo>
                  <a:cubicBezTo>
                    <a:pt x="6118" y="6088"/>
                    <a:pt x="6201" y="6065"/>
                    <a:pt x="6148" y="6120"/>
                  </a:cubicBezTo>
                  <a:cubicBezTo>
                    <a:pt x="6096" y="6175"/>
                    <a:pt x="6019" y="6157"/>
                    <a:pt x="6044" y="6229"/>
                  </a:cubicBezTo>
                  <a:cubicBezTo>
                    <a:pt x="6047" y="6239"/>
                    <a:pt x="6050" y="6248"/>
                    <a:pt x="6055" y="6257"/>
                  </a:cubicBezTo>
                  <a:cubicBezTo>
                    <a:pt x="5996" y="6299"/>
                    <a:pt x="5917" y="6359"/>
                    <a:pt x="5821" y="6433"/>
                  </a:cubicBezTo>
                  <a:cubicBezTo>
                    <a:pt x="5818" y="6433"/>
                    <a:pt x="5815" y="6432"/>
                    <a:pt x="5811" y="6432"/>
                  </a:cubicBezTo>
                  <a:cubicBezTo>
                    <a:pt x="5758" y="6436"/>
                    <a:pt x="5690" y="6435"/>
                    <a:pt x="5595" y="6487"/>
                  </a:cubicBezTo>
                  <a:cubicBezTo>
                    <a:pt x="5500" y="6538"/>
                    <a:pt x="5423" y="6600"/>
                    <a:pt x="5371" y="6603"/>
                  </a:cubicBezTo>
                  <a:cubicBezTo>
                    <a:pt x="5318" y="6607"/>
                    <a:pt x="5296" y="6590"/>
                    <a:pt x="5223" y="6658"/>
                  </a:cubicBezTo>
                  <a:cubicBezTo>
                    <a:pt x="5150" y="6725"/>
                    <a:pt x="5072" y="6759"/>
                    <a:pt x="4971" y="6800"/>
                  </a:cubicBezTo>
                  <a:cubicBezTo>
                    <a:pt x="4895" y="6830"/>
                    <a:pt x="4847" y="6841"/>
                    <a:pt x="4795" y="6861"/>
                  </a:cubicBezTo>
                  <a:cubicBezTo>
                    <a:pt x="4795" y="6861"/>
                    <a:pt x="4064" y="5498"/>
                    <a:pt x="4064" y="5498"/>
                  </a:cubicBezTo>
                  <a:cubicBezTo>
                    <a:pt x="4690" y="4848"/>
                    <a:pt x="5179" y="4483"/>
                    <a:pt x="5241" y="4441"/>
                  </a:cubicBezTo>
                  <a:cubicBezTo>
                    <a:pt x="5444" y="4299"/>
                    <a:pt x="5645" y="4166"/>
                    <a:pt x="5846" y="4041"/>
                  </a:cubicBezTo>
                  <a:cubicBezTo>
                    <a:pt x="5874" y="4024"/>
                    <a:pt x="5901" y="4008"/>
                    <a:pt x="5929" y="3991"/>
                  </a:cubicBezTo>
                  <a:close/>
                  <a:moveTo>
                    <a:pt x="11769" y="3991"/>
                  </a:moveTo>
                  <a:lnTo>
                    <a:pt x="11941" y="4311"/>
                  </a:lnTo>
                  <a:cubicBezTo>
                    <a:pt x="11898" y="4315"/>
                    <a:pt x="11861" y="4316"/>
                    <a:pt x="11840" y="4309"/>
                  </a:cubicBezTo>
                  <a:cubicBezTo>
                    <a:pt x="11797" y="4297"/>
                    <a:pt x="11759" y="4261"/>
                    <a:pt x="11713" y="4309"/>
                  </a:cubicBezTo>
                  <a:cubicBezTo>
                    <a:pt x="11666" y="4358"/>
                    <a:pt x="11565" y="4442"/>
                    <a:pt x="11508" y="4506"/>
                  </a:cubicBezTo>
                  <a:cubicBezTo>
                    <a:pt x="11452" y="4570"/>
                    <a:pt x="11396" y="4634"/>
                    <a:pt x="11466" y="4629"/>
                  </a:cubicBezTo>
                  <a:cubicBezTo>
                    <a:pt x="11536" y="4624"/>
                    <a:pt x="11630" y="4595"/>
                    <a:pt x="11700" y="4591"/>
                  </a:cubicBezTo>
                  <a:cubicBezTo>
                    <a:pt x="11771" y="4586"/>
                    <a:pt x="11788" y="4586"/>
                    <a:pt x="11895" y="4548"/>
                  </a:cubicBezTo>
                  <a:cubicBezTo>
                    <a:pt x="11966" y="4523"/>
                    <a:pt x="12008" y="4504"/>
                    <a:pt x="12044" y="4503"/>
                  </a:cubicBezTo>
                  <a:cubicBezTo>
                    <a:pt x="12044" y="4503"/>
                    <a:pt x="12205" y="4802"/>
                    <a:pt x="12205" y="4802"/>
                  </a:cubicBezTo>
                  <a:cubicBezTo>
                    <a:pt x="12199" y="4806"/>
                    <a:pt x="12193" y="4811"/>
                    <a:pt x="12185" y="4816"/>
                  </a:cubicBezTo>
                  <a:cubicBezTo>
                    <a:pt x="12130" y="4850"/>
                    <a:pt x="12059" y="4855"/>
                    <a:pt x="12063" y="4794"/>
                  </a:cubicBezTo>
                  <a:cubicBezTo>
                    <a:pt x="12067" y="4733"/>
                    <a:pt x="12032" y="4668"/>
                    <a:pt x="11958" y="4665"/>
                  </a:cubicBezTo>
                  <a:cubicBezTo>
                    <a:pt x="11884" y="4662"/>
                    <a:pt x="11796" y="4668"/>
                    <a:pt x="11774" y="4730"/>
                  </a:cubicBezTo>
                  <a:cubicBezTo>
                    <a:pt x="11753" y="4792"/>
                    <a:pt x="11724" y="4839"/>
                    <a:pt x="11724" y="4839"/>
                  </a:cubicBezTo>
                  <a:cubicBezTo>
                    <a:pt x="11724" y="4839"/>
                    <a:pt x="11675" y="4781"/>
                    <a:pt x="11587" y="4787"/>
                  </a:cubicBezTo>
                  <a:cubicBezTo>
                    <a:pt x="11499" y="4793"/>
                    <a:pt x="11440" y="4751"/>
                    <a:pt x="11380" y="4808"/>
                  </a:cubicBezTo>
                  <a:cubicBezTo>
                    <a:pt x="11320" y="4865"/>
                    <a:pt x="11322" y="4904"/>
                    <a:pt x="11255" y="4916"/>
                  </a:cubicBezTo>
                  <a:cubicBezTo>
                    <a:pt x="11189" y="4927"/>
                    <a:pt x="11166" y="4884"/>
                    <a:pt x="11098" y="4926"/>
                  </a:cubicBezTo>
                  <a:cubicBezTo>
                    <a:pt x="11030" y="4969"/>
                    <a:pt x="10810" y="5135"/>
                    <a:pt x="10728" y="5254"/>
                  </a:cubicBezTo>
                  <a:cubicBezTo>
                    <a:pt x="10646" y="5373"/>
                    <a:pt x="10555" y="5507"/>
                    <a:pt x="10545" y="5591"/>
                  </a:cubicBezTo>
                  <a:cubicBezTo>
                    <a:pt x="10536" y="5675"/>
                    <a:pt x="10480" y="5740"/>
                    <a:pt x="10511" y="5798"/>
                  </a:cubicBezTo>
                  <a:cubicBezTo>
                    <a:pt x="10537" y="5846"/>
                    <a:pt x="10573" y="5893"/>
                    <a:pt x="10547" y="5949"/>
                  </a:cubicBezTo>
                  <a:lnTo>
                    <a:pt x="9823" y="4601"/>
                  </a:lnTo>
                  <a:cubicBezTo>
                    <a:pt x="10326" y="4402"/>
                    <a:pt x="10805" y="4244"/>
                    <a:pt x="11258" y="4120"/>
                  </a:cubicBezTo>
                  <a:cubicBezTo>
                    <a:pt x="11194" y="4176"/>
                    <a:pt x="11123" y="4214"/>
                    <a:pt x="11172" y="4225"/>
                  </a:cubicBezTo>
                  <a:cubicBezTo>
                    <a:pt x="11233" y="4238"/>
                    <a:pt x="11317" y="4215"/>
                    <a:pt x="11269" y="4252"/>
                  </a:cubicBezTo>
                  <a:cubicBezTo>
                    <a:pt x="11221" y="4290"/>
                    <a:pt x="11156" y="4323"/>
                    <a:pt x="11174" y="4356"/>
                  </a:cubicBezTo>
                  <a:cubicBezTo>
                    <a:pt x="11192" y="4389"/>
                    <a:pt x="11136" y="4438"/>
                    <a:pt x="11136" y="4438"/>
                  </a:cubicBezTo>
                  <a:cubicBezTo>
                    <a:pt x="11136" y="4438"/>
                    <a:pt x="11011" y="4435"/>
                    <a:pt x="10973" y="4466"/>
                  </a:cubicBezTo>
                  <a:cubicBezTo>
                    <a:pt x="10935" y="4497"/>
                    <a:pt x="10906" y="4544"/>
                    <a:pt x="10934" y="4571"/>
                  </a:cubicBezTo>
                  <a:cubicBezTo>
                    <a:pt x="10962" y="4597"/>
                    <a:pt x="11104" y="4582"/>
                    <a:pt x="11174" y="4560"/>
                  </a:cubicBezTo>
                  <a:cubicBezTo>
                    <a:pt x="11244" y="4538"/>
                    <a:pt x="11327" y="4488"/>
                    <a:pt x="11376" y="4428"/>
                  </a:cubicBezTo>
                  <a:cubicBezTo>
                    <a:pt x="11426" y="4367"/>
                    <a:pt x="11518" y="4185"/>
                    <a:pt x="11557" y="4132"/>
                  </a:cubicBezTo>
                  <a:cubicBezTo>
                    <a:pt x="11577" y="4104"/>
                    <a:pt x="11611" y="4061"/>
                    <a:pt x="11649" y="4019"/>
                  </a:cubicBezTo>
                  <a:cubicBezTo>
                    <a:pt x="11689" y="4009"/>
                    <a:pt x="11729" y="4000"/>
                    <a:pt x="11769" y="3991"/>
                  </a:cubicBezTo>
                  <a:close/>
                  <a:moveTo>
                    <a:pt x="12426" y="4500"/>
                  </a:moveTo>
                  <a:cubicBezTo>
                    <a:pt x="12458" y="4505"/>
                    <a:pt x="12473" y="4521"/>
                    <a:pt x="12450" y="4544"/>
                  </a:cubicBezTo>
                  <a:cubicBezTo>
                    <a:pt x="12450" y="4544"/>
                    <a:pt x="12426" y="4500"/>
                    <a:pt x="12426" y="4500"/>
                  </a:cubicBezTo>
                  <a:close/>
                  <a:moveTo>
                    <a:pt x="9510" y="4713"/>
                  </a:moveTo>
                  <a:lnTo>
                    <a:pt x="10142" y="5891"/>
                  </a:lnTo>
                  <a:cubicBezTo>
                    <a:pt x="10082" y="5949"/>
                    <a:pt x="10029" y="6011"/>
                    <a:pt x="10014" y="6042"/>
                  </a:cubicBezTo>
                  <a:cubicBezTo>
                    <a:pt x="9989" y="6097"/>
                    <a:pt x="9948" y="6122"/>
                    <a:pt x="9948" y="6122"/>
                  </a:cubicBezTo>
                  <a:cubicBezTo>
                    <a:pt x="9948" y="6122"/>
                    <a:pt x="9646" y="6202"/>
                    <a:pt x="9504" y="6310"/>
                  </a:cubicBezTo>
                  <a:cubicBezTo>
                    <a:pt x="9362" y="6418"/>
                    <a:pt x="9221" y="6564"/>
                    <a:pt x="9189" y="6642"/>
                  </a:cubicBezTo>
                  <a:cubicBezTo>
                    <a:pt x="9159" y="6720"/>
                    <a:pt x="9090" y="6761"/>
                    <a:pt x="9038" y="6833"/>
                  </a:cubicBezTo>
                  <a:cubicBezTo>
                    <a:pt x="8985" y="6905"/>
                    <a:pt x="8957" y="6953"/>
                    <a:pt x="9029" y="6918"/>
                  </a:cubicBezTo>
                  <a:cubicBezTo>
                    <a:pt x="9101" y="6883"/>
                    <a:pt x="9211" y="6783"/>
                    <a:pt x="9323" y="6753"/>
                  </a:cubicBezTo>
                  <a:cubicBezTo>
                    <a:pt x="9434" y="6723"/>
                    <a:pt x="9497" y="6704"/>
                    <a:pt x="9540" y="6716"/>
                  </a:cubicBezTo>
                  <a:cubicBezTo>
                    <a:pt x="9554" y="6720"/>
                    <a:pt x="9569" y="6724"/>
                    <a:pt x="9583" y="6728"/>
                  </a:cubicBezTo>
                  <a:cubicBezTo>
                    <a:pt x="9343" y="6862"/>
                    <a:pt x="9099" y="7005"/>
                    <a:pt x="8849" y="7157"/>
                  </a:cubicBezTo>
                  <a:cubicBezTo>
                    <a:pt x="8774" y="7163"/>
                    <a:pt x="8721" y="7136"/>
                    <a:pt x="8637" y="7170"/>
                  </a:cubicBezTo>
                  <a:cubicBezTo>
                    <a:pt x="8548" y="7206"/>
                    <a:pt x="8389" y="7285"/>
                    <a:pt x="8329" y="7342"/>
                  </a:cubicBezTo>
                  <a:cubicBezTo>
                    <a:pt x="8269" y="7399"/>
                    <a:pt x="8269" y="7399"/>
                    <a:pt x="8269" y="7399"/>
                  </a:cubicBezTo>
                  <a:cubicBezTo>
                    <a:pt x="8269" y="7399"/>
                    <a:pt x="8411" y="7383"/>
                    <a:pt x="8477" y="7387"/>
                  </a:cubicBezTo>
                  <a:cubicBezTo>
                    <a:pt x="8391" y="7441"/>
                    <a:pt x="8305" y="7497"/>
                    <a:pt x="8218" y="7553"/>
                  </a:cubicBezTo>
                  <a:cubicBezTo>
                    <a:pt x="8217" y="7553"/>
                    <a:pt x="8217" y="7553"/>
                    <a:pt x="8216" y="7553"/>
                  </a:cubicBezTo>
                  <a:lnTo>
                    <a:pt x="8029" y="7208"/>
                  </a:lnTo>
                  <a:cubicBezTo>
                    <a:pt x="8087" y="7177"/>
                    <a:pt x="8124" y="7147"/>
                    <a:pt x="8124" y="7147"/>
                  </a:cubicBezTo>
                  <a:cubicBezTo>
                    <a:pt x="8124" y="7147"/>
                    <a:pt x="8112" y="7047"/>
                    <a:pt x="8122" y="6989"/>
                  </a:cubicBezTo>
                  <a:cubicBezTo>
                    <a:pt x="8132" y="6932"/>
                    <a:pt x="8177" y="6889"/>
                    <a:pt x="8224" y="6824"/>
                  </a:cubicBezTo>
                  <a:cubicBezTo>
                    <a:pt x="8271" y="6758"/>
                    <a:pt x="8381" y="6608"/>
                    <a:pt x="8428" y="6542"/>
                  </a:cubicBezTo>
                  <a:cubicBezTo>
                    <a:pt x="8474" y="6477"/>
                    <a:pt x="8506" y="6435"/>
                    <a:pt x="8468" y="6415"/>
                  </a:cubicBezTo>
                  <a:cubicBezTo>
                    <a:pt x="8430" y="6395"/>
                    <a:pt x="8370" y="6360"/>
                    <a:pt x="8304" y="6364"/>
                  </a:cubicBezTo>
                  <a:cubicBezTo>
                    <a:pt x="8238" y="6369"/>
                    <a:pt x="8239" y="6368"/>
                    <a:pt x="8239" y="6368"/>
                  </a:cubicBezTo>
                  <a:cubicBezTo>
                    <a:pt x="8239" y="6368"/>
                    <a:pt x="8232" y="6432"/>
                    <a:pt x="8145" y="6500"/>
                  </a:cubicBezTo>
                  <a:cubicBezTo>
                    <a:pt x="8059" y="6568"/>
                    <a:pt x="7970" y="6630"/>
                    <a:pt x="7884" y="6699"/>
                  </a:cubicBezTo>
                  <a:cubicBezTo>
                    <a:pt x="7855" y="6721"/>
                    <a:pt x="7825" y="6746"/>
                    <a:pt x="7794" y="6769"/>
                  </a:cubicBezTo>
                  <a:lnTo>
                    <a:pt x="7750" y="6686"/>
                  </a:lnTo>
                  <a:cubicBezTo>
                    <a:pt x="7766" y="6675"/>
                    <a:pt x="7780" y="6663"/>
                    <a:pt x="7789" y="6648"/>
                  </a:cubicBezTo>
                  <a:cubicBezTo>
                    <a:pt x="7818" y="6601"/>
                    <a:pt x="7802" y="6545"/>
                    <a:pt x="7792" y="6500"/>
                  </a:cubicBezTo>
                  <a:cubicBezTo>
                    <a:pt x="7781" y="6455"/>
                    <a:pt x="7738" y="6402"/>
                    <a:pt x="7703" y="6387"/>
                  </a:cubicBezTo>
                  <a:cubicBezTo>
                    <a:pt x="7668" y="6372"/>
                    <a:pt x="7678" y="6316"/>
                    <a:pt x="7694" y="6269"/>
                  </a:cubicBezTo>
                  <a:cubicBezTo>
                    <a:pt x="7710" y="6222"/>
                    <a:pt x="7690" y="6133"/>
                    <a:pt x="7631" y="6126"/>
                  </a:cubicBezTo>
                  <a:cubicBezTo>
                    <a:pt x="7588" y="6120"/>
                    <a:pt x="7517" y="6131"/>
                    <a:pt x="7464" y="6152"/>
                  </a:cubicBezTo>
                  <a:lnTo>
                    <a:pt x="7299" y="5844"/>
                  </a:lnTo>
                  <a:cubicBezTo>
                    <a:pt x="8077" y="5377"/>
                    <a:pt x="8815" y="5006"/>
                    <a:pt x="9510" y="4713"/>
                  </a:cubicBezTo>
                  <a:close/>
                  <a:moveTo>
                    <a:pt x="16738" y="5095"/>
                  </a:moveTo>
                  <a:cubicBezTo>
                    <a:pt x="16832" y="5105"/>
                    <a:pt x="16902" y="5117"/>
                    <a:pt x="16948" y="5125"/>
                  </a:cubicBezTo>
                  <a:lnTo>
                    <a:pt x="17103" y="5413"/>
                  </a:lnTo>
                  <a:cubicBezTo>
                    <a:pt x="16980" y="5449"/>
                    <a:pt x="16805" y="5503"/>
                    <a:pt x="16583" y="5576"/>
                  </a:cubicBezTo>
                  <a:cubicBezTo>
                    <a:pt x="16545" y="5581"/>
                    <a:pt x="16520" y="5577"/>
                    <a:pt x="16531" y="5553"/>
                  </a:cubicBezTo>
                  <a:cubicBezTo>
                    <a:pt x="16557" y="5498"/>
                    <a:pt x="16593" y="5465"/>
                    <a:pt x="16619" y="5411"/>
                  </a:cubicBezTo>
                  <a:cubicBezTo>
                    <a:pt x="16644" y="5356"/>
                    <a:pt x="16695" y="5314"/>
                    <a:pt x="16695" y="5314"/>
                  </a:cubicBezTo>
                  <a:cubicBezTo>
                    <a:pt x="16695" y="5314"/>
                    <a:pt x="16661" y="5218"/>
                    <a:pt x="16700" y="5155"/>
                  </a:cubicBezTo>
                  <a:cubicBezTo>
                    <a:pt x="16713" y="5134"/>
                    <a:pt x="16727" y="5115"/>
                    <a:pt x="16738" y="5095"/>
                  </a:cubicBezTo>
                  <a:close/>
                  <a:moveTo>
                    <a:pt x="3817" y="5732"/>
                  </a:moveTo>
                  <a:lnTo>
                    <a:pt x="4462" y="6934"/>
                  </a:lnTo>
                  <a:cubicBezTo>
                    <a:pt x="4446" y="6918"/>
                    <a:pt x="4423" y="6916"/>
                    <a:pt x="4377" y="6944"/>
                  </a:cubicBezTo>
                  <a:cubicBezTo>
                    <a:pt x="4305" y="6989"/>
                    <a:pt x="4308" y="7018"/>
                    <a:pt x="4200" y="7070"/>
                  </a:cubicBezTo>
                  <a:cubicBezTo>
                    <a:pt x="4091" y="7123"/>
                    <a:pt x="3921" y="7213"/>
                    <a:pt x="3833" y="7304"/>
                  </a:cubicBezTo>
                  <a:cubicBezTo>
                    <a:pt x="3746" y="7395"/>
                    <a:pt x="3619" y="7540"/>
                    <a:pt x="3552" y="7618"/>
                  </a:cubicBezTo>
                  <a:cubicBezTo>
                    <a:pt x="3485" y="7697"/>
                    <a:pt x="3368" y="7835"/>
                    <a:pt x="3306" y="7998"/>
                  </a:cubicBezTo>
                  <a:cubicBezTo>
                    <a:pt x="3243" y="8160"/>
                    <a:pt x="3205" y="8345"/>
                    <a:pt x="3188" y="8414"/>
                  </a:cubicBezTo>
                  <a:cubicBezTo>
                    <a:pt x="3170" y="8483"/>
                    <a:pt x="3180" y="8579"/>
                    <a:pt x="3139" y="8656"/>
                  </a:cubicBezTo>
                  <a:cubicBezTo>
                    <a:pt x="3099" y="8732"/>
                    <a:pt x="3072" y="8734"/>
                    <a:pt x="3106" y="8771"/>
                  </a:cubicBezTo>
                  <a:cubicBezTo>
                    <a:pt x="3140" y="8809"/>
                    <a:pt x="3260" y="8778"/>
                    <a:pt x="3274" y="8828"/>
                  </a:cubicBezTo>
                  <a:cubicBezTo>
                    <a:pt x="3278" y="8843"/>
                    <a:pt x="3286" y="8851"/>
                    <a:pt x="3297" y="8856"/>
                  </a:cubicBezTo>
                  <a:cubicBezTo>
                    <a:pt x="3267" y="8892"/>
                    <a:pt x="3237" y="8930"/>
                    <a:pt x="3207" y="8967"/>
                  </a:cubicBezTo>
                  <a:cubicBezTo>
                    <a:pt x="3207" y="8967"/>
                    <a:pt x="2447" y="7549"/>
                    <a:pt x="2447" y="7549"/>
                  </a:cubicBezTo>
                  <a:cubicBezTo>
                    <a:pt x="2607" y="7288"/>
                    <a:pt x="2772" y="7043"/>
                    <a:pt x="2939" y="6813"/>
                  </a:cubicBezTo>
                  <a:cubicBezTo>
                    <a:pt x="3235" y="6403"/>
                    <a:pt x="3535" y="6041"/>
                    <a:pt x="3817" y="5732"/>
                  </a:cubicBezTo>
                  <a:close/>
                  <a:moveTo>
                    <a:pt x="17251" y="5732"/>
                  </a:moveTo>
                  <a:lnTo>
                    <a:pt x="17330" y="5878"/>
                  </a:lnTo>
                  <a:lnTo>
                    <a:pt x="16488" y="6400"/>
                  </a:lnTo>
                  <a:cubicBezTo>
                    <a:pt x="16479" y="6393"/>
                    <a:pt x="16472" y="6385"/>
                    <a:pt x="16476" y="6371"/>
                  </a:cubicBezTo>
                  <a:cubicBezTo>
                    <a:pt x="16487" y="6325"/>
                    <a:pt x="16519" y="6246"/>
                    <a:pt x="16519" y="6246"/>
                  </a:cubicBezTo>
                  <a:lnTo>
                    <a:pt x="16450" y="6152"/>
                  </a:lnTo>
                  <a:cubicBezTo>
                    <a:pt x="16450" y="6152"/>
                    <a:pt x="16530" y="6064"/>
                    <a:pt x="16587" y="6000"/>
                  </a:cubicBezTo>
                  <a:cubicBezTo>
                    <a:pt x="16608" y="5976"/>
                    <a:pt x="16632" y="5946"/>
                    <a:pt x="16650" y="5919"/>
                  </a:cubicBezTo>
                  <a:cubicBezTo>
                    <a:pt x="16921" y="5828"/>
                    <a:pt x="17120" y="5769"/>
                    <a:pt x="17239" y="5736"/>
                  </a:cubicBezTo>
                  <a:cubicBezTo>
                    <a:pt x="17243" y="5734"/>
                    <a:pt x="17247" y="5733"/>
                    <a:pt x="17251" y="5732"/>
                  </a:cubicBezTo>
                  <a:close/>
                  <a:moveTo>
                    <a:pt x="7033" y="6029"/>
                  </a:moveTo>
                  <a:lnTo>
                    <a:pt x="7061" y="6079"/>
                  </a:lnTo>
                  <a:cubicBezTo>
                    <a:pt x="7027" y="6082"/>
                    <a:pt x="6999" y="6076"/>
                    <a:pt x="6983" y="6061"/>
                  </a:cubicBezTo>
                  <a:cubicBezTo>
                    <a:pt x="7000" y="6050"/>
                    <a:pt x="7017" y="6039"/>
                    <a:pt x="7033" y="6029"/>
                  </a:cubicBezTo>
                  <a:close/>
                  <a:moveTo>
                    <a:pt x="10221" y="6029"/>
                  </a:moveTo>
                  <a:lnTo>
                    <a:pt x="10274" y="6127"/>
                  </a:lnTo>
                  <a:cubicBezTo>
                    <a:pt x="10257" y="6131"/>
                    <a:pt x="10242" y="6132"/>
                    <a:pt x="10230" y="6128"/>
                  </a:cubicBezTo>
                  <a:cubicBezTo>
                    <a:pt x="10167" y="6111"/>
                    <a:pt x="10158" y="6096"/>
                    <a:pt x="10221" y="6029"/>
                  </a:cubicBezTo>
                  <a:close/>
                  <a:moveTo>
                    <a:pt x="1292" y="6114"/>
                  </a:moveTo>
                  <a:lnTo>
                    <a:pt x="2060" y="7544"/>
                  </a:lnTo>
                  <a:cubicBezTo>
                    <a:pt x="1686" y="8178"/>
                    <a:pt x="1344" y="8896"/>
                    <a:pt x="1083" y="9691"/>
                  </a:cubicBezTo>
                  <a:lnTo>
                    <a:pt x="514" y="8629"/>
                  </a:lnTo>
                  <a:cubicBezTo>
                    <a:pt x="556" y="8395"/>
                    <a:pt x="606" y="8163"/>
                    <a:pt x="663" y="7933"/>
                  </a:cubicBezTo>
                  <a:cubicBezTo>
                    <a:pt x="819" y="7308"/>
                    <a:pt x="1029" y="6698"/>
                    <a:pt x="1292" y="6114"/>
                  </a:cubicBezTo>
                  <a:close/>
                  <a:moveTo>
                    <a:pt x="17498" y="6199"/>
                  </a:moveTo>
                  <a:lnTo>
                    <a:pt x="17531" y="6260"/>
                  </a:lnTo>
                  <a:cubicBezTo>
                    <a:pt x="17526" y="6265"/>
                    <a:pt x="17521" y="6270"/>
                    <a:pt x="17516" y="6276"/>
                  </a:cubicBezTo>
                  <a:cubicBezTo>
                    <a:pt x="17453" y="6345"/>
                    <a:pt x="17357" y="6447"/>
                    <a:pt x="17228" y="6578"/>
                  </a:cubicBezTo>
                  <a:cubicBezTo>
                    <a:pt x="17206" y="6600"/>
                    <a:pt x="17184" y="6622"/>
                    <a:pt x="17161" y="6646"/>
                  </a:cubicBezTo>
                  <a:cubicBezTo>
                    <a:pt x="17153" y="6597"/>
                    <a:pt x="17140" y="6541"/>
                    <a:pt x="17108" y="6508"/>
                  </a:cubicBezTo>
                  <a:cubicBezTo>
                    <a:pt x="17091" y="6490"/>
                    <a:pt x="17067" y="6485"/>
                    <a:pt x="17042" y="6483"/>
                  </a:cubicBezTo>
                  <a:cubicBezTo>
                    <a:pt x="17042" y="6483"/>
                    <a:pt x="17498" y="6199"/>
                    <a:pt x="17498" y="6199"/>
                  </a:cubicBezTo>
                  <a:close/>
                  <a:moveTo>
                    <a:pt x="7114" y="6241"/>
                  </a:moveTo>
                  <a:lnTo>
                    <a:pt x="7364" y="6708"/>
                  </a:lnTo>
                  <a:cubicBezTo>
                    <a:pt x="7356" y="6716"/>
                    <a:pt x="7345" y="6726"/>
                    <a:pt x="7328" y="6736"/>
                  </a:cubicBezTo>
                  <a:cubicBezTo>
                    <a:pt x="7236" y="6793"/>
                    <a:pt x="7224" y="6771"/>
                    <a:pt x="7142" y="6822"/>
                  </a:cubicBezTo>
                  <a:cubicBezTo>
                    <a:pt x="7060" y="6873"/>
                    <a:pt x="7048" y="6873"/>
                    <a:pt x="7003" y="6865"/>
                  </a:cubicBezTo>
                  <a:cubicBezTo>
                    <a:pt x="6957" y="6856"/>
                    <a:pt x="6945" y="6834"/>
                    <a:pt x="6889" y="6883"/>
                  </a:cubicBezTo>
                  <a:cubicBezTo>
                    <a:pt x="6834" y="6932"/>
                    <a:pt x="6725" y="7008"/>
                    <a:pt x="6797" y="7015"/>
                  </a:cubicBezTo>
                  <a:cubicBezTo>
                    <a:pt x="6868" y="7021"/>
                    <a:pt x="6932" y="6989"/>
                    <a:pt x="6973" y="7015"/>
                  </a:cubicBezTo>
                  <a:cubicBezTo>
                    <a:pt x="7014" y="7040"/>
                    <a:pt x="7006" y="7024"/>
                    <a:pt x="7009" y="7081"/>
                  </a:cubicBezTo>
                  <a:cubicBezTo>
                    <a:pt x="7012" y="7137"/>
                    <a:pt x="7017" y="7148"/>
                    <a:pt x="7089" y="7103"/>
                  </a:cubicBezTo>
                  <a:cubicBezTo>
                    <a:pt x="7161" y="7059"/>
                    <a:pt x="7172" y="7030"/>
                    <a:pt x="7238" y="7025"/>
                  </a:cubicBezTo>
                  <a:cubicBezTo>
                    <a:pt x="7304" y="7021"/>
                    <a:pt x="7357" y="7017"/>
                    <a:pt x="7416" y="6973"/>
                  </a:cubicBezTo>
                  <a:cubicBezTo>
                    <a:pt x="7416" y="6973"/>
                    <a:pt x="7439" y="6946"/>
                    <a:pt x="7472" y="6911"/>
                  </a:cubicBezTo>
                  <a:lnTo>
                    <a:pt x="7531" y="7021"/>
                  </a:lnTo>
                  <a:cubicBezTo>
                    <a:pt x="7506" y="7051"/>
                    <a:pt x="7480" y="7081"/>
                    <a:pt x="7456" y="7102"/>
                  </a:cubicBezTo>
                  <a:cubicBezTo>
                    <a:pt x="7401" y="7151"/>
                    <a:pt x="7281" y="7181"/>
                    <a:pt x="7284" y="7237"/>
                  </a:cubicBezTo>
                  <a:cubicBezTo>
                    <a:pt x="7287" y="7294"/>
                    <a:pt x="7403" y="7281"/>
                    <a:pt x="7470" y="7305"/>
                  </a:cubicBezTo>
                  <a:cubicBezTo>
                    <a:pt x="7537" y="7329"/>
                    <a:pt x="7482" y="7377"/>
                    <a:pt x="7584" y="7365"/>
                  </a:cubicBezTo>
                  <a:cubicBezTo>
                    <a:pt x="7624" y="7360"/>
                    <a:pt x="7663" y="7351"/>
                    <a:pt x="7703" y="7340"/>
                  </a:cubicBezTo>
                  <a:lnTo>
                    <a:pt x="7853" y="7620"/>
                  </a:lnTo>
                  <a:cubicBezTo>
                    <a:pt x="7763" y="7658"/>
                    <a:pt x="7674" y="7710"/>
                    <a:pt x="7599" y="7740"/>
                  </a:cubicBezTo>
                  <a:cubicBezTo>
                    <a:pt x="7510" y="7776"/>
                    <a:pt x="7338" y="7865"/>
                    <a:pt x="7388" y="7892"/>
                  </a:cubicBezTo>
                  <a:cubicBezTo>
                    <a:pt x="7439" y="7918"/>
                    <a:pt x="7591" y="7862"/>
                    <a:pt x="7670" y="7872"/>
                  </a:cubicBezTo>
                  <a:cubicBezTo>
                    <a:pt x="7694" y="7875"/>
                    <a:pt x="7720" y="7877"/>
                    <a:pt x="7747" y="7878"/>
                  </a:cubicBezTo>
                  <a:cubicBezTo>
                    <a:pt x="7187" y="8258"/>
                    <a:pt x="6606" y="8681"/>
                    <a:pt x="6003" y="9155"/>
                  </a:cubicBezTo>
                  <a:lnTo>
                    <a:pt x="5484" y="8189"/>
                  </a:lnTo>
                  <a:cubicBezTo>
                    <a:pt x="5522" y="8090"/>
                    <a:pt x="5558" y="8031"/>
                    <a:pt x="5623" y="7955"/>
                  </a:cubicBezTo>
                  <a:cubicBezTo>
                    <a:pt x="5690" y="7877"/>
                    <a:pt x="5724" y="7864"/>
                    <a:pt x="5737" y="7812"/>
                  </a:cubicBezTo>
                  <a:cubicBezTo>
                    <a:pt x="5750" y="7760"/>
                    <a:pt x="5738" y="7687"/>
                    <a:pt x="5738" y="7687"/>
                  </a:cubicBezTo>
                  <a:cubicBezTo>
                    <a:pt x="5738" y="7687"/>
                    <a:pt x="5948" y="7543"/>
                    <a:pt x="5956" y="7508"/>
                  </a:cubicBezTo>
                  <a:cubicBezTo>
                    <a:pt x="5965" y="7473"/>
                    <a:pt x="5976" y="7445"/>
                    <a:pt x="5897" y="7450"/>
                  </a:cubicBezTo>
                  <a:cubicBezTo>
                    <a:pt x="5818" y="7455"/>
                    <a:pt x="5700" y="7463"/>
                    <a:pt x="5715" y="7389"/>
                  </a:cubicBezTo>
                  <a:cubicBezTo>
                    <a:pt x="5715" y="7389"/>
                    <a:pt x="5868" y="7293"/>
                    <a:pt x="5938" y="7220"/>
                  </a:cubicBezTo>
                  <a:cubicBezTo>
                    <a:pt x="6008" y="7147"/>
                    <a:pt x="6083" y="7034"/>
                    <a:pt x="6076" y="6995"/>
                  </a:cubicBezTo>
                  <a:cubicBezTo>
                    <a:pt x="6068" y="6955"/>
                    <a:pt x="5978" y="6939"/>
                    <a:pt x="5944" y="6902"/>
                  </a:cubicBezTo>
                  <a:cubicBezTo>
                    <a:pt x="5912" y="6867"/>
                    <a:pt x="5921" y="6821"/>
                    <a:pt x="5894" y="6802"/>
                  </a:cubicBezTo>
                  <a:cubicBezTo>
                    <a:pt x="6126" y="6619"/>
                    <a:pt x="6278" y="6511"/>
                    <a:pt x="6312" y="6488"/>
                  </a:cubicBezTo>
                  <a:cubicBezTo>
                    <a:pt x="6437" y="6404"/>
                    <a:pt x="6561" y="6322"/>
                    <a:pt x="6683" y="6242"/>
                  </a:cubicBezTo>
                  <a:cubicBezTo>
                    <a:pt x="6732" y="6264"/>
                    <a:pt x="6739" y="6311"/>
                    <a:pt x="6814" y="6310"/>
                  </a:cubicBezTo>
                  <a:cubicBezTo>
                    <a:pt x="6909" y="6309"/>
                    <a:pt x="6956" y="6295"/>
                    <a:pt x="7059" y="6260"/>
                  </a:cubicBezTo>
                  <a:cubicBezTo>
                    <a:pt x="7080" y="6253"/>
                    <a:pt x="7098" y="6247"/>
                    <a:pt x="7114" y="6241"/>
                  </a:cubicBezTo>
                  <a:close/>
                  <a:moveTo>
                    <a:pt x="7535" y="6326"/>
                  </a:moveTo>
                  <a:lnTo>
                    <a:pt x="7549" y="6351"/>
                  </a:lnTo>
                  <a:cubicBezTo>
                    <a:pt x="7547" y="6336"/>
                    <a:pt x="7542" y="6328"/>
                    <a:pt x="7535" y="6326"/>
                  </a:cubicBezTo>
                  <a:close/>
                  <a:moveTo>
                    <a:pt x="17727" y="6581"/>
                  </a:moveTo>
                  <a:lnTo>
                    <a:pt x="17870" y="6849"/>
                  </a:lnTo>
                  <a:cubicBezTo>
                    <a:pt x="17864" y="6866"/>
                    <a:pt x="17858" y="6887"/>
                    <a:pt x="17849" y="6911"/>
                  </a:cubicBezTo>
                  <a:cubicBezTo>
                    <a:pt x="17816" y="7002"/>
                    <a:pt x="17762" y="7137"/>
                    <a:pt x="17680" y="7310"/>
                  </a:cubicBezTo>
                  <a:cubicBezTo>
                    <a:pt x="17556" y="7575"/>
                    <a:pt x="17369" y="7929"/>
                    <a:pt x="17093" y="8349"/>
                  </a:cubicBezTo>
                  <a:lnTo>
                    <a:pt x="16844" y="7886"/>
                  </a:lnTo>
                  <a:cubicBezTo>
                    <a:pt x="16924" y="7814"/>
                    <a:pt x="17012" y="7732"/>
                    <a:pt x="17007" y="7698"/>
                  </a:cubicBezTo>
                  <a:cubicBezTo>
                    <a:pt x="17001" y="7653"/>
                    <a:pt x="16964" y="7618"/>
                    <a:pt x="17018" y="7516"/>
                  </a:cubicBezTo>
                  <a:cubicBezTo>
                    <a:pt x="17073" y="7414"/>
                    <a:pt x="17165" y="7279"/>
                    <a:pt x="17172" y="7226"/>
                  </a:cubicBezTo>
                  <a:cubicBezTo>
                    <a:pt x="17176" y="7198"/>
                    <a:pt x="17175" y="7168"/>
                    <a:pt x="17183" y="7134"/>
                  </a:cubicBezTo>
                  <a:cubicBezTo>
                    <a:pt x="17432" y="6892"/>
                    <a:pt x="17613" y="6704"/>
                    <a:pt x="17727" y="6581"/>
                  </a:cubicBezTo>
                  <a:close/>
                  <a:moveTo>
                    <a:pt x="16806" y="6623"/>
                  </a:moveTo>
                  <a:cubicBezTo>
                    <a:pt x="16807" y="6626"/>
                    <a:pt x="16808" y="6628"/>
                    <a:pt x="16809" y="6631"/>
                  </a:cubicBezTo>
                  <a:cubicBezTo>
                    <a:pt x="16809" y="6631"/>
                    <a:pt x="16790" y="6638"/>
                    <a:pt x="16766" y="6648"/>
                  </a:cubicBezTo>
                  <a:cubicBezTo>
                    <a:pt x="16766" y="6648"/>
                    <a:pt x="16806" y="6623"/>
                    <a:pt x="16806" y="6623"/>
                  </a:cubicBezTo>
                  <a:close/>
                  <a:moveTo>
                    <a:pt x="11010" y="6708"/>
                  </a:moveTo>
                  <a:cubicBezTo>
                    <a:pt x="11010" y="6708"/>
                    <a:pt x="10992" y="6719"/>
                    <a:pt x="10981" y="6737"/>
                  </a:cubicBezTo>
                  <a:lnTo>
                    <a:pt x="10967" y="6713"/>
                  </a:lnTo>
                  <a:cubicBezTo>
                    <a:pt x="10995" y="6709"/>
                    <a:pt x="11010" y="6708"/>
                    <a:pt x="11010" y="6708"/>
                  </a:cubicBezTo>
                  <a:close/>
                  <a:moveTo>
                    <a:pt x="10640" y="6793"/>
                  </a:moveTo>
                  <a:cubicBezTo>
                    <a:pt x="10640" y="6793"/>
                    <a:pt x="10873" y="7228"/>
                    <a:pt x="10873" y="7228"/>
                  </a:cubicBezTo>
                  <a:cubicBezTo>
                    <a:pt x="10834" y="7283"/>
                    <a:pt x="10798" y="7335"/>
                    <a:pt x="10759" y="7370"/>
                  </a:cubicBezTo>
                  <a:cubicBezTo>
                    <a:pt x="10685" y="7436"/>
                    <a:pt x="10577" y="7472"/>
                    <a:pt x="10484" y="7569"/>
                  </a:cubicBezTo>
                  <a:cubicBezTo>
                    <a:pt x="10390" y="7666"/>
                    <a:pt x="10195" y="7778"/>
                    <a:pt x="10121" y="7844"/>
                  </a:cubicBezTo>
                  <a:cubicBezTo>
                    <a:pt x="10047" y="7909"/>
                    <a:pt x="9848" y="8043"/>
                    <a:pt x="9848" y="8043"/>
                  </a:cubicBezTo>
                  <a:cubicBezTo>
                    <a:pt x="9848" y="8043"/>
                    <a:pt x="9746" y="7989"/>
                    <a:pt x="9631" y="8012"/>
                  </a:cubicBezTo>
                  <a:cubicBezTo>
                    <a:pt x="9516" y="8035"/>
                    <a:pt x="9246" y="8144"/>
                    <a:pt x="9205" y="8238"/>
                  </a:cubicBezTo>
                  <a:cubicBezTo>
                    <a:pt x="9165" y="8331"/>
                    <a:pt x="9182" y="8398"/>
                    <a:pt x="9182" y="8398"/>
                  </a:cubicBezTo>
                  <a:cubicBezTo>
                    <a:pt x="9182" y="8398"/>
                    <a:pt x="9373" y="8279"/>
                    <a:pt x="9490" y="8226"/>
                  </a:cubicBezTo>
                  <a:cubicBezTo>
                    <a:pt x="9607" y="8173"/>
                    <a:pt x="9814" y="8084"/>
                    <a:pt x="9798" y="8122"/>
                  </a:cubicBezTo>
                  <a:cubicBezTo>
                    <a:pt x="9783" y="8161"/>
                    <a:pt x="9745" y="8261"/>
                    <a:pt x="9779" y="8290"/>
                  </a:cubicBezTo>
                  <a:cubicBezTo>
                    <a:pt x="9812" y="8318"/>
                    <a:pt x="9961" y="8324"/>
                    <a:pt x="10132" y="8236"/>
                  </a:cubicBezTo>
                  <a:cubicBezTo>
                    <a:pt x="10304" y="8149"/>
                    <a:pt x="10763" y="7952"/>
                    <a:pt x="10889" y="7884"/>
                  </a:cubicBezTo>
                  <a:cubicBezTo>
                    <a:pt x="10973" y="7838"/>
                    <a:pt x="11086" y="7816"/>
                    <a:pt x="11178" y="7795"/>
                  </a:cubicBezTo>
                  <a:lnTo>
                    <a:pt x="11296" y="8015"/>
                  </a:lnTo>
                  <a:cubicBezTo>
                    <a:pt x="10841" y="8273"/>
                    <a:pt x="10366" y="8555"/>
                    <a:pt x="9872" y="8861"/>
                  </a:cubicBezTo>
                  <a:cubicBezTo>
                    <a:pt x="9642" y="9004"/>
                    <a:pt x="9407" y="9153"/>
                    <a:pt x="9170" y="9307"/>
                  </a:cubicBezTo>
                  <a:lnTo>
                    <a:pt x="8403" y="7877"/>
                  </a:lnTo>
                  <a:cubicBezTo>
                    <a:pt x="8493" y="7819"/>
                    <a:pt x="8581" y="7762"/>
                    <a:pt x="8669" y="7706"/>
                  </a:cubicBezTo>
                  <a:cubicBezTo>
                    <a:pt x="8718" y="7696"/>
                    <a:pt x="8769" y="7684"/>
                    <a:pt x="8826" y="7665"/>
                  </a:cubicBezTo>
                  <a:cubicBezTo>
                    <a:pt x="8964" y="7617"/>
                    <a:pt x="9055" y="7551"/>
                    <a:pt x="9005" y="7524"/>
                  </a:cubicBezTo>
                  <a:cubicBezTo>
                    <a:pt x="8998" y="7521"/>
                    <a:pt x="8990" y="7517"/>
                    <a:pt x="8980" y="7513"/>
                  </a:cubicBezTo>
                  <a:cubicBezTo>
                    <a:pt x="9113" y="7432"/>
                    <a:pt x="9245" y="7354"/>
                    <a:pt x="9376" y="7277"/>
                  </a:cubicBezTo>
                  <a:cubicBezTo>
                    <a:pt x="9427" y="7259"/>
                    <a:pt x="9476" y="7241"/>
                    <a:pt x="9517" y="7226"/>
                  </a:cubicBezTo>
                  <a:cubicBezTo>
                    <a:pt x="9670" y="7170"/>
                    <a:pt x="10014" y="7033"/>
                    <a:pt x="10158" y="6963"/>
                  </a:cubicBezTo>
                  <a:cubicBezTo>
                    <a:pt x="10303" y="6893"/>
                    <a:pt x="10514" y="6811"/>
                    <a:pt x="10616" y="6797"/>
                  </a:cubicBezTo>
                  <a:cubicBezTo>
                    <a:pt x="10624" y="6796"/>
                    <a:pt x="10632" y="6794"/>
                    <a:pt x="10640" y="6793"/>
                  </a:cubicBezTo>
                  <a:close/>
                  <a:moveTo>
                    <a:pt x="11046" y="6878"/>
                  </a:moveTo>
                  <a:cubicBezTo>
                    <a:pt x="11076" y="6899"/>
                    <a:pt x="11106" y="6914"/>
                    <a:pt x="11133" y="6922"/>
                  </a:cubicBezTo>
                  <a:cubicBezTo>
                    <a:pt x="11176" y="6934"/>
                    <a:pt x="11175" y="6934"/>
                    <a:pt x="11175" y="6934"/>
                  </a:cubicBezTo>
                  <a:cubicBezTo>
                    <a:pt x="11175" y="6934"/>
                    <a:pt x="11147" y="6955"/>
                    <a:pt x="11105" y="6988"/>
                  </a:cubicBezTo>
                  <a:cubicBezTo>
                    <a:pt x="11105" y="6988"/>
                    <a:pt x="11046" y="6878"/>
                    <a:pt x="11046" y="6878"/>
                  </a:cubicBezTo>
                  <a:close/>
                  <a:moveTo>
                    <a:pt x="4482" y="7005"/>
                  </a:moveTo>
                  <a:lnTo>
                    <a:pt x="4492" y="7025"/>
                  </a:lnTo>
                  <a:cubicBezTo>
                    <a:pt x="4478" y="7038"/>
                    <a:pt x="4467" y="7047"/>
                    <a:pt x="4458" y="7056"/>
                  </a:cubicBezTo>
                  <a:cubicBezTo>
                    <a:pt x="4471" y="7041"/>
                    <a:pt x="4482" y="7023"/>
                    <a:pt x="4482" y="7005"/>
                  </a:cubicBezTo>
                  <a:close/>
                  <a:moveTo>
                    <a:pt x="11737" y="7734"/>
                  </a:moveTo>
                  <a:cubicBezTo>
                    <a:pt x="11683" y="7764"/>
                    <a:pt x="11629" y="7794"/>
                    <a:pt x="11573" y="7825"/>
                  </a:cubicBezTo>
                  <a:lnTo>
                    <a:pt x="11559" y="7799"/>
                  </a:lnTo>
                  <a:cubicBezTo>
                    <a:pt x="11576" y="7796"/>
                    <a:pt x="11594" y="7790"/>
                    <a:pt x="11612" y="7779"/>
                  </a:cubicBezTo>
                  <a:cubicBezTo>
                    <a:pt x="11671" y="7742"/>
                    <a:pt x="11693" y="7712"/>
                    <a:pt x="11737" y="7734"/>
                  </a:cubicBezTo>
                  <a:close/>
                  <a:moveTo>
                    <a:pt x="14774" y="7897"/>
                  </a:moveTo>
                  <a:cubicBezTo>
                    <a:pt x="14826" y="7903"/>
                    <a:pt x="14884" y="7905"/>
                    <a:pt x="14913" y="7917"/>
                  </a:cubicBezTo>
                  <a:cubicBezTo>
                    <a:pt x="14960" y="7936"/>
                    <a:pt x="15013" y="7933"/>
                    <a:pt x="14986" y="8018"/>
                  </a:cubicBezTo>
                  <a:cubicBezTo>
                    <a:pt x="14958" y="8103"/>
                    <a:pt x="14894" y="8153"/>
                    <a:pt x="14793" y="8235"/>
                  </a:cubicBezTo>
                  <a:cubicBezTo>
                    <a:pt x="14692" y="8318"/>
                    <a:pt x="14552" y="8394"/>
                    <a:pt x="14552" y="8394"/>
                  </a:cubicBezTo>
                  <a:cubicBezTo>
                    <a:pt x="14552" y="8394"/>
                    <a:pt x="14560" y="8378"/>
                    <a:pt x="14574" y="8301"/>
                  </a:cubicBezTo>
                  <a:cubicBezTo>
                    <a:pt x="14587" y="8225"/>
                    <a:pt x="14513" y="8223"/>
                    <a:pt x="14517" y="8162"/>
                  </a:cubicBezTo>
                  <a:cubicBezTo>
                    <a:pt x="14520" y="8121"/>
                    <a:pt x="14532" y="8083"/>
                    <a:pt x="14523" y="8052"/>
                  </a:cubicBezTo>
                  <a:cubicBezTo>
                    <a:pt x="14523" y="8052"/>
                    <a:pt x="14774" y="7897"/>
                    <a:pt x="14774" y="7897"/>
                  </a:cubicBezTo>
                  <a:close/>
                  <a:moveTo>
                    <a:pt x="12319" y="8024"/>
                  </a:moveTo>
                  <a:cubicBezTo>
                    <a:pt x="12398" y="8026"/>
                    <a:pt x="12464" y="8068"/>
                    <a:pt x="12461" y="8113"/>
                  </a:cubicBezTo>
                  <a:cubicBezTo>
                    <a:pt x="12457" y="8174"/>
                    <a:pt x="12548" y="8205"/>
                    <a:pt x="12627" y="8185"/>
                  </a:cubicBezTo>
                  <a:cubicBezTo>
                    <a:pt x="12707" y="8164"/>
                    <a:pt x="12698" y="8180"/>
                    <a:pt x="12772" y="8182"/>
                  </a:cubicBezTo>
                  <a:cubicBezTo>
                    <a:pt x="12846" y="8185"/>
                    <a:pt x="12933" y="8111"/>
                    <a:pt x="12984" y="8138"/>
                  </a:cubicBezTo>
                  <a:cubicBezTo>
                    <a:pt x="13035" y="8165"/>
                    <a:pt x="13053" y="8232"/>
                    <a:pt x="13063" y="8284"/>
                  </a:cubicBezTo>
                  <a:cubicBezTo>
                    <a:pt x="13073" y="8337"/>
                    <a:pt x="13055" y="8406"/>
                    <a:pt x="13055" y="8406"/>
                  </a:cubicBezTo>
                  <a:cubicBezTo>
                    <a:pt x="13055" y="8406"/>
                    <a:pt x="12876" y="8343"/>
                    <a:pt x="12774" y="8357"/>
                  </a:cubicBezTo>
                  <a:cubicBezTo>
                    <a:pt x="12673" y="8372"/>
                    <a:pt x="12487" y="8398"/>
                    <a:pt x="12397" y="8434"/>
                  </a:cubicBezTo>
                  <a:cubicBezTo>
                    <a:pt x="12307" y="8470"/>
                    <a:pt x="12228" y="8423"/>
                    <a:pt x="12202" y="8341"/>
                  </a:cubicBezTo>
                  <a:cubicBezTo>
                    <a:pt x="12177" y="8260"/>
                    <a:pt x="12168" y="8178"/>
                    <a:pt x="12080" y="8183"/>
                  </a:cubicBezTo>
                  <a:cubicBezTo>
                    <a:pt x="12014" y="8188"/>
                    <a:pt x="11889" y="8179"/>
                    <a:pt x="11792" y="8203"/>
                  </a:cubicBezTo>
                  <a:lnTo>
                    <a:pt x="11756" y="8137"/>
                  </a:lnTo>
                  <a:cubicBezTo>
                    <a:pt x="11805" y="8109"/>
                    <a:pt x="11853" y="8083"/>
                    <a:pt x="11901" y="8056"/>
                  </a:cubicBezTo>
                  <a:cubicBezTo>
                    <a:pt x="11895" y="8063"/>
                    <a:pt x="11892" y="8068"/>
                    <a:pt x="11892" y="8068"/>
                  </a:cubicBezTo>
                  <a:cubicBezTo>
                    <a:pt x="11892" y="8068"/>
                    <a:pt x="11969" y="8077"/>
                    <a:pt x="12043" y="8080"/>
                  </a:cubicBezTo>
                  <a:cubicBezTo>
                    <a:pt x="12117" y="8083"/>
                    <a:pt x="12131" y="8074"/>
                    <a:pt x="12238" y="8036"/>
                  </a:cubicBezTo>
                  <a:cubicBezTo>
                    <a:pt x="12265" y="8027"/>
                    <a:pt x="12293" y="8024"/>
                    <a:pt x="12319" y="8024"/>
                  </a:cubicBezTo>
                  <a:close/>
                  <a:moveTo>
                    <a:pt x="16555" y="8024"/>
                  </a:moveTo>
                  <a:lnTo>
                    <a:pt x="16751" y="8390"/>
                  </a:lnTo>
                  <a:cubicBezTo>
                    <a:pt x="16717" y="8359"/>
                    <a:pt x="16665" y="8337"/>
                    <a:pt x="16611" y="8385"/>
                  </a:cubicBezTo>
                  <a:cubicBezTo>
                    <a:pt x="16537" y="8451"/>
                    <a:pt x="16429" y="8586"/>
                    <a:pt x="16399" y="8565"/>
                  </a:cubicBezTo>
                  <a:cubicBezTo>
                    <a:pt x="16370" y="8545"/>
                    <a:pt x="16436" y="8465"/>
                    <a:pt x="16366" y="8470"/>
                  </a:cubicBezTo>
                  <a:cubicBezTo>
                    <a:pt x="16296" y="8474"/>
                    <a:pt x="16220" y="8502"/>
                    <a:pt x="16196" y="8458"/>
                  </a:cubicBezTo>
                  <a:cubicBezTo>
                    <a:pt x="16172" y="8414"/>
                    <a:pt x="16149" y="8303"/>
                    <a:pt x="16233" y="8222"/>
                  </a:cubicBezTo>
                  <a:cubicBezTo>
                    <a:pt x="16317" y="8141"/>
                    <a:pt x="16334" y="8071"/>
                    <a:pt x="16449" y="8048"/>
                  </a:cubicBezTo>
                  <a:cubicBezTo>
                    <a:pt x="16483" y="8041"/>
                    <a:pt x="16519" y="8033"/>
                    <a:pt x="16555" y="8024"/>
                  </a:cubicBezTo>
                  <a:close/>
                  <a:moveTo>
                    <a:pt x="2320" y="8067"/>
                  </a:moveTo>
                  <a:lnTo>
                    <a:pt x="2804" y="8970"/>
                  </a:lnTo>
                  <a:cubicBezTo>
                    <a:pt x="2737" y="9002"/>
                    <a:pt x="2689" y="9010"/>
                    <a:pt x="2645" y="9071"/>
                  </a:cubicBezTo>
                  <a:cubicBezTo>
                    <a:pt x="2598" y="9136"/>
                    <a:pt x="2571" y="9212"/>
                    <a:pt x="2550" y="9275"/>
                  </a:cubicBezTo>
                  <a:cubicBezTo>
                    <a:pt x="2530" y="9339"/>
                    <a:pt x="2529" y="9362"/>
                    <a:pt x="2603" y="9323"/>
                  </a:cubicBezTo>
                  <a:cubicBezTo>
                    <a:pt x="2678" y="9284"/>
                    <a:pt x="2793" y="9220"/>
                    <a:pt x="2793" y="9220"/>
                  </a:cubicBezTo>
                  <a:cubicBezTo>
                    <a:pt x="2793" y="9220"/>
                    <a:pt x="2846" y="9156"/>
                    <a:pt x="2873" y="9099"/>
                  </a:cubicBezTo>
                  <a:lnTo>
                    <a:pt x="2980" y="9297"/>
                  </a:lnTo>
                  <a:cubicBezTo>
                    <a:pt x="2562" y="9842"/>
                    <a:pt x="2160" y="10449"/>
                    <a:pt x="1823" y="11107"/>
                  </a:cubicBezTo>
                  <a:lnTo>
                    <a:pt x="1303" y="10136"/>
                  </a:lnTo>
                  <a:cubicBezTo>
                    <a:pt x="1466" y="9584"/>
                    <a:pt x="1670" y="9068"/>
                    <a:pt x="1901" y="8589"/>
                  </a:cubicBezTo>
                  <a:cubicBezTo>
                    <a:pt x="1898" y="8610"/>
                    <a:pt x="1898" y="8629"/>
                    <a:pt x="1901" y="8649"/>
                  </a:cubicBezTo>
                  <a:cubicBezTo>
                    <a:pt x="1910" y="8717"/>
                    <a:pt x="1861" y="8806"/>
                    <a:pt x="1956" y="8754"/>
                  </a:cubicBezTo>
                  <a:cubicBezTo>
                    <a:pt x="2051" y="8702"/>
                    <a:pt x="2124" y="8685"/>
                    <a:pt x="2168" y="8563"/>
                  </a:cubicBezTo>
                  <a:cubicBezTo>
                    <a:pt x="2212" y="8440"/>
                    <a:pt x="2267" y="8239"/>
                    <a:pt x="2312" y="8095"/>
                  </a:cubicBezTo>
                  <a:cubicBezTo>
                    <a:pt x="2315" y="8086"/>
                    <a:pt x="2317" y="8076"/>
                    <a:pt x="2320" y="8067"/>
                  </a:cubicBezTo>
                  <a:close/>
                  <a:moveTo>
                    <a:pt x="8117" y="8067"/>
                  </a:moveTo>
                  <a:lnTo>
                    <a:pt x="8884" y="9496"/>
                  </a:lnTo>
                  <a:cubicBezTo>
                    <a:pt x="8258" y="9907"/>
                    <a:pt x="7608" y="10357"/>
                    <a:pt x="6936" y="10849"/>
                  </a:cubicBezTo>
                  <a:lnTo>
                    <a:pt x="6194" y="9466"/>
                  </a:lnTo>
                  <a:cubicBezTo>
                    <a:pt x="6862" y="8941"/>
                    <a:pt x="7503" y="8476"/>
                    <a:pt x="8117" y="8067"/>
                  </a:cubicBezTo>
                  <a:close/>
                  <a:moveTo>
                    <a:pt x="17715" y="8195"/>
                  </a:moveTo>
                  <a:cubicBezTo>
                    <a:pt x="17735" y="8190"/>
                    <a:pt x="17751" y="8196"/>
                    <a:pt x="17760" y="8214"/>
                  </a:cubicBezTo>
                  <a:cubicBezTo>
                    <a:pt x="17780" y="8250"/>
                    <a:pt x="17761" y="8281"/>
                    <a:pt x="17753" y="8335"/>
                  </a:cubicBezTo>
                  <a:cubicBezTo>
                    <a:pt x="17745" y="8388"/>
                    <a:pt x="17809" y="8407"/>
                    <a:pt x="17763" y="8455"/>
                  </a:cubicBezTo>
                  <a:cubicBezTo>
                    <a:pt x="17716" y="8504"/>
                    <a:pt x="17700" y="8543"/>
                    <a:pt x="17716" y="8572"/>
                  </a:cubicBezTo>
                  <a:cubicBezTo>
                    <a:pt x="17732" y="8601"/>
                    <a:pt x="17626" y="8609"/>
                    <a:pt x="17619" y="8662"/>
                  </a:cubicBezTo>
                  <a:cubicBezTo>
                    <a:pt x="17611" y="8716"/>
                    <a:pt x="17609" y="8746"/>
                    <a:pt x="17642" y="8774"/>
                  </a:cubicBezTo>
                  <a:cubicBezTo>
                    <a:pt x="17675" y="8802"/>
                    <a:pt x="17659" y="8840"/>
                    <a:pt x="17659" y="8840"/>
                  </a:cubicBezTo>
                  <a:cubicBezTo>
                    <a:pt x="17659" y="8840"/>
                    <a:pt x="17688" y="8892"/>
                    <a:pt x="17717" y="8913"/>
                  </a:cubicBezTo>
                  <a:cubicBezTo>
                    <a:pt x="17747" y="8934"/>
                    <a:pt x="17802" y="8938"/>
                    <a:pt x="17755" y="8986"/>
                  </a:cubicBezTo>
                  <a:cubicBezTo>
                    <a:pt x="17709" y="9035"/>
                    <a:pt x="17655" y="9069"/>
                    <a:pt x="17626" y="9116"/>
                  </a:cubicBezTo>
                  <a:cubicBezTo>
                    <a:pt x="17597" y="9163"/>
                    <a:pt x="17563" y="9203"/>
                    <a:pt x="17593" y="9224"/>
                  </a:cubicBezTo>
                  <a:cubicBezTo>
                    <a:pt x="17603" y="9230"/>
                    <a:pt x="17601" y="9238"/>
                    <a:pt x="17595" y="9246"/>
                  </a:cubicBezTo>
                  <a:lnTo>
                    <a:pt x="17278" y="8656"/>
                  </a:lnTo>
                  <a:cubicBezTo>
                    <a:pt x="17350" y="8550"/>
                    <a:pt x="17415" y="8447"/>
                    <a:pt x="17477" y="8349"/>
                  </a:cubicBezTo>
                  <a:cubicBezTo>
                    <a:pt x="17551" y="8295"/>
                    <a:pt x="17595" y="8277"/>
                    <a:pt x="17644" y="8236"/>
                  </a:cubicBezTo>
                  <a:cubicBezTo>
                    <a:pt x="17670" y="8216"/>
                    <a:pt x="17695" y="8200"/>
                    <a:pt x="17715" y="8195"/>
                  </a:cubicBezTo>
                  <a:close/>
                  <a:moveTo>
                    <a:pt x="11437" y="8321"/>
                  </a:moveTo>
                  <a:lnTo>
                    <a:pt x="11506" y="8451"/>
                  </a:lnTo>
                  <a:cubicBezTo>
                    <a:pt x="11451" y="8524"/>
                    <a:pt x="11399" y="8604"/>
                    <a:pt x="11360" y="8673"/>
                  </a:cubicBezTo>
                  <a:cubicBezTo>
                    <a:pt x="11277" y="8822"/>
                    <a:pt x="11139" y="9005"/>
                    <a:pt x="11141" y="9111"/>
                  </a:cubicBezTo>
                  <a:cubicBezTo>
                    <a:pt x="11143" y="9217"/>
                    <a:pt x="11190" y="9236"/>
                    <a:pt x="11207" y="9303"/>
                  </a:cubicBezTo>
                  <a:cubicBezTo>
                    <a:pt x="11225" y="9370"/>
                    <a:pt x="11216" y="9454"/>
                    <a:pt x="11259" y="9466"/>
                  </a:cubicBezTo>
                  <a:cubicBezTo>
                    <a:pt x="11302" y="9479"/>
                    <a:pt x="11422" y="9432"/>
                    <a:pt x="11578" y="9384"/>
                  </a:cubicBezTo>
                  <a:cubicBezTo>
                    <a:pt x="11650" y="9362"/>
                    <a:pt x="11753" y="9321"/>
                    <a:pt x="11856" y="9279"/>
                  </a:cubicBezTo>
                  <a:lnTo>
                    <a:pt x="11348" y="9595"/>
                  </a:lnTo>
                  <a:cubicBezTo>
                    <a:pt x="11255" y="9603"/>
                    <a:pt x="11141" y="9619"/>
                    <a:pt x="11091" y="9628"/>
                  </a:cubicBezTo>
                  <a:cubicBezTo>
                    <a:pt x="11025" y="9640"/>
                    <a:pt x="10976" y="9584"/>
                    <a:pt x="10951" y="9502"/>
                  </a:cubicBezTo>
                  <a:cubicBezTo>
                    <a:pt x="10925" y="9421"/>
                    <a:pt x="10927" y="9322"/>
                    <a:pt x="10908" y="9286"/>
                  </a:cubicBezTo>
                  <a:cubicBezTo>
                    <a:pt x="10888" y="9249"/>
                    <a:pt x="10857" y="9190"/>
                    <a:pt x="10751" y="9197"/>
                  </a:cubicBezTo>
                  <a:cubicBezTo>
                    <a:pt x="10751" y="9197"/>
                    <a:pt x="10642" y="9333"/>
                    <a:pt x="10564" y="9391"/>
                  </a:cubicBezTo>
                  <a:cubicBezTo>
                    <a:pt x="10486" y="9449"/>
                    <a:pt x="10405" y="9568"/>
                    <a:pt x="10348" y="9632"/>
                  </a:cubicBezTo>
                  <a:cubicBezTo>
                    <a:pt x="10292" y="9697"/>
                    <a:pt x="10138" y="9783"/>
                    <a:pt x="10070" y="9894"/>
                  </a:cubicBezTo>
                  <a:cubicBezTo>
                    <a:pt x="10009" y="9992"/>
                    <a:pt x="9808" y="10199"/>
                    <a:pt x="9700" y="10339"/>
                  </a:cubicBezTo>
                  <a:lnTo>
                    <a:pt x="9310" y="9614"/>
                  </a:lnTo>
                  <a:cubicBezTo>
                    <a:pt x="9548" y="9459"/>
                    <a:pt x="9782" y="9311"/>
                    <a:pt x="10012" y="9168"/>
                  </a:cubicBezTo>
                  <a:cubicBezTo>
                    <a:pt x="10506" y="8861"/>
                    <a:pt x="10982" y="8580"/>
                    <a:pt x="11437" y="8321"/>
                  </a:cubicBezTo>
                  <a:close/>
                  <a:moveTo>
                    <a:pt x="18305" y="8406"/>
                  </a:moveTo>
                  <a:cubicBezTo>
                    <a:pt x="18293" y="8450"/>
                    <a:pt x="18280" y="8495"/>
                    <a:pt x="18266" y="8543"/>
                  </a:cubicBezTo>
                  <a:cubicBezTo>
                    <a:pt x="18173" y="8850"/>
                    <a:pt x="18032" y="9246"/>
                    <a:pt x="17816" y="9708"/>
                  </a:cubicBezTo>
                  <a:lnTo>
                    <a:pt x="17673" y="9442"/>
                  </a:lnTo>
                  <a:cubicBezTo>
                    <a:pt x="17730" y="9426"/>
                    <a:pt x="17796" y="9397"/>
                    <a:pt x="17849" y="9346"/>
                  </a:cubicBezTo>
                  <a:cubicBezTo>
                    <a:pt x="17933" y="9264"/>
                    <a:pt x="18018" y="9153"/>
                    <a:pt x="18025" y="9100"/>
                  </a:cubicBezTo>
                  <a:cubicBezTo>
                    <a:pt x="18033" y="9046"/>
                    <a:pt x="18115" y="8926"/>
                    <a:pt x="18115" y="8926"/>
                  </a:cubicBezTo>
                  <a:lnTo>
                    <a:pt x="18046" y="8901"/>
                  </a:lnTo>
                  <a:cubicBezTo>
                    <a:pt x="18046" y="8901"/>
                    <a:pt x="18135" y="8827"/>
                    <a:pt x="18142" y="8774"/>
                  </a:cubicBezTo>
                  <a:cubicBezTo>
                    <a:pt x="18150" y="8720"/>
                    <a:pt x="18115" y="8723"/>
                    <a:pt x="18126" y="8677"/>
                  </a:cubicBezTo>
                  <a:cubicBezTo>
                    <a:pt x="18138" y="8631"/>
                    <a:pt x="18176" y="8568"/>
                    <a:pt x="18188" y="8522"/>
                  </a:cubicBezTo>
                  <a:cubicBezTo>
                    <a:pt x="18200" y="8476"/>
                    <a:pt x="18205" y="8451"/>
                    <a:pt x="18205" y="8451"/>
                  </a:cubicBezTo>
                  <a:lnTo>
                    <a:pt x="18305" y="8406"/>
                  </a:lnTo>
                  <a:close/>
                  <a:moveTo>
                    <a:pt x="16761" y="8449"/>
                  </a:moveTo>
                  <a:cubicBezTo>
                    <a:pt x="16761" y="8449"/>
                    <a:pt x="16857" y="8628"/>
                    <a:pt x="16857" y="8628"/>
                  </a:cubicBezTo>
                  <a:cubicBezTo>
                    <a:pt x="16834" y="8660"/>
                    <a:pt x="16811" y="8692"/>
                    <a:pt x="16788" y="8725"/>
                  </a:cubicBezTo>
                  <a:cubicBezTo>
                    <a:pt x="16462" y="9175"/>
                    <a:pt x="16045" y="9683"/>
                    <a:pt x="15514" y="10228"/>
                  </a:cubicBezTo>
                  <a:lnTo>
                    <a:pt x="15385" y="9986"/>
                  </a:lnTo>
                  <a:cubicBezTo>
                    <a:pt x="15430" y="9943"/>
                    <a:pt x="15470" y="9899"/>
                    <a:pt x="15485" y="9851"/>
                  </a:cubicBezTo>
                  <a:cubicBezTo>
                    <a:pt x="15512" y="9766"/>
                    <a:pt x="15440" y="9665"/>
                    <a:pt x="15471" y="9587"/>
                  </a:cubicBezTo>
                  <a:cubicBezTo>
                    <a:pt x="15502" y="9509"/>
                    <a:pt x="15457" y="9459"/>
                    <a:pt x="15623" y="9395"/>
                  </a:cubicBezTo>
                  <a:cubicBezTo>
                    <a:pt x="15789" y="9331"/>
                    <a:pt x="15889" y="9317"/>
                    <a:pt x="15946" y="9253"/>
                  </a:cubicBezTo>
                  <a:cubicBezTo>
                    <a:pt x="16002" y="9188"/>
                    <a:pt x="15950" y="9192"/>
                    <a:pt x="15908" y="9180"/>
                  </a:cubicBezTo>
                  <a:cubicBezTo>
                    <a:pt x="15865" y="9167"/>
                    <a:pt x="15839" y="9086"/>
                    <a:pt x="15882" y="9030"/>
                  </a:cubicBezTo>
                  <a:cubicBezTo>
                    <a:pt x="15925" y="8974"/>
                    <a:pt x="16035" y="8808"/>
                    <a:pt x="16035" y="8808"/>
                  </a:cubicBezTo>
                  <a:cubicBezTo>
                    <a:pt x="16035" y="8808"/>
                    <a:pt x="16142" y="8770"/>
                    <a:pt x="16121" y="8832"/>
                  </a:cubicBezTo>
                  <a:cubicBezTo>
                    <a:pt x="16100" y="8894"/>
                    <a:pt x="16081" y="8994"/>
                    <a:pt x="16166" y="8950"/>
                  </a:cubicBezTo>
                  <a:cubicBezTo>
                    <a:pt x="16252" y="8907"/>
                    <a:pt x="16349" y="8818"/>
                    <a:pt x="16349" y="8818"/>
                  </a:cubicBezTo>
                  <a:lnTo>
                    <a:pt x="16382" y="8845"/>
                  </a:lnTo>
                  <a:cubicBezTo>
                    <a:pt x="16382" y="8845"/>
                    <a:pt x="16213" y="9039"/>
                    <a:pt x="16223" y="9091"/>
                  </a:cubicBezTo>
                  <a:cubicBezTo>
                    <a:pt x="16233" y="9143"/>
                    <a:pt x="16347" y="9150"/>
                    <a:pt x="16407" y="9094"/>
                  </a:cubicBezTo>
                  <a:cubicBezTo>
                    <a:pt x="16467" y="9036"/>
                    <a:pt x="16447" y="9000"/>
                    <a:pt x="16509" y="8913"/>
                  </a:cubicBezTo>
                  <a:cubicBezTo>
                    <a:pt x="16571" y="8826"/>
                    <a:pt x="16632" y="8768"/>
                    <a:pt x="16697" y="8718"/>
                  </a:cubicBezTo>
                  <a:cubicBezTo>
                    <a:pt x="16761" y="8668"/>
                    <a:pt x="16761" y="8669"/>
                    <a:pt x="16761" y="8669"/>
                  </a:cubicBezTo>
                  <a:cubicBezTo>
                    <a:pt x="16761" y="8669"/>
                    <a:pt x="16740" y="8565"/>
                    <a:pt x="16668" y="8600"/>
                  </a:cubicBezTo>
                  <a:cubicBezTo>
                    <a:pt x="16668" y="8600"/>
                    <a:pt x="16577" y="8598"/>
                    <a:pt x="16641" y="8548"/>
                  </a:cubicBezTo>
                  <a:cubicBezTo>
                    <a:pt x="16694" y="8507"/>
                    <a:pt x="16754" y="8481"/>
                    <a:pt x="16761" y="8449"/>
                  </a:cubicBezTo>
                  <a:close/>
                  <a:moveTo>
                    <a:pt x="14010" y="8491"/>
                  </a:moveTo>
                  <a:cubicBezTo>
                    <a:pt x="14067" y="8495"/>
                    <a:pt x="14111" y="8576"/>
                    <a:pt x="14093" y="8645"/>
                  </a:cubicBezTo>
                  <a:cubicBezTo>
                    <a:pt x="14076" y="8714"/>
                    <a:pt x="14055" y="8708"/>
                    <a:pt x="14105" y="8735"/>
                  </a:cubicBezTo>
                  <a:cubicBezTo>
                    <a:pt x="14156" y="8762"/>
                    <a:pt x="14172" y="8723"/>
                    <a:pt x="14199" y="8774"/>
                  </a:cubicBezTo>
                  <a:cubicBezTo>
                    <a:pt x="14226" y="8825"/>
                    <a:pt x="14198" y="8774"/>
                    <a:pt x="14163" y="8844"/>
                  </a:cubicBezTo>
                  <a:cubicBezTo>
                    <a:pt x="14128" y="8915"/>
                    <a:pt x="14160" y="8905"/>
                    <a:pt x="14170" y="8957"/>
                  </a:cubicBezTo>
                  <a:cubicBezTo>
                    <a:pt x="14179" y="9009"/>
                    <a:pt x="14248" y="8967"/>
                    <a:pt x="14342" y="8938"/>
                  </a:cubicBezTo>
                  <a:cubicBezTo>
                    <a:pt x="14379" y="8927"/>
                    <a:pt x="14406" y="8920"/>
                    <a:pt x="14430" y="8916"/>
                  </a:cubicBezTo>
                  <a:lnTo>
                    <a:pt x="14469" y="8990"/>
                  </a:lnTo>
                  <a:cubicBezTo>
                    <a:pt x="14258" y="9153"/>
                    <a:pt x="14037" y="9320"/>
                    <a:pt x="13803" y="9492"/>
                  </a:cubicBezTo>
                  <a:cubicBezTo>
                    <a:pt x="13805" y="9459"/>
                    <a:pt x="13911" y="9399"/>
                    <a:pt x="13976" y="9342"/>
                  </a:cubicBezTo>
                  <a:cubicBezTo>
                    <a:pt x="14050" y="9276"/>
                    <a:pt x="13971" y="9266"/>
                    <a:pt x="13924" y="9246"/>
                  </a:cubicBezTo>
                  <a:cubicBezTo>
                    <a:pt x="13877" y="9227"/>
                    <a:pt x="13803" y="9224"/>
                    <a:pt x="13727" y="9184"/>
                  </a:cubicBezTo>
                  <a:cubicBezTo>
                    <a:pt x="13651" y="9143"/>
                    <a:pt x="13616" y="9077"/>
                    <a:pt x="13590" y="8995"/>
                  </a:cubicBezTo>
                  <a:cubicBezTo>
                    <a:pt x="13565" y="8914"/>
                    <a:pt x="13576" y="8868"/>
                    <a:pt x="13570" y="8823"/>
                  </a:cubicBezTo>
                  <a:cubicBezTo>
                    <a:pt x="13564" y="8778"/>
                    <a:pt x="13690" y="8739"/>
                    <a:pt x="13758" y="8697"/>
                  </a:cubicBezTo>
                  <a:cubicBezTo>
                    <a:pt x="13826" y="8654"/>
                    <a:pt x="14010" y="8491"/>
                    <a:pt x="14010" y="8491"/>
                  </a:cubicBezTo>
                  <a:close/>
                  <a:moveTo>
                    <a:pt x="18713" y="8576"/>
                  </a:moveTo>
                  <a:cubicBezTo>
                    <a:pt x="18734" y="8577"/>
                    <a:pt x="18745" y="8580"/>
                    <a:pt x="18745" y="8580"/>
                  </a:cubicBezTo>
                  <a:cubicBezTo>
                    <a:pt x="18745" y="8580"/>
                    <a:pt x="18736" y="8732"/>
                    <a:pt x="18714" y="8794"/>
                  </a:cubicBezTo>
                  <a:cubicBezTo>
                    <a:pt x="18693" y="8855"/>
                    <a:pt x="18680" y="8932"/>
                    <a:pt x="18680" y="8932"/>
                  </a:cubicBezTo>
                  <a:cubicBezTo>
                    <a:pt x="18680" y="8932"/>
                    <a:pt x="18613" y="8876"/>
                    <a:pt x="18517" y="8936"/>
                  </a:cubicBezTo>
                  <a:lnTo>
                    <a:pt x="18501" y="8945"/>
                  </a:lnTo>
                  <a:cubicBezTo>
                    <a:pt x="18545" y="8816"/>
                    <a:pt x="18582" y="8697"/>
                    <a:pt x="18613" y="8589"/>
                  </a:cubicBezTo>
                  <a:cubicBezTo>
                    <a:pt x="18616" y="8589"/>
                    <a:pt x="18619" y="8589"/>
                    <a:pt x="18622" y="8588"/>
                  </a:cubicBezTo>
                  <a:cubicBezTo>
                    <a:pt x="18662" y="8578"/>
                    <a:pt x="18692" y="8576"/>
                    <a:pt x="18713" y="8576"/>
                  </a:cubicBezTo>
                  <a:close/>
                  <a:moveTo>
                    <a:pt x="5408" y="8703"/>
                  </a:moveTo>
                  <a:lnTo>
                    <a:pt x="5764" y="9367"/>
                  </a:lnTo>
                  <a:cubicBezTo>
                    <a:pt x="5651" y="9458"/>
                    <a:pt x="5538" y="9550"/>
                    <a:pt x="5424" y="9644"/>
                  </a:cubicBezTo>
                  <a:cubicBezTo>
                    <a:pt x="5333" y="9719"/>
                    <a:pt x="4814" y="10145"/>
                    <a:pt x="4167" y="10765"/>
                  </a:cubicBezTo>
                  <a:lnTo>
                    <a:pt x="3393" y="9322"/>
                  </a:lnTo>
                  <a:cubicBezTo>
                    <a:pt x="3521" y="9161"/>
                    <a:pt x="3650" y="9006"/>
                    <a:pt x="3779" y="8857"/>
                  </a:cubicBezTo>
                  <a:cubicBezTo>
                    <a:pt x="3834" y="8825"/>
                    <a:pt x="4058" y="8696"/>
                    <a:pt x="4074" y="8725"/>
                  </a:cubicBezTo>
                  <a:cubicBezTo>
                    <a:pt x="4091" y="8758"/>
                    <a:pt x="4125" y="8898"/>
                    <a:pt x="4113" y="8978"/>
                  </a:cubicBezTo>
                  <a:cubicBezTo>
                    <a:pt x="4102" y="9058"/>
                    <a:pt x="4043" y="9277"/>
                    <a:pt x="4027" y="9375"/>
                  </a:cubicBezTo>
                  <a:cubicBezTo>
                    <a:pt x="4011" y="9472"/>
                    <a:pt x="3997" y="9576"/>
                    <a:pt x="4036" y="9647"/>
                  </a:cubicBezTo>
                  <a:cubicBezTo>
                    <a:pt x="4074" y="9718"/>
                    <a:pt x="4140" y="9765"/>
                    <a:pt x="4140" y="9765"/>
                  </a:cubicBezTo>
                  <a:cubicBezTo>
                    <a:pt x="4140" y="9765"/>
                    <a:pt x="4182" y="9717"/>
                    <a:pt x="4244" y="9679"/>
                  </a:cubicBezTo>
                  <a:cubicBezTo>
                    <a:pt x="4305" y="9640"/>
                    <a:pt x="4333" y="9666"/>
                    <a:pt x="4380" y="9600"/>
                  </a:cubicBezTo>
                  <a:cubicBezTo>
                    <a:pt x="4426" y="9535"/>
                    <a:pt x="4406" y="9497"/>
                    <a:pt x="4498" y="9440"/>
                  </a:cubicBezTo>
                  <a:cubicBezTo>
                    <a:pt x="4590" y="9383"/>
                    <a:pt x="4703" y="9313"/>
                    <a:pt x="4779" y="9251"/>
                  </a:cubicBezTo>
                  <a:cubicBezTo>
                    <a:pt x="4855" y="9189"/>
                    <a:pt x="4906" y="9157"/>
                    <a:pt x="5017" y="9059"/>
                  </a:cubicBezTo>
                  <a:cubicBezTo>
                    <a:pt x="5128" y="8961"/>
                    <a:pt x="5252" y="8862"/>
                    <a:pt x="5315" y="8802"/>
                  </a:cubicBezTo>
                  <a:cubicBezTo>
                    <a:pt x="5353" y="8765"/>
                    <a:pt x="5387" y="8732"/>
                    <a:pt x="5408" y="8703"/>
                  </a:cubicBezTo>
                  <a:close/>
                  <a:moveTo>
                    <a:pt x="13008" y="8958"/>
                  </a:moveTo>
                  <a:cubicBezTo>
                    <a:pt x="13040" y="8981"/>
                    <a:pt x="13036" y="9048"/>
                    <a:pt x="13117" y="9055"/>
                  </a:cubicBezTo>
                  <a:cubicBezTo>
                    <a:pt x="13117" y="9055"/>
                    <a:pt x="12931" y="9151"/>
                    <a:pt x="12879" y="9155"/>
                  </a:cubicBezTo>
                  <a:cubicBezTo>
                    <a:pt x="12843" y="9157"/>
                    <a:pt x="12753" y="9157"/>
                    <a:pt x="12663" y="9173"/>
                  </a:cubicBezTo>
                  <a:cubicBezTo>
                    <a:pt x="12663" y="9173"/>
                    <a:pt x="13008" y="8958"/>
                    <a:pt x="13008" y="8958"/>
                  </a:cubicBezTo>
                  <a:close/>
                  <a:moveTo>
                    <a:pt x="17052" y="9001"/>
                  </a:moveTo>
                  <a:cubicBezTo>
                    <a:pt x="17052" y="9001"/>
                    <a:pt x="17643" y="10103"/>
                    <a:pt x="17643" y="10103"/>
                  </a:cubicBezTo>
                  <a:cubicBezTo>
                    <a:pt x="17593" y="10200"/>
                    <a:pt x="17540" y="10300"/>
                    <a:pt x="17483" y="10402"/>
                  </a:cubicBezTo>
                  <a:cubicBezTo>
                    <a:pt x="17446" y="10468"/>
                    <a:pt x="17408" y="10535"/>
                    <a:pt x="17368" y="10602"/>
                  </a:cubicBezTo>
                  <a:cubicBezTo>
                    <a:pt x="17355" y="10606"/>
                    <a:pt x="17340" y="10609"/>
                    <a:pt x="17324" y="10610"/>
                  </a:cubicBezTo>
                  <a:cubicBezTo>
                    <a:pt x="17271" y="10613"/>
                    <a:pt x="17124" y="10646"/>
                    <a:pt x="17138" y="10705"/>
                  </a:cubicBezTo>
                  <a:cubicBezTo>
                    <a:pt x="17152" y="10765"/>
                    <a:pt x="17211" y="10738"/>
                    <a:pt x="17229" y="10805"/>
                  </a:cubicBezTo>
                  <a:cubicBezTo>
                    <a:pt x="17231" y="10813"/>
                    <a:pt x="17231" y="10821"/>
                    <a:pt x="17230" y="10830"/>
                  </a:cubicBezTo>
                  <a:cubicBezTo>
                    <a:pt x="17009" y="11188"/>
                    <a:pt x="16746" y="11567"/>
                    <a:pt x="16438" y="11959"/>
                  </a:cubicBezTo>
                  <a:lnTo>
                    <a:pt x="15701" y="10585"/>
                  </a:lnTo>
                  <a:cubicBezTo>
                    <a:pt x="16264" y="10013"/>
                    <a:pt x="16706" y="9477"/>
                    <a:pt x="17052" y="9001"/>
                  </a:cubicBezTo>
                  <a:close/>
                  <a:moveTo>
                    <a:pt x="15111" y="9044"/>
                  </a:moveTo>
                  <a:cubicBezTo>
                    <a:pt x="15147" y="9047"/>
                    <a:pt x="15176" y="9051"/>
                    <a:pt x="15202" y="9050"/>
                  </a:cubicBezTo>
                  <a:cubicBezTo>
                    <a:pt x="15255" y="9046"/>
                    <a:pt x="15211" y="9201"/>
                    <a:pt x="15207" y="9262"/>
                  </a:cubicBezTo>
                  <a:cubicBezTo>
                    <a:pt x="15204" y="9323"/>
                    <a:pt x="15195" y="9444"/>
                    <a:pt x="15174" y="9506"/>
                  </a:cubicBezTo>
                  <a:cubicBezTo>
                    <a:pt x="15170" y="9517"/>
                    <a:pt x="15163" y="9531"/>
                    <a:pt x="15151" y="9546"/>
                  </a:cubicBezTo>
                  <a:lnTo>
                    <a:pt x="14912" y="9100"/>
                  </a:lnTo>
                  <a:cubicBezTo>
                    <a:pt x="14927" y="9088"/>
                    <a:pt x="14941" y="9077"/>
                    <a:pt x="14956" y="9066"/>
                  </a:cubicBezTo>
                  <a:cubicBezTo>
                    <a:pt x="14967" y="9063"/>
                    <a:pt x="14977" y="9061"/>
                    <a:pt x="14988" y="9058"/>
                  </a:cubicBezTo>
                  <a:cubicBezTo>
                    <a:pt x="15035" y="9043"/>
                    <a:pt x="15076" y="9042"/>
                    <a:pt x="15111" y="9044"/>
                  </a:cubicBezTo>
                  <a:close/>
                  <a:moveTo>
                    <a:pt x="446" y="9213"/>
                  </a:moveTo>
                  <a:lnTo>
                    <a:pt x="964" y="10176"/>
                  </a:lnTo>
                  <a:cubicBezTo>
                    <a:pt x="798" y="10773"/>
                    <a:pt x="678" y="11411"/>
                    <a:pt x="626" y="12087"/>
                  </a:cubicBezTo>
                  <a:cubicBezTo>
                    <a:pt x="582" y="12044"/>
                    <a:pt x="522" y="11966"/>
                    <a:pt x="508" y="11939"/>
                  </a:cubicBezTo>
                  <a:cubicBezTo>
                    <a:pt x="496" y="11918"/>
                    <a:pt x="472" y="12023"/>
                    <a:pt x="456" y="12099"/>
                  </a:cubicBezTo>
                  <a:cubicBezTo>
                    <a:pt x="325" y="11135"/>
                    <a:pt x="324" y="10163"/>
                    <a:pt x="446" y="9213"/>
                  </a:cubicBezTo>
                  <a:close/>
                  <a:moveTo>
                    <a:pt x="14637" y="9298"/>
                  </a:moveTo>
                  <a:cubicBezTo>
                    <a:pt x="14637" y="9298"/>
                    <a:pt x="14886" y="9762"/>
                    <a:pt x="14886" y="9762"/>
                  </a:cubicBezTo>
                  <a:cubicBezTo>
                    <a:pt x="14842" y="9811"/>
                    <a:pt x="14807" y="9876"/>
                    <a:pt x="14782" y="9959"/>
                  </a:cubicBezTo>
                  <a:cubicBezTo>
                    <a:pt x="14749" y="10067"/>
                    <a:pt x="14722" y="10220"/>
                    <a:pt x="14722" y="10220"/>
                  </a:cubicBezTo>
                  <a:cubicBezTo>
                    <a:pt x="14722" y="10220"/>
                    <a:pt x="14646" y="10112"/>
                    <a:pt x="14605" y="10001"/>
                  </a:cubicBezTo>
                  <a:cubicBezTo>
                    <a:pt x="14563" y="9890"/>
                    <a:pt x="14604" y="9729"/>
                    <a:pt x="14602" y="9623"/>
                  </a:cubicBezTo>
                  <a:cubicBezTo>
                    <a:pt x="14600" y="9517"/>
                    <a:pt x="14586" y="9457"/>
                    <a:pt x="14553" y="9429"/>
                  </a:cubicBezTo>
                  <a:cubicBezTo>
                    <a:pt x="14520" y="9401"/>
                    <a:pt x="14387" y="9561"/>
                    <a:pt x="14338" y="9640"/>
                  </a:cubicBezTo>
                  <a:cubicBezTo>
                    <a:pt x="14290" y="9719"/>
                    <a:pt x="14270" y="9819"/>
                    <a:pt x="14235" y="9890"/>
                  </a:cubicBezTo>
                  <a:cubicBezTo>
                    <a:pt x="14200" y="9960"/>
                    <a:pt x="14176" y="10015"/>
                    <a:pt x="14139" y="10047"/>
                  </a:cubicBezTo>
                  <a:cubicBezTo>
                    <a:pt x="14102" y="10080"/>
                    <a:pt x="14009" y="10010"/>
                    <a:pt x="13976" y="9982"/>
                  </a:cubicBezTo>
                  <a:cubicBezTo>
                    <a:pt x="13943" y="9954"/>
                    <a:pt x="13988" y="9936"/>
                    <a:pt x="14060" y="9901"/>
                  </a:cubicBezTo>
                  <a:cubicBezTo>
                    <a:pt x="14132" y="9866"/>
                    <a:pt x="14136" y="9874"/>
                    <a:pt x="14187" y="9832"/>
                  </a:cubicBezTo>
                  <a:cubicBezTo>
                    <a:pt x="14237" y="9791"/>
                    <a:pt x="14165" y="9758"/>
                    <a:pt x="14120" y="9708"/>
                  </a:cubicBezTo>
                  <a:cubicBezTo>
                    <a:pt x="14116" y="9704"/>
                    <a:pt x="14112" y="9700"/>
                    <a:pt x="14109" y="9696"/>
                  </a:cubicBezTo>
                  <a:cubicBezTo>
                    <a:pt x="14292" y="9560"/>
                    <a:pt x="14468" y="9428"/>
                    <a:pt x="14637" y="9298"/>
                  </a:cubicBezTo>
                  <a:close/>
                  <a:moveTo>
                    <a:pt x="3152" y="9595"/>
                  </a:moveTo>
                  <a:lnTo>
                    <a:pt x="3900" y="10991"/>
                  </a:lnTo>
                  <a:cubicBezTo>
                    <a:pt x="3805" y="11085"/>
                    <a:pt x="3708" y="11183"/>
                    <a:pt x="3610" y="11284"/>
                  </a:cubicBezTo>
                  <a:cubicBezTo>
                    <a:pt x="3260" y="11644"/>
                    <a:pt x="2897" y="12042"/>
                    <a:pt x="2560" y="12459"/>
                  </a:cubicBezTo>
                  <a:lnTo>
                    <a:pt x="2013" y="11439"/>
                  </a:lnTo>
                  <a:cubicBezTo>
                    <a:pt x="2337" y="10772"/>
                    <a:pt x="2733" y="10154"/>
                    <a:pt x="3152" y="9595"/>
                  </a:cubicBezTo>
                  <a:close/>
                  <a:moveTo>
                    <a:pt x="5934" y="9680"/>
                  </a:moveTo>
                  <a:lnTo>
                    <a:pt x="6670" y="11052"/>
                  </a:lnTo>
                  <a:cubicBezTo>
                    <a:pt x="6130" y="11452"/>
                    <a:pt x="5577" y="11879"/>
                    <a:pt x="5012" y="12335"/>
                  </a:cubicBezTo>
                  <a:lnTo>
                    <a:pt x="4340" y="11082"/>
                  </a:lnTo>
                  <a:cubicBezTo>
                    <a:pt x="5001" y="10444"/>
                    <a:pt x="5537" y="10003"/>
                    <a:pt x="5627" y="9929"/>
                  </a:cubicBezTo>
                  <a:cubicBezTo>
                    <a:pt x="5730" y="9845"/>
                    <a:pt x="5832" y="9762"/>
                    <a:pt x="5934" y="9680"/>
                  </a:cubicBezTo>
                  <a:close/>
                  <a:moveTo>
                    <a:pt x="9049" y="9807"/>
                  </a:moveTo>
                  <a:lnTo>
                    <a:pt x="9499" y="10647"/>
                  </a:lnTo>
                  <a:cubicBezTo>
                    <a:pt x="9439" y="10726"/>
                    <a:pt x="9382" y="10804"/>
                    <a:pt x="9344" y="10862"/>
                  </a:cubicBezTo>
                  <a:lnTo>
                    <a:pt x="8119" y="11624"/>
                  </a:lnTo>
                  <a:cubicBezTo>
                    <a:pt x="8039" y="11636"/>
                    <a:pt x="8038" y="11635"/>
                    <a:pt x="8038" y="11635"/>
                  </a:cubicBezTo>
                  <a:cubicBezTo>
                    <a:pt x="8038" y="11635"/>
                    <a:pt x="7916" y="11703"/>
                    <a:pt x="7885" y="11768"/>
                  </a:cubicBezTo>
                  <a:lnTo>
                    <a:pt x="7541" y="11982"/>
                  </a:lnTo>
                  <a:lnTo>
                    <a:pt x="7435" y="11784"/>
                  </a:lnTo>
                  <a:cubicBezTo>
                    <a:pt x="7476" y="11769"/>
                    <a:pt x="7511" y="11752"/>
                    <a:pt x="7562" y="11707"/>
                  </a:cubicBezTo>
                  <a:cubicBezTo>
                    <a:pt x="7646" y="11634"/>
                    <a:pt x="7736" y="11498"/>
                    <a:pt x="7736" y="11498"/>
                  </a:cubicBezTo>
                  <a:cubicBezTo>
                    <a:pt x="7736" y="11498"/>
                    <a:pt x="7827" y="11360"/>
                    <a:pt x="7884" y="11288"/>
                  </a:cubicBezTo>
                  <a:cubicBezTo>
                    <a:pt x="7941" y="11216"/>
                    <a:pt x="8009" y="11116"/>
                    <a:pt x="7981" y="11089"/>
                  </a:cubicBezTo>
                  <a:cubicBezTo>
                    <a:pt x="7954" y="11062"/>
                    <a:pt x="7920" y="11025"/>
                    <a:pt x="7831" y="11088"/>
                  </a:cubicBezTo>
                  <a:cubicBezTo>
                    <a:pt x="7742" y="11150"/>
                    <a:pt x="7738" y="11196"/>
                    <a:pt x="7661" y="11230"/>
                  </a:cubicBezTo>
                  <a:cubicBezTo>
                    <a:pt x="7583" y="11263"/>
                    <a:pt x="7603" y="11223"/>
                    <a:pt x="7573" y="11219"/>
                  </a:cubicBezTo>
                  <a:cubicBezTo>
                    <a:pt x="7544" y="11215"/>
                    <a:pt x="7613" y="11267"/>
                    <a:pt x="7509" y="11353"/>
                  </a:cubicBezTo>
                  <a:cubicBezTo>
                    <a:pt x="7425" y="11423"/>
                    <a:pt x="7379" y="11431"/>
                    <a:pt x="7292" y="11516"/>
                  </a:cubicBezTo>
                  <a:cubicBezTo>
                    <a:pt x="7292" y="11516"/>
                    <a:pt x="7101" y="11161"/>
                    <a:pt x="7101" y="11161"/>
                  </a:cubicBezTo>
                  <a:cubicBezTo>
                    <a:pt x="7773" y="10668"/>
                    <a:pt x="8424" y="10219"/>
                    <a:pt x="9049" y="9807"/>
                  </a:cubicBezTo>
                  <a:close/>
                  <a:moveTo>
                    <a:pt x="18086" y="9977"/>
                  </a:moveTo>
                  <a:cubicBezTo>
                    <a:pt x="18091" y="9999"/>
                    <a:pt x="18084" y="10023"/>
                    <a:pt x="18093" y="10063"/>
                  </a:cubicBezTo>
                  <a:cubicBezTo>
                    <a:pt x="18107" y="10123"/>
                    <a:pt x="18177" y="10119"/>
                    <a:pt x="18187" y="10171"/>
                  </a:cubicBezTo>
                  <a:cubicBezTo>
                    <a:pt x="18197" y="10223"/>
                    <a:pt x="18263" y="10279"/>
                    <a:pt x="18191" y="10314"/>
                  </a:cubicBezTo>
                  <a:cubicBezTo>
                    <a:pt x="18178" y="10320"/>
                    <a:pt x="18166" y="10324"/>
                    <a:pt x="18154" y="10329"/>
                  </a:cubicBezTo>
                  <a:lnTo>
                    <a:pt x="18028" y="10095"/>
                  </a:lnTo>
                  <a:cubicBezTo>
                    <a:pt x="18048" y="10056"/>
                    <a:pt x="18067" y="10016"/>
                    <a:pt x="18086" y="9977"/>
                  </a:cubicBezTo>
                  <a:close/>
                  <a:moveTo>
                    <a:pt x="15135" y="10232"/>
                  </a:moveTo>
                  <a:lnTo>
                    <a:pt x="15285" y="10510"/>
                  </a:lnTo>
                  <a:cubicBezTo>
                    <a:pt x="14844" y="10943"/>
                    <a:pt x="14330" y="11398"/>
                    <a:pt x="13734" y="11861"/>
                  </a:cubicBezTo>
                  <a:cubicBezTo>
                    <a:pt x="13734" y="11861"/>
                    <a:pt x="13728" y="11848"/>
                    <a:pt x="13728" y="11848"/>
                  </a:cubicBezTo>
                  <a:cubicBezTo>
                    <a:pt x="13739" y="11837"/>
                    <a:pt x="13750" y="11827"/>
                    <a:pt x="13758" y="11819"/>
                  </a:cubicBezTo>
                  <a:cubicBezTo>
                    <a:pt x="13838" y="11730"/>
                    <a:pt x="14114" y="11500"/>
                    <a:pt x="14162" y="11353"/>
                  </a:cubicBezTo>
                  <a:cubicBezTo>
                    <a:pt x="14211" y="11206"/>
                    <a:pt x="14223" y="11091"/>
                    <a:pt x="14299" y="10995"/>
                  </a:cubicBezTo>
                  <a:cubicBezTo>
                    <a:pt x="14375" y="10899"/>
                    <a:pt x="14540" y="10768"/>
                    <a:pt x="14585" y="10682"/>
                  </a:cubicBezTo>
                  <a:cubicBezTo>
                    <a:pt x="14629" y="10595"/>
                    <a:pt x="14740" y="10293"/>
                    <a:pt x="14740" y="10293"/>
                  </a:cubicBezTo>
                  <a:cubicBezTo>
                    <a:pt x="14740" y="10293"/>
                    <a:pt x="14814" y="10295"/>
                    <a:pt x="14909" y="10303"/>
                  </a:cubicBezTo>
                  <a:cubicBezTo>
                    <a:pt x="14961" y="10308"/>
                    <a:pt x="15052" y="10275"/>
                    <a:pt x="15135" y="10232"/>
                  </a:cubicBezTo>
                  <a:close/>
                  <a:moveTo>
                    <a:pt x="18192" y="10402"/>
                  </a:moveTo>
                  <a:cubicBezTo>
                    <a:pt x="18192" y="10402"/>
                    <a:pt x="18234" y="10405"/>
                    <a:pt x="18278" y="10436"/>
                  </a:cubicBezTo>
                  <a:cubicBezTo>
                    <a:pt x="18322" y="10467"/>
                    <a:pt x="18383" y="10452"/>
                    <a:pt x="18431" y="10465"/>
                  </a:cubicBezTo>
                  <a:cubicBezTo>
                    <a:pt x="18479" y="10479"/>
                    <a:pt x="18423" y="10653"/>
                    <a:pt x="18382" y="10729"/>
                  </a:cubicBezTo>
                  <a:cubicBezTo>
                    <a:pt x="18378" y="10736"/>
                    <a:pt x="18373" y="10744"/>
                    <a:pt x="18369" y="10751"/>
                  </a:cubicBezTo>
                  <a:lnTo>
                    <a:pt x="18186" y="10407"/>
                  </a:lnTo>
                  <a:cubicBezTo>
                    <a:pt x="18189" y="10403"/>
                    <a:pt x="18192" y="10402"/>
                    <a:pt x="18192" y="10402"/>
                  </a:cubicBezTo>
                  <a:close/>
                  <a:moveTo>
                    <a:pt x="1168" y="10571"/>
                  </a:moveTo>
                  <a:lnTo>
                    <a:pt x="1633" y="11439"/>
                  </a:lnTo>
                  <a:cubicBezTo>
                    <a:pt x="1538" y="11646"/>
                    <a:pt x="1449" y="11858"/>
                    <a:pt x="1368" y="12075"/>
                  </a:cubicBezTo>
                  <a:cubicBezTo>
                    <a:pt x="1301" y="12041"/>
                    <a:pt x="1232" y="12012"/>
                    <a:pt x="1192" y="11980"/>
                  </a:cubicBezTo>
                  <a:cubicBezTo>
                    <a:pt x="1145" y="11944"/>
                    <a:pt x="1067" y="11875"/>
                    <a:pt x="1022" y="11866"/>
                  </a:cubicBezTo>
                  <a:cubicBezTo>
                    <a:pt x="1006" y="11863"/>
                    <a:pt x="979" y="11865"/>
                    <a:pt x="948" y="11868"/>
                  </a:cubicBezTo>
                  <a:cubicBezTo>
                    <a:pt x="993" y="11417"/>
                    <a:pt x="1069" y="10985"/>
                    <a:pt x="1168" y="10571"/>
                  </a:cubicBezTo>
                  <a:close/>
                  <a:moveTo>
                    <a:pt x="17938" y="10699"/>
                  </a:moveTo>
                  <a:lnTo>
                    <a:pt x="18271" y="11321"/>
                  </a:lnTo>
                  <a:cubicBezTo>
                    <a:pt x="18249" y="11350"/>
                    <a:pt x="18222" y="11372"/>
                    <a:pt x="18191" y="11382"/>
                  </a:cubicBezTo>
                  <a:cubicBezTo>
                    <a:pt x="18120" y="11404"/>
                    <a:pt x="18015" y="11462"/>
                    <a:pt x="17900" y="11527"/>
                  </a:cubicBezTo>
                  <a:cubicBezTo>
                    <a:pt x="17784" y="11591"/>
                    <a:pt x="17676" y="11695"/>
                    <a:pt x="17606" y="11716"/>
                  </a:cubicBezTo>
                  <a:cubicBezTo>
                    <a:pt x="17536" y="11738"/>
                    <a:pt x="17476" y="11703"/>
                    <a:pt x="17476" y="11703"/>
                  </a:cubicBezTo>
                  <a:cubicBezTo>
                    <a:pt x="17476" y="11703"/>
                    <a:pt x="17590" y="11610"/>
                    <a:pt x="17656" y="11555"/>
                  </a:cubicBezTo>
                  <a:cubicBezTo>
                    <a:pt x="17721" y="11499"/>
                    <a:pt x="17699" y="11483"/>
                    <a:pt x="17728" y="11385"/>
                  </a:cubicBezTo>
                  <a:cubicBezTo>
                    <a:pt x="17757" y="11286"/>
                    <a:pt x="17714" y="11205"/>
                    <a:pt x="17730" y="11107"/>
                  </a:cubicBezTo>
                  <a:cubicBezTo>
                    <a:pt x="17745" y="11010"/>
                    <a:pt x="17772" y="11036"/>
                    <a:pt x="17854" y="10934"/>
                  </a:cubicBezTo>
                  <a:cubicBezTo>
                    <a:pt x="17936" y="10832"/>
                    <a:pt x="17929" y="10844"/>
                    <a:pt x="17940" y="10764"/>
                  </a:cubicBezTo>
                  <a:cubicBezTo>
                    <a:pt x="17944" y="10736"/>
                    <a:pt x="17942" y="10716"/>
                    <a:pt x="17938" y="10699"/>
                  </a:cubicBezTo>
                  <a:close/>
                  <a:moveTo>
                    <a:pt x="15439" y="10826"/>
                  </a:moveTo>
                  <a:lnTo>
                    <a:pt x="16195" y="12236"/>
                  </a:lnTo>
                  <a:cubicBezTo>
                    <a:pt x="15786" y="12727"/>
                    <a:pt x="15303" y="13235"/>
                    <a:pt x="14733" y="13748"/>
                  </a:cubicBezTo>
                  <a:lnTo>
                    <a:pt x="13886" y="12170"/>
                  </a:lnTo>
                  <a:cubicBezTo>
                    <a:pt x="14479" y="11711"/>
                    <a:pt x="14994" y="11259"/>
                    <a:pt x="15439" y="10826"/>
                  </a:cubicBezTo>
                  <a:close/>
                  <a:moveTo>
                    <a:pt x="17317" y="11293"/>
                  </a:moveTo>
                  <a:cubicBezTo>
                    <a:pt x="17338" y="11342"/>
                    <a:pt x="17352" y="11396"/>
                    <a:pt x="17352" y="11436"/>
                  </a:cubicBezTo>
                  <a:cubicBezTo>
                    <a:pt x="17352" y="11505"/>
                    <a:pt x="17286" y="11722"/>
                    <a:pt x="17286" y="11722"/>
                  </a:cubicBezTo>
                  <a:cubicBezTo>
                    <a:pt x="17286" y="11722"/>
                    <a:pt x="17271" y="11692"/>
                    <a:pt x="17261" y="11639"/>
                  </a:cubicBezTo>
                  <a:cubicBezTo>
                    <a:pt x="17251" y="11587"/>
                    <a:pt x="17231" y="11551"/>
                    <a:pt x="17169" y="11570"/>
                  </a:cubicBezTo>
                  <a:cubicBezTo>
                    <a:pt x="17153" y="11575"/>
                    <a:pt x="17137" y="11578"/>
                    <a:pt x="17121" y="11581"/>
                  </a:cubicBezTo>
                  <a:cubicBezTo>
                    <a:pt x="17189" y="11484"/>
                    <a:pt x="17254" y="11388"/>
                    <a:pt x="17317" y="11293"/>
                  </a:cubicBezTo>
                  <a:close/>
                  <a:moveTo>
                    <a:pt x="4057" y="11336"/>
                  </a:moveTo>
                  <a:lnTo>
                    <a:pt x="4712" y="12558"/>
                  </a:lnTo>
                  <a:cubicBezTo>
                    <a:pt x="4232" y="12949"/>
                    <a:pt x="3745" y="13362"/>
                    <a:pt x="3249" y="13795"/>
                  </a:cubicBezTo>
                  <a:cubicBezTo>
                    <a:pt x="3249" y="13795"/>
                    <a:pt x="2723" y="12815"/>
                    <a:pt x="2723" y="12815"/>
                  </a:cubicBezTo>
                  <a:cubicBezTo>
                    <a:pt x="3072" y="12374"/>
                    <a:pt x="3454" y="11949"/>
                    <a:pt x="3825" y="11569"/>
                  </a:cubicBezTo>
                  <a:cubicBezTo>
                    <a:pt x="3903" y="11489"/>
                    <a:pt x="3980" y="11412"/>
                    <a:pt x="4057" y="11336"/>
                  </a:cubicBezTo>
                  <a:close/>
                  <a:moveTo>
                    <a:pt x="6826" y="11336"/>
                  </a:moveTo>
                  <a:lnTo>
                    <a:pt x="7048" y="11750"/>
                  </a:lnTo>
                  <a:cubicBezTo>
                    <a:pt x="6994" y="11804"/>
                    <a:pt x="6949" y="11846"/>
                    <a:pt x="6916" y="11877"/>
                  </a:cubicBezTo>
                  <a:cubicBezTo>
                    <a:pt x="6854" y="11938"/>
                    <a:pt x="6762" y="12023"/>
                    <a:pt x="6701" y="12112"/>
                  </a:cubicBezTo>
                  <a:cubicBezTo>
                    <a:pt x="6640" y="12201"/>
                    <a:pt x="6616" y="12232"/>
                    <a:pt x="6685" y="12233"/>
                  </a:cubicBezTo>
                  <a:cubicBezTo>
                    <a:pt x="6753" y="12234"/>
                    <a:pt x="6811" y="12241"/>
                    <a:pt x="6910" y="12171"/>
                  </a:cubicBezTo>
                  <a:cubicBezTo>
                    <a:pt x="7010" y="12102"/>
                    <a:pt x="7107" y="12079"/>
                    <a:pt x="7165" y="11984"/>
                  </a:cubicBezTo>
                  <a:cubicBezTo>
                    <a:pt x="7167" y="11982"/>
                    <a:pt x="7169" y="11979"/>
                    <a:pt x="7170" y="11976"/>
                  </a:cubicBezTo>
                  <a:lnTo>
                    <a:pt x="7254" y="12133"/>
                  </a:lnTo>
                  <a:lnTo>
                    <a:pt x="5494" y="13226"/>
                  </a:lnTo>
                  <a:lnTo>
                    <a:pt x="5168" y="12620"/>
                  </a:lnTo>
                  <a:cubicBezTo>
                    <a:pt x="5733" y="12164"/>
                    <a:pt x="6287" y="11736"/>
                    <a:pt x="6826" y="11336"/>
                  </a:cubicBezTo>
                  <a:close/>
                  <a:moveTo>
                    <a:pt x="1851" y="11845"/>
                  </a:moveTo>
                  <a:lnTo>
                    <a:pt x="2348" y="12771"/>
                  </a:lnTo>
                  <a:cubicBezTo>
                    <a:pt x="2269" y="12875"/>
                    <a:pt x="2192" y="12981"/>
                    <a:pt x="2118" y="13087"/>
                  </a:cubicBezTo>
                  <a:cubicBezTo>
                    <a:pt x="2116" y="13070"/>
                    <a:pt x="2114" y="13054"/>
                    <a:pt x="2115" y="13040"/>
                  </a:cubicBezTo>
                  <a:cubicBezTo>
                    <a:pt x="2119" y="12972"/>
                    <a:pt x="2164" y="12850"/>
                    <a:pt x="2178" y="12775"/>
                  </a:cubicBezTo>
                  <a:cubicBezTo>
                    <a:pt x="2192" y="12700"/>
                    <a:pt x="2144" y="12687"/>
                    <a:pt x="2111" y="12627"/>
                  </a:cubicBezTo>
                  <a:cubicBezTo>
                    <a:pt x="2079" y="12566"/>
                    <a:pt x="2033" y="12507"/>
                    <a:pt x="2005" y="12481"/>
                  </a:cubicBezTo>
                  <a:cubicBezTo>
                    <a:pt x="1978" y="12454"/>
                    <a:pt x="1935" y="12452"/>
                    <a:pt x="1872" y="12410"/>
                  </a:cubicBezTo>
                  <a:cubicBezTo>
                    <a:pt x="1809" y="12369"/>
                    <a:pt x="1844" y="12333"/>
                    <a:pt x="1827" y="12300"/>
                  </a:cubicBezTo>
                  <a:cubicBezTo>
                    <a:pt x="1815" y="12279"/>
                    <a:pt x="1754" y="12251"/>
                    <a:pt x="1697" y="12227"/>
                  </a:cubicBezTo>
                  <a:cubicBezTo>
                    <a:pt x="1746" y="12099"/>
                    <a:pt x="1797" y="11971"/>
                    <a:pt x="1851" y="11845"/>
                  </a:cubicBezTo>
                  <a:close/>
                  <a:moveTo>
                    <a:pt x="16965" y="11889"/>
                  </a:moveTo>
                  <a:cubicBezTo>
                    <a:pt x="16972" y="11891"/>
                    <a:pt x="16976" y="11895"/>
                    <a:pt x="16978" y="11905"/>
                  </a:cubicBezTo>
                  <a:cubicBezTo>
                    <a:pt x="16983" y="11950"/>
                    <a:pt x="16998" y="12009"/>
                    <a:pt x="16953" y="12096"/>
                  </a:cubicBezTo>
                  <a:cubicBezTo>
                    <a:pt x="16908" y="12182"/>
                    <a:pt x="16924" y="12211"/>
                    <a:pt x="16916" y="12264"/>
                  </a:cubicBezTo>
                  <a:cubicBezTo>
                    <a:pt x="16908" y="12318"/>
                    <a:pt x="16838" y="12391"/>
                    <a:pt x="16791" y="12439"/>
                  </a:cubicBezTo>
                  <a:cubicBezTo>
                    <a:pt x="16748" y="12485"/>
                    <a:pt x="16785" y="12505"/>
                    <a:pt x="16773" y="12558"/>
                  </a:cubicBezTo>
                  <a:lnTo>
                    <a:pt x="16608" y="12250"/>
                  </a:lnTo>
                  <a:cubicBezTo>
                    <a:pt x="16698" y="12138"/>
                    <a:pt x="16784" y="12027"/>
                    <a:pt x="16867" y="11917"/>
                  </a:cubicBezTo>
                  <a:cubicBezTo>
                    <a:pt x="16904" y="11906"/>
                    <a:pt x="16945" y="11884"/>
                    <a:pt x="16965" y="11889"/>
                  </a:cubicBezTo>
                  <a:close/>
                  <a:moveTo>
                    <a:pt x="11094" y="11972"/>
                  </a:moveTo>
                  <a:cubicBezTo>
                    <a:pt x="11221" y="11972"/>
                    <a:pt x="11356" y="12053"/>
                    <a:pt x="11395" y="12126"/>
                  </a:cubicBezTo>
                  <a:cubicBezTo>
                    <a:pt x="11434" y="12199"/>
                    <a:pt x="11394" y="12293"/>
                    <a:pt x="11345" y="12372"/>
                  </a:cubicBezTo>
                  <a:cubicBezTo>
                    <a:pt x="11297" y="12451"/>
                    <a:pt x="11310" y="12443"/>
                    <a:pt x="11406" y="12451"/>
                  </a:cubicBezTo>
                  <a:cubicBezTo>
                    <a:pt x="11501" y="12460"/>
                    <a:pt x="11622" y="12482"/>
                    <a:pt x="11613" y="12566"/>
                  </a:cubicBezTo>
                  <a:cubicBezTo>
                    <a:pt x="11603" y="12649"/>
                    <a:pt x="11583" y="12749"/>
                    <a:pt x="11724" y="12739"/>
                  </a:cubicBezTo>
                  <a:cubicBezTo>
                    <a:pt x="11864" y="12730"/>
                    <a:pt x="12038" y="12682"/>
                    <a:pt x="12192" y="12664"/>
                  </a:cubicBezTo>
                  <a:cubicBezTo>
                    <a:pt x="12346" y="12646"/>
                    <a:pt x="12522" y="12566"/>
                    <a:pt x="12618" y="12575"/>
                  </a:cubicBezTo>
                  <a:cubicBezTo>
                    <a:pt x="12654" y="12578"/>
                    <a:pt x="12682" y="12584"/>
                    <a:pt x="12709" y="12588"/>
                  </a:cubicBezTo>
                  <a:cubicBezTo>
                    <a:pt x="12416" y="12790"/>
                    <a:pt x="12107" y="12993"/>
                    <a:pt x="11781" y="13196"/>
                  </a:cubicBezTo>
                  <a:cubicBezTo>
                    <a:pt x="11646" y="13279"/>
                    <a:pt x="11507" y="13363"/>
                    <a:pt x="11366" y="13446"/>
                  </a:cubicBezTo>
                  <a:lnTo>
                    <a:pt x="10691" y="12186"/>
                  </a:lnTo>
                  <a:cubicBezTo>
                    <a:pt x="10693" y="12184"/>
                    <a:pt x="10695" y="12183"/>
                    <a:pt x="10697" y="12181"/>
                  </a:cubicBezTo>
                  <a:cubicBezTo>
                    <a:pt x="10763" y="12101"/>
                    <a:pt x="10802" y="12037"/>
                    <a:pt x="10802" y="12037"/>
                  </a:cubicBezTo>
                  <a:cubicBezTo>
                    <a:pt x="10802" y="12037"/>
                    <a:pt x="10967" y="11973"/>
                    <a:pt x="11094" y="11972"/>
                  </a:cubicBezTo>
                  <a:close/>
                  <a:moveTo>
                    <a:pt x="13443" y="12057"/>
                  </a:moveTo>
                  <a:lnTo>
                    <a:pt x="13447" y="12065"/>
                  </a:lnTo>
                  <a:cubicBezTo>
                    <a:pt x="13384" y="12113"/>
                    <a:pt x="13320" y="12160"/>
                    <a:pt x="13255" y="12207"/>
                  </a:cubicBezTo>
                  <a:cubicBezTo>
                    <a:pt x="13296" y="12171"/>
                    <a:pt x="13330" y="12143"/>
                    <a:pt x="13346" y="12130"/>
                  </a:cubicBezTo>
                  <a:cubicBezTo>
                    <a:pt x="13365" y="12116"/>
                    <a:pt x="13401" y="12089"/>
                    <a:pt x="13443" y="12057"/>
                  </a:cubicBezTo>
                  <a:close/>
                  <a:moveTo>
                    <a:pt x="10390" y="12355"/>
                  </a:moveTo>
                  <a:lnTo>
                    <a:pt x="11074" y="13630"/>
                  </a:lnTo>
                  <a:cubicBezTo>
                    <a:pt x="10438" y="13997"/>
                    <a:pt x="9744" y="14363"/>
                    <a:pt x="8987" y="14723"/>
                  </a:cubicBezTo>
                  <a:cubicBezTo>
                    <a:pt x="8987" y="14723"/>
                    <a:pt x="8245" y="13340"/>
                    <a:pt x="8245" y="13340"/>
                  </a:cubicBezTo>
                  <a:cubicBezTo>
                    <a:pt x="8313" y="13305"/>
                    <a:pt x="8380" y="13271"/>
                    <a:pt x="8447" y="13235"/>
                  </a:cubicBezTo>
                  <a:cubicBezTo>
                    <a:pt x="8574" y="13218"/>
                    <a:pt x="8632" y="13182"/>
                    <a:pt x="8817" y="13039"/>
                  </a:cubicBezTo>
                  <a:cubicBezTo>
                    <a:pt x="9088" y="12894"/>
                    <a:pt x="9352" y="12748"/>
                    <a:pt x="9610" y="12603"/>
                  </a:cubicBezTo>
                  <a:cubicBezTo>
                    <a:pt x="9624" y="12605"/>
                    <a:pt x="9623" y="12605"/>
                    <a:pt x="9623" y="12605"/>
                  </a:cubicBezTo>
                  <a:lnTo>
                    <a:pt x="9702" y="12551"/>
                  </a:lnTo>
                  <a:cubicBezTo>
                    <a:pt x="9727" y="12537"/>
                    <a:pt x="9751" y="12524"/>
                    <a:pt x="9775" y="12510"/>
                  </a:cubicBezTo>
                  <a:cubicBezTo>
                    <a:pt x="9787" y="12520"/>
                    <a:pt x="9827" y="12542"/>
                    <a:pt x="9940" y="12516"/>
                  </a:cubicBezTo>
                  <a:cubicBezTo>
                    <a:pt x="10086" y="12484"/>
                    <a:pt x="10235" y="12420"/>
                    <a:pt x="10383" y="12357"/>
                  </a:cubicBezTo>
                  <a:cubicBezTo>
                    <a:pt x="10385" y="12356"/>
                    <a:pt x="10387" y="12356"/>
                    <a:pt x="10390" y="12355"/>
                  </a:cubicBezTo>
                  <a:close/>
                  <a:moveTo>
                    <a:pt x="13635" y="12355"/>
                  </a:moveTo>
                  <a:cubicBezTo>
                    <a:pt x="13635" y="12355"/>
                    <a:pt x="14492" y="13953"/>
                    <a:pt x="14492" y="13953"/>
                  </a:cubicBezTo>
                  <a:cubicBezTo>
                    <a:pt x="14091" y="14299"/>
                    <a:pt x="13648" y="14646"/>
                    <a:pt x="13161" y="14989"/>
                  </a:cubicBezTo>
                  <a:cubicBezTo>
                    <a:pt x="13091" y="14964"/>
                    <a:pt x="12947" y="14922"/>
                    <a:pt x="12870" y="14912"/>
                  </a:cubicBezTo>
                  <a:cubicBezTo>
                    <a:pt x="12792" y="14902"/>
                    <a:pt x="12589" y="14931"/>
                    <a:pt x="12482" y="14968"/>
                  </a:cubicBezTo>
                  <a:cubicBezTo>
                    <a:pt x="12415" y="14992"/>
                    <a:pt x="12338" y="15039"/>
                    <a:pt x="12275" y="15074"/>
                  </a:cubicBezTo>
                  <a:lnTo>
                    <a:pt x="11559" y="13740"/>
                  </a:lnTo>
                  <a:cubicBezTo>
                    <a:pt x="11699" y="13656"/>
                    <a:pt x="11838" y="13571"/>
                    <a:pt x="11973" y="13488"/>
                  </a:cubicBezTo>
                  <a:cubicBezTo>
                    <a:pt x="12584" y="13109"/>
                    <a:pt x="13134" y="12729"/>
                    <a:pt x="13635" y="12355"/>
                  </a:cubicBezTo>
                  <a:close/>
                  <a:moveTo>
                    <a:pt x="16380" y="12567"/>
                  </a:moveTo>
                  <a:lnTo>
                    <a:pt x="16629" y="13031"/>
                  </a:lnTo>
                  <a:cubicBezTo>
                    <a:pt x="16617" y="13046"/>
                    <a:pt x="16605" y="13063"/>
                    <a:pt x="16592" y="13080"/>
                  </a:cubicBezTo>
                  <a:cubicBezTo>
                    <a:pt x="16530" y="13168"/>
                    <a:pt x="16492" y="13200"/>
                    <a:pt x="16492" y="13200"/>
                  </a:cubicBezTo>
                  <a:lnTo>
                    <a:pt x="16611" y="13253"/>
                  </a:lnTo>
                  <a:cubicBezTo>
                    <a:pt x="16611" y="13253"/>
                    <a:pt x="16537" y="13319"/>
                    <a:pt x="16487" y="13428"/>
                  </a:cubicBezTo>
                  <a:cubicBezTo>
                    <a:pt x="16436" y="13537"/>
                    <a:pt x="16349" y="13746"/>
                    <a:pt x="16349" y="13746"/>
                  </a:cubicBezTo>
                  <a:lnTo>
                    <a:pt x="16271" y="13941"/>
                  </a:lnTo>
                  <a:cubicBezTo>
                    <a:pt x="16271" y="13941"/>
                    <a:pt x="15991" y="14300"/>
                    <a:pt x="15919" y="14335"/>
                  </a:cubicBezTo>
                  <a:cubicBezTo>
                    <a:pt x="15847" y="14371"/>
                    <a:pt x="15820" y="14388"/>
                    <a:pt x="15746" y="14453"/>
                  </a:cubicBezTo>
                  <a:cubicBezTo>
                    <a:pt x="15672" y="14519"/>
                    <a:pt x="15556" y="14708"/>
                    <a:pt x="15554" y="14739"/>
                  </a:cubicBezTo>
                  <a:cubicBezTo>
                    <a:pt x="15552" y="14769"/>
                    <a:pt x="15742" y="14581"/>
                    <a:pt x="15900" y="14502"/>
                  </a:cubicBezTo>
                  <a:cubicBezTo>
                    <a:pt x="16058" y="14424"/>
                    <a:pt x="16257" y="14320"/>
                    <a:pt x="16308" y="14347"/>
                  </a:cubicBezTo>
                  <a:cubicBezTo>
                    <a:pt x="16359" y="14374"/>
                    <a:pt x="16456" y="14353"/>
                    <a:pt x="16396" y="14410"/>
                  </a:cubicBezTo>
                  <a:cubicBezTo>
                    <a:pt x="16335" y="14467"/>
                    <a:pt x="16175" y="14507"/>
                    <a:pt x="16195" y="14544"/>
                  </a:cubicBezTo>
                  <a:cubicBezTo>
                    <a:pt x="16215" y="14580"/>
                    <a:pt x="16302" y="14575"/>
                    <a:pt x="16272" y="14622"/>
                  </a:cubicBezTo>
                  <a:cubicBezTo>
                    <a:pt x="16243" y="14669"/>
                    <a:pt x="16244" y="14670"/>
                    <a:pt x="16244" y="14670"/>
                  </a:cubicBezTo>
                  <a:lnTo>
                    <a:pt x="16822" y="14309"/>
                  </a:lnTo>
                  <a:cubicBezTo>
                    <a:pt x="16516" y="14757"/>
                    <a:pt x="16164" y="15206"/>
                    <a:pt x="15758" y="15646"/>
                  </a:cubicBezTo>
                  <a:lnTo>
                    <a:pt x="15433" y="15040"/>
                  </a:lnTo>
                  <a:cubicBezTo>
                    <a:pt x="15495" y="14997"/>
                    <a:pt x="15528" y="14936"/>
                    <a:pt x="15503" y="14915"/>
                  </a:cubicBezTo>
                  <a:cubicBezTo>
                    <a:pt x="15470" y="14887"/>
                    <a:pt x="15389" y="14840"/>
                    <a:pt x="15327" y="14792"/>
                  </a:cubicBezTo>
                  <a:cubicBezTo>
                    <a:pt x="15313" y="14781"/>
                    <a:pt x="15298" y="14770"/>
                    <a:pt x="15283" y="14760"/>
                  </a:cubicBezTo>
                  <a:lnTo>
                    <a:pt x="15228" y="14658"/>
                  </a:lnTo>
                  <a:cubicBezTo>
                    <a:pt x="15285" y="14623"/>
                    <a:pt x="15390" y="14565"/>
                    <a:pt x="15418" y="14520"/>
                  </a:cubicBezTo>
                  <a:cubicBezTo>
                    <a:pt x="15447" y="14472"/>
                    <a:pt x="15455" y="14419"/>
                    <a:pt x="15352" y="14464"/>
                  </a:cubicBezTo>
                  <a:cubicBezTo>
                    <a:pt x="15279" y="14496"/>
                    <a:pt x="15222" y="14522"/>
                    <a:pt x="15172" y="14553"/>
                  </a:cubicBezTo>
                  <a:lnTo>
                    <a:pt x="14912" y="14067"/>
                  </a:lnTo>
                  <a:cubicBezTo>
                    <a:pt x="15480" y="13561"/>
                    <a:pt x="15965" y="13056"/>
                    <a:pt x="16380" y="12567"/>
                  </a:cubicBezTo>
                  <a:close/>
                  <a:moveTo>
                    <a:pt x="19060" y="12737"/>
                  </a:moveTo>
                  <a:lnTo>
                    <a:pt x="19116" y="12843"/>
                  </a:lnTo>
                  <a:lnTo>
                    <a:pt x="19119" y="12840"/>
                  </a:lnTo>
                  <a:cubicBezTo>
                    <a:pt x="19090" y="12975"/>
                    <a:pt x="19061" y="13111"/>
                    <a:pt x="19028" y="13245"/>
                  </a:cubicBezTo>
                  <a:cubicBezTo>
                    <a:pt x="18846" y="13974"/>
                    <a:pt x="18589" y="14681"/>
                    <a:pt x="18262" y="15353"/>
                  </a:cubicBezTo>
                  <a:lnTo>
                    <a:pt x="17476" y="13886"/>
                  </a:lnTo>
                  <a:cubicBezTo>
                    <a:pt x="17479" y="13880"/>
                    <a:pt x="17481" y="13876"/>
                    <a:pt x="17484" y="13871"/>
                  </a:cubicBezTo>
                  <a:lnTo>
                    <a:pt x="18799" y="13048"/>
                  </a:lnTo>
                  <a:cubicBezTo>
                    <a:pt x="18799" y="13048"/>
                    <a:pt x="18921" y="12867"/>
                    <a:pt x="19004" y="12786"/>
                  </a:cubicBezTo>
                  <a:cubicBezTo>
                    <a:pt x="19018" y="12772"/>
                    <a:pt x="19037" y="12755"/>
                    <a:pt x="19060" y="12737"/>
                  </a:cubicBezTo>
                  <a:close/>
                  <a:moveTo>
                    <a:pt x="4896" y="12864"/>
                  </a:moveTo>
                  <a:lnTo>
                    <a:pt x="5200" y="13433"/>
                  </a:lnTo>
                  <a:lnTo>
                    <a:pt x="3605" y="14424"/>
                  </a:lnTo>
                  <a:cubicBezTo>
                    <a:pt x="3605" y="14424"/>
                    <a:pt x="3433" y="14103"/>
                    <a:pt x="3433" y="14103"/>
                  </a:cubicBezTo>
                  <a:cubicBezTo>
                    <a:pt x="3928" y="13669"/>
                    <a:pt x="4416" y="13256"/>
                    <a:pt x="4896" y="12864"/>
                  </a:cubicBezTo>
                  <a:close/>
                  <a:moveTo>
                    <a:pt x="6741" y="12864"/>
                  </a:moveTo>
                  <a:cubicBezTo>
                    <a:pt x="6673" y="12934"/>
                    <a:pt x="6613" y="13000"/>
                    <a:pt x="6580" y="13042"/>
                  </a:cubicBezTo>
                  <a:cubicBezTo>
                    <a:pt x="6504" y="13138"/>
                    <a:pt x="6436" y="13248"/>
                    <a:pt x="6405" y="13326"/>
                  </a:cubicBezTo>
                  <a:cubicBezTo>
                    <a:pt x="6374" y="13403"/>
                    <a:pt x="6287" y="13447"/>
                    <a:pt x="6325" y="13482"/>
                  </a:cubicBezTo>
                  <a:cubicBezTo>
                    <a:pt x="6362" y="13518"/>
                    <a:pt x="6438" y="13558"/>
                    <a:pt x="6401" y="13659"/>
                  </a:cubicBezTo>
                  <a:cubicBezTo>
                    <a:pt x="6367" y="13752"/>
                    <a:pt x="6327" y="13832"/>
                    <a:pt x="6359" y="13859"/>
                  </a:cubicBezTo>
                  <a:cubicBezTo>
                    <a:pt x="6214" y="13927"/>
                    <a:pt x="6068" y="13997"/>
                    <a:pt x="5919" y="14065"/>
                  </a:cubicBezTo>
                  <a:lnTo>
                    <a:pt x="5642" y="13547"/>
                  </a:lnTo>
                  <a:cubicBezTo>
                    <a:pt x="5642" y="13547"/>
                    <a:pt x="6741" y="12864"/>
                    <a:pt x="6741" y="12864"/>
                  </a:cubicBezTo>
                  <a:close/>
                  <a:moveTo>
                    <a:pt x="2533" y="13076"/>
                  </a:moveTo>
                  <a:lnTo>
                    <a:pt x="3024" y="13992"/>
                  </a:lnTo>
                  <a:cubicBezTo>
                    <a:pt x="2870" y="14128"/>
                    <a:pt x="2715" y="14266"/>
                    <a:pt x="2560" y="14407"/>
                  </a:cubicBezTo>
                  <a:cubicBezTo>
                    <a:pt x="2540" y="14348"/>
                    <a:pt x="2502" y="14253"/>
                    <a:pt x="2480" y="14188"/>
                  </a:cubicBezTo>
                  <a:cubicBezTo>
                    <a:pt x="2455" y="14116"/>
                    <a:pt x="2418" y="14073"/>
                    <a:pt x="2397" y="13984"/>
                  </a:cubicBezTo>
                  <a:cubicBezTo>
                    <a:pt x="2377" y="13894"/>
                    <a:pt x="2283" y="13646"/>
                    <a:pt x="2265" y="13562"/>
                  </a:cubicBezTo>
                  <a:cubicBezTo>
                    <a:pt x="2259" y="13533"/>
                    <a:pt x="2255" y="13505"/>
                    <a:pt x="2249" y="13478"/>
                  </a:cubicBezTo>
                  <a:cubicBezTo>
                    <a:pt x="2339" y="13344"/>
                    <a:pt x="2434" y="13210"/>
                    <a:pt x="2533" y="13076"/>
                  </a:cubicBezTo>
                  <a:close/>
                  <a:moveTo>
                    <a:pt x="7976" y="13458"/>
                  </a:moveTo>
                  <a:cubicBezTo>
                    <a:pt x="7976" y="13458"/>
                    <a:pt x="8712" y="14830"/>
                    <a:pt x="8712" y="14830"/>
                  </a:cubicBezTo>
                  <a:cubicBezTo>
                    <a:pt x="8596" y="14884"/>
                    <a:pt x="8478" y="14937"/>
                    <a:pt x="8359" y="14991"/>
                  </a:cubicBezTo>
                  <a:cubicBezTo>
                    <a:pt x="8254" y="15037"/>
                    <a:pt x="7631" y="15317"/>
                    <a:pt x="6787" y="15614"/>
                  </a:cubicBezTo>
                  <a:lnTo>
                    <a:pt x="6115" y="14362"/>
                  </a:lnTo>
                  <a:cubicBezTo>
                    <a:pt x="6764" y="14063"/>
                    <a:pt x="7384" y="13761"/>
                    <a:pt x="7976" y="13458"/>
                  </a:cubicBezTo>
                  <a:close/>
                  <a:moveTo>
                    <a:pt x="5384" y="13713"/>
                  </a:moveTo>
                  <a:lnTo>
                    <a:pt x="5641" y="14192"/>
                  </a:lnTo>
                  <a:cubicBezTo>
                    <a:pt x="5085" y="14443"/>
                    <a:pt x="4509" y="14692"/>
                    <a:pt x="3912" y="14936"/>
                  </a:cubicBezTo>
                  <a:lnTo>
                    <a:pt x="3788" y="14704"/>
                  </a:lnTo>
                  <a:cubicBezTo>
                    <a:pt x="3788" y="14704"/>
                    <a:pt x="5384" y="13713"/>
                    <a:pt x="5384" y="13713"/>
                  </a:cubicBezTo>
                  <a:close/>
                  <a:moveTo>
                    <a:pt x="11238" y="13925"/>
                  </a:moveTo>
                  <a:lnTo>
                    <a:pt x="11853" y="15072"/>
                  </a:lnTo>
                  <a:cubicBezTo>
                    <a:pt x="11819" y="15076"/>
                    <a:pt x="11789" y="15079"/>
                    <a:pt x="11773" y="15074"/>
                  </a:cubicBezTo>
                  <a:cubicBezTo>
                    <a:pt x="11730" y="15062"/>
                    <a:pt x="11656" y="14991"/>
                    <a:pt x="11619" y="14956"/>
                  </a:cubicBezTo>
                  <a:cubicBezTo>
                    <a:pt x="11582" y="14921"/>
                    <a:pt x="11556" y="14839"/>
                    <a:pt x="11482" y="14837"/>
                  </a:cubicBezTo>
                  <a:cubicBezTo>
                    <a:pt x="11408" y="14834"/>
                    <a:pt x="11189" y="14834"/>
                    <a:pt x="11074" y="14857"/>
                  </a:cubicBezTo>
                  <a:cubicBezTo>
                    <a:pt x="10959" y="14879"/>
                    <a:pt x="10801" y="14890"/>
                    <a:pt x="10739" y="14977"/>
                  </a:cubicBezTo>
                  <a:cubicBezTo>
                    <a:pt x="10677" y="15065"/>
                    <a:pt x="10535" y="15240"/>
                    <a:pt x="10393" y="15348"/>
                  </a:cubicBezTo>
                  <a:cubicBezTo>
                    <a:pt x="10250" y="15455"/>
                    <a:pt x="9755" y="15754"/>
                    <a:pt x="9659" y="15813"/>
                  </a:cubicBezTo>
                  <a:cubicBezTo>
                    <a:pt x="9642" y="15824"/>
                    <a:pt x="9622" y="15837"/>
                    <a:pt x="9599" y="15852"/>
                  </a:cubicBezTo>
                  <a:lnTo>
                    <a:pt x="9152" y="15021"/>
                  </a:lnTo>
                  <a:cubicBezTo>
                    <a:pt x="9908" y="14661"/>
                    <a:pt x="10601" y="14294"/>
                    <a:pt x="11238" y="13925"/>
                  </a:cubicBezTo>
                  <a:close/>
                  <a:moveTo>
                    <a:pt x="17283" y="14223"/>
                  </a:moveTo>
                  <a:lnTo>
                    <a:pt x="18089" y="15724"/>
                  </a:lnTo>
                  <a:cubicBezTo>
                    <a:pt x="17734" y="16388"/>
                    <a:pt x="17307" y="17012"/>
                    <a:pt x="16812" y="17582"/>
                  </a:cubicBezTo>
                  <a:lnTo>
                    <a:pt x="15937" y="15951"/>
                  </a:lnTo>
                  <a:cubicBezTo>
                    <a:pt x="16467" y="15385"/>
                    <a:pt x="16911" y="14801"/>
                    <a:pt x="17283" y="14223"/>
                  </a:cubicBezTo>
                  <a:close/>
                  <a:moveTo>
                    <a:pt x="14642" y="14265"/>
                  </a:moveTo>
                  <a:lnTo>
                    <a:pt x="14766" y="14496"/>
                  </a:lnTo>
                  <a:cubicBezTo>
                    <a:pt x="14705" y="14502"/>
                    <a:pt x="14541" y="14537"/>
                    <a:pt x="14533" y="14587"/>
                  </a:cubicBezTo>
                  <a:cubicBezTo>
                    <a:pt x="14526" y="14641"/>
                    <a:pt x="14589" y="14659"/>
                    <a:pt x="14531" y="14686"/>
                  </a:cubicBezTo>
                  <a:cubicBezTo>
                    <a:pt x="14472" y="14712"/>
                    <a:pt x="14368" y="14720"/>
                    <a:pt x="14325" y="14776"/>
                  </a:cubicBezTo>
                  <a:cubicBezTo>
                    <a:pt x="14282" y="14832"/>
                    <a:pt x="14245" y="14864"/>
                    <a:pt x="14315" y="14859"/>
                  </a:cubicBezTo>
                  <a:cubicBezTo>
                    <a:pt x="14385" y="14855"/>
                    <a:pt x="14465" y="14834"/>
                    <a:pt x="14536" y="14829"/>
                  </a:cubicBezTo>
                  <a:cubicBezTo>
                    <a:pt x="14606" y="14824"/>
                    <a:pt x="14629" y="14868"/>
                    <a:pt x="14723" y="14839"/>
                  </a:cubicBezTo>
                  <a:cubicBezTo>
                    <a:pt x="14817" y="14811"/>
                    <a:pt x="14833" y="14809"/>
                    <a:pt x="14888" y="14843"/>
                  </a:cubicBezTo>
                  <a:cubicBezTo>
                    <a:pt x="14915" y="14861"/>
                    <a:pt x="14951" y="14875"/>
                    <a:pt x="14979" y="14895"/>
                  </a:cubicBezTo>
                  <a:lnTo>
                    <a:pt x="15035" y="14999"/>
                  </a:lnTo>
                  <a:cubicBezTo>
                    <a:pt x="15042" y="15056"/>
                    <a:pt x="15066" y="15074"/>
                    <a:pt x="15098" y="15133"/>
                  </a:cubicBezTo>
                  <a:cubicBezTo>
                    <a:pt x="15124" y="15183"/>
                    <a:pt x="15121" y="15233"/>
                    <a:pt x="15172" y="15252"/>
                  </a:cubicBezTo>
                  <a:lnTo>
                    <a:pt x="15505" y="15873"/>
                  </a:lnTo>
                  <a:cubicBezTo>
                    <a:pt x="14951" y="16439"/>
                    <a:pt x="14304" y="16986"/>
                    <a:pt x="13552" y="17489"/>
                  </a:cubicBezTo>
                  <a:lnTo>
                    <a:pt x="13058" y="16567"/>
                  </a:lnTo>
                  <a:cubicBezTo>
                    <a:pt x="13071" y="16555"/>
                    <a:pt x="13085" y="16542"/>
                    <a:pt x="13101" y="16528"/>
                  </a:cubicBezTo>
                  <a:cubicBezTo>
                    <a:pt x="13263" y="16389"/>
                    <a:pt x="13300" y="16288"/>
                    <a:pt x="13436" y="16203"/>
                  </a:cubicBezTo>
                  <a:cubicBezTo>
                    <a:pt x="13572" y="16119"/>
                    <a:pt x="13695" y="16043"/>
                    <a:pt x="13755" y="16053"/>
                  </a:cubicBezTo>
                  <a:cubicBezTo>
                    <a:pt x="13816" y="16065"/>
                    <a:pt x="13874" y="16106"/>
                    <a:pt x="13782" y="16173"/>
                  </a:cubicBezTo>
                  <a:lnTo>
                    <a:pt x="14198" y="15896"/>
                  </a:lnTo>
                  <a:cubicBezTo>
                    <a:pt x="14198" y="15896"/>
                    <a:pt x="14067" y="15821"/>
                    <a:pt x="14034" y="15793"/>
                  </a:cubicBezTo>
                  <a:cubicBezTo>
                    <a:pt x="14001" y="15765"/>
                    <a:pt x="13973" y="15783"/>
                    <a:pt x="14025" y="15711"/>
                  </a:cubicBezTo>
                  <a:cubicBezTo>
                    <a:pt x="14078" y="15639"/>
                    <a:pt x="14199" y="15525"/>
                    <a:pt x="14230" y="15447"/>
                  </a:cubicBezTo>
                  <a:cubicBezTo>
                    <a:pt x="14261" y="15369"/>
                    <a:pt x="14353" y="15235"/>
                    <a:pt x="14259" y="15264"/>
                  </a:cubicBezTo>
                  <a:cubicBezTo>
                    <a:pt x="14166" y="15293"/>
                    <a:pt x="13962" y="15390"/>
                    <a:pt x="13962" y="15390"/>
                  </a:cubicBezTo>
                  <a:cubicBezTo>
                    <a:pt x="13962" y="15390"/>
                    <a:pt x="14085" y="15246"/>
                    <a:pt x="14137" y="15174"/>
                  </a:cubicBezTo>
                  <a:cubicBezTo>
                    <a:pt x="14190" y="15102"/>
                    <a:pt x="14192" y="15071"/>
                    <a:pt x="14084" y="15109"/>
                  </a:cubicBezTo>
                  <a:cubicBezTo>
                    <a:pt x="13977" y="15146"/>
                    <a:pt x="13873" y="15153"/>
                    <a:pt x="13822" y="15126"/>
                  </a:cubicBezTo>
                  <a:cubicBezTo>
                    <a:pt x="13771" y="15099"/>
                    <a:pt x="13844" y="15034"/>
                    <a:pt x="13831" y="14975"/>
                  </a:cubicBezTo>
                  <a:cubicBezTo>
                    <a:pt x="13827" y="14961"/>
                    <a:pt x="13820" y="14947"/>
                    <a:pt x="13811" y="14932"/>
                  </a:cubicBezTo>
                  <a:cubicBezTo>
                    <a:pt x="14105" y="14711"/>
                    <a:pt x="14381" y="14488"/>
                    <a:pt x="14642" y="14265"/>
                  </a:cubicBezTo>
                  <a:close/>
                  <a:moveTo>
                    <a:pt x="3192" y="14307"/>
                  </a:moveTo>
                  <a:lnTo>
                    <a:pt x="3337" y="14578"/>
                  </a:lnTo>
                  <a:lnTo>
                    <a:pt x="2604" y="15033"/>
                  </a:lnTo>
                  <a:cubicBezTo>
                    <a:pt x="2605" y="15022"/>
                    <a:pt x="2610" y="15007"/>
                    <a:pt x="2620" y="14988"/>
                  </a:cubicBezTo>
                  <a:cubicBezTo>
                    <a:pt x="2656" y="14922"/>
                    <a:pt x="2724" y="14803"/>
                    <a:pt x="2714" y="14737"/>
                  </a:cubicBezTo>
                  <a:cubicBezTo>
                    <a:pt x="2874" y="14592"/>
                    <a:pt x="3034" y="14448"/>
                    <a:pt x="3192" y="14307"/>
                  </a:cubicBezTo>
                  <a:close/>
                  <a:moveTo>
                    <a:pt x="5792" y="14520"/>
                  </a:moveTo>
                  <a:lnTo>
                    <a:pt x="6448" y="15742"/>
                  </a:lnTo>
                  <a:cubicBezTo>
                    <a:pt x="6349" y="15775"/>
                    <a:pt x="6247" y="15809"/>
                    <a:pt x="6143" y="15841"/>
                  </a:cubicBezTo>
                  <a:cubicBezTo>
                    <a:pt x="5653" y="15997"/>
                    <a:pt x="5119" y="16141"/>
                    <a:pt x="4590" y="16246"/>
                  </a:cubicBezTo>
                  <a:lnTo>
                    <a:pt x="4064" y="15265"/>
                  </a:lnTo>
                  <a:cubicBezTo>
                    <a:pt x="4661" y="15021"/>
                    <a:pt x="5237" y="14771"/>
                    <a:pt x="5792" y="14520"/>
                  </a:cubicBezTo>
                  <a:close/>
                  <a:moveTo>
                    <a:pt x="3475" y="14902"/>
                  </a:moveTo>
                  <a:lnTo>
                    <a:pt x="3572" y="15082"/>
                  </a:lnTo>
                  <a:cubicBezTo>
                    <a:pt x="3315" y="15186"/>
                    <a:pt x="3053" y="15288"/>
                    <a:pt x="2788" y="15390"/>
                  </a:cubicBezTo>
                  <a:cubicBezTo>
                    <a:pt x="2775" y="15382"/>
                    <a:pt x="2766" y="15370"/>
                    <a:pt x="2762" y="15345"/>
                  </a:cubicBezTo>
                  <a:cubicBezTo>
                    <a:pt x="2762" y="15345"/>
                    <a:pt x="3475" y="14902"/>
                    <a:pt x="3475" y="14902"/>
                  </a:cubicBezTo>
                  <a:close/>
                  <a:moveTo>
                    <a:pt x="8866" y="15157"/>
                  </a:moveTo>
                  <a:lnTo>
                    <a:pt x="9347" y="16053"/>
                  </a:lnTo>
                  <a:cubicBezTo>
                    <a:pt x="9336" y="16068"/>
                    <a:pt x="9328" y="16082"/>
                    <a:pt x="9324" y="16095"/>
                  </a:cubicBezTo>
                  <a:cubicBezTo>
                    <a:pt x="9297" y="16179"/>
                    <a:pt x="9227" y="16388"/>
                    <a:pt x="9139" y="16462"/>
                  </a:cubicBezTo>
                  <a:cubicBezTo>
                    <a:pt x="9051" y="16536"/>
                    <a:pt x="8845" y="16626"/>
                    <a:pt x="8749" y="16685"/>
                  </a:cubicBezTo>
                  <a:cubicBezTo>
                    <a:pt x="8654" y="16744"/>
                    <a:pt x="8481" y="16794"/>
                    <a:pt x="8477" y="16855"/>
                  </a:cubicBezTo>
                  <a:cubicBezTo>
                    <a:pt x="8473" y="16916"/>
                    <a:pt x="8477" y="16990"/>
                    <a:pt x="8401" y="17018"/>
                  </a:cubicBezTo>
                  <a:cubicBezTo>
                    <a:pt x="8325" y="17046"/>
                    <a:pt x="8165" y="17087"/>
                    <a:pt x="8105" y="17144"/>
                  </a:cubicBezTo>
                  <a:cubicBezTo>
                    <a:pt x="8044" y="17201"/>
                    <a:pt x="8036" y="17255"/>
                    <a:pt x="7964" y="17290"/>
                  </a:cubicBezTo>
                  <a:cubicBezTo>
                    <a:pt x="7908" y="17317"/>
                    <a:pt x="7866" y="17329"/>
                    <a:pt x="7826" y="17367"/>
                  </a:cubicBezTo>
                  <a:cubicBezTo>
                    <a:pt x="7790" y="17374"/>
                    <a:pt x="7754" y="17382"/>
                    <a:pt x="7718" y="17389"/>
                  </a:cubicBezTo>
                  <a:cubicBezTo>
                    <a:pt x="7718" y="17389"/>
                    <a:pt x="6943" y="15946"/>
                    <a:pt x="6943" y="15946"/>
                  </a:cubicBezTo>
                  <a:cubicBezTo>
                    <a:pt x="7766" y="15653"/>
                    <a:pt x="8368" y="15383"/>
                    <a:pt x="8473" y="15336"/>
                  </a:cubicBezTo>
                  <a:cubicBezTo>
                    <a:pt x="8606" y="15276"/>
                    <a:pt x="8737" y="15217"/>
                    <a:pt x="8866" y="15157"/>
                  </a:cubicBezTo>
                  <a:close/>
                  <a:moveTo>
                    <a:pt x="3736" y="15411"/>
                  </a:moveTo>
                  <a:lnTo>
                    <a:pt x="4228" y="16328"/>
                  </a:lnTo>
                  <a:cubicBezTo>
                    <a:pt x="3836" y="16391"/>
                    <a:pt x="3453" y="16428"/>
                    <a:pt x="3098" y="16426"/>
                  </a:cubicBezTo>
                  <a:cubicBezTo>
                    <a:pt x="3100" y="16421"/>
                    <a:pt x="3102" y="16416"/>
                    <a:pt x="3104" y="16410"/>
                  </a:cubicBezTo>
                  <a:cubicBezTo>
                    <a:pt x="3147" y="16288"/>
                    <a:pt x="3107" y="16189"/>
                    <a:pt x="3078" y="16134"/>
                  </a:cubicBezTo>
                  <a:cubicBezTo>
                    <a:pt x="3048" y="16080"/>
                    <a:pt x="3022" y="15927"/>
                    <a:pt x="3024" y="15853"/>
                  </a:cubicBezTo>
                  <a:cubicBezTo>
                    <a:pt x="3024" y="15803"/>
                    <a:pt x="2988" y="15753"/>
                    <a:pt x="2959" y="15718"/>
                  </a:cubicBezTo>
                  <a:cubicBezTo>
                    <a:pt x="3222" y="15616"/>
                    <a:pt x="3481" y="15514"/>
                    <a:pt x="3736" y="15411"/>
                  </a:cubicBezTo>
                  <a:close/>
                  <a:moveTo>
                    <a:pt x="6625" y="16048"/>
                  </a:moveTo>
                  <a:lnTo>
                    <a:pt x="7375" y="17445"/>
                  </a:lnTo>
                  <a:cubicBezTo>
                    <a:pt x="6716" y="17557"/>
                    <a:pt x="6020" y="17616"/>
                    <a:pt x="5321" y="17584"/>
                  </a:cubicBezTo>
                  <a:lnTo>
                    <a:pt x="4774" y="16563"/>
                  </a:lnTo>
                  <a:cubicBezTo>
                    <a:pt x="5279" y="16457"/>
                    <a:pt x="5780" y="16319"/>
                    <a:pt x="6245" y="16173"/>
                  </a:cubicBezTo>
                  <a:cubicBezTo>
                    <a:pt x="6375" y="16132"/>
                    <a:pt x="6502" y="16090"/>
                    <a:pt x="6625" y="16048"/>
                  </a:cubicBezTo>
                  <a:close/>
                  <a:moveTo>
                    <a:pt x="15684" y="16218"/>
                  </a:moveTo>
                  <a:lnTo>
                    <a:pt x="16566" y="17860"/>
                  </a:lnTo>
                  <a:cubicBezTo>
                    <a:pt x="15995" y="18473"/>
                    <a:pt x="15342" y="19016"/>
                    <a:pt x="14611" y="19471"/>
                  </a:cubicBezTo>
                  <a:lnTo>
                    <a:pt x="13728" y="17826"/>
                  </a:lnTo>
                  <a:cubicBezTo>
                    <a:pt x="14478" y="17325"/>
                    <a:pt x="15125" y="16782"/>
                    <a:pt x="15684" y="16218"/>
                  </a:cubicBezTo>
                  <a:close/>
                  <a:moveTo>
                    <a:pt x="4430" y="16642"/>
                  </a:moveTo>
                  <a:lnTo>
                    <a:pt x="4927" y="17569"/>
                  </a:lnTo>
                  <a:cubicBezTo>
                    <a:pt x="4562" y="17533"/>
                    <a:pt x="4198" y="17472"/>
                    <a:pt x="3840" y="17377"/>
                  </a:cubicBezTo>
                  <a:cubicBezTo>
                    <a:pt x="3788" y="17335"/>
                    <a:pt x="3738" y="17292"/>
                    <a:pt x="3702" y="17258"/>
                  </a:cubicBezTo>
                  <a:cubicBezTo>
                    <a:pt x="3621" y="17184"/>
                    <a:pt x="3561" y="17047"/>
                    <a:pt x="3454" y="17026"/>
                  </a:cubicBezTo>
                  <a:cubicBezTo>
                    <a:pt x="3347" y="17004"/>
                    <a:pt x="3193" y="16997"/>
                    <a:pt x="3121" y="16940"/>
                  </a:cubicBezTo>
                  <a:cubicBezTo>
                    <a:pt x="3049" y="16882"/>
                    <a:pt x="2952" y="16855"/>
                    <a:pt x="2959" y="16792"/>
                  </a:cubicBezTo>
                  <a:cubicBezTo>
                    <a:pt x="2960" y="16785"/>
                    <a:pt x="2963" y="16774"/>
                    <a:pt x="2967" y="16763"/>
                  </a:cubicBezTo>
                  <a:cubicBezTo>
                    <a:pt x="3429" y="16780"/>
                    <a:pt x="3927" y="16731"/>
                    <a:pt x="4430" y="16642"/>
                  </a:cubicBezTo>
                  <a:close/>
                  <a:moveTo>
                    <a:pt x="12804" y="16812"/>
                  </a:moveTo>
                  <a:cubicBezTo>
                    <a:pt x="12804" y="16812"/>
                    <a:pt x="13277" y="17697"/>
                    <a:pt x="13277" y="17697"/>
                  </a:cubicBezTo>
                  <a:cubicBezTo>
                    <a:pt x="13250" y="17715"/>
                    <a:pt x="13223" y="17732"/>
                    <a:pt x="13196" y="17749"/>
                  </a:cubicBezTo>
                  <a:cubicBezTo>
                    <a:pt x="12995" y="17874"/>
                    <a:pt x="12788" y="17995"/>
                    <a:pt x="12572" y="18114"/>
                  </a:cubicBezTo>
                  <a:cubicBezTo>
                    <a:pt x="12507" y="18150"/>
                    <a:pt x="11968" y="18423"/>
                    <a:pt x="11132" y="18682"/>
                  </a:cubicBezTo>
                  <a:lnTo>
                    <a:pt x="10415" y="17344"/>
                  </a:lnTo>
                  <a:cubicBezTo>
                    <a:pt x="10418" y="17345"/>
                    <a:pt x="10422" y="17344"/>
                    <a:pt x="10425" y="17344"/>
                  </a:cubicBezTo>
                  <a:cubicBezTo>
                    <a:pt x="10507" y="17362"/>
                    <a:pt x="10610" y="17453"/>
                    <a:pt x="10692" y="17470"/>
                  </a:cubicBezTo>
                  <a:cubicBezTo>
                    <a:pt x="10774" y="17487"/>
                    <a:pt x="10995" y="17458"/>
                    <a:pt x="11137" y="17419"/>
                  </a:cubicBezTo>
                  <a:cubicBezTo>
                    <a:pt x="11279" y="17379"/>
                    <a:pt x="11454" y="17299"/>
                    <a:pt x="11564" y="17299"/>
                  </a:cubicBezTo>
                  <a:cubicBezTo>
                    <a:pt x="11673" y="17300"/>
                    <a:pt x="11813" y="17221"/>
                    <a:pt x="11919" y="17214"/>
                  </a:cubicBezTo>
                  <a:cubicBezTo>
                    <a:pt x="12024" y="17207"/>
                    <a:pt x="12196" y="17189"/>
                    <a:pt x="12196" y="17189"/>
                  </a:cubicBezTo>
                  <a:cubicBezTo>
                    <a:pt x="12196" y="17189"/>
                    <a:pt x="12656" y="16893"/>
                    <a:pt x="12783" y="16824"/>
                  </a:cubicBezTo>
                  <a:cubicBezTo>
                    <a:pt x="12790" y="16820"/>
                    <a:pt x="12797" y="16816"/>
                    <a:pt x="12804" y="16812"/>
                  </a:cubicBezTo>
                  <a:close/>
                  <a:moveTo>
                    <a:pt x="10095" y="17449"/>
                  </a:moveTo>
                  <a:cubicBezTo>
                    <a:pt x="10095" y="17449"/>
                    <a:pt x="10804" y="18768"/>
                    <a:pt x="10804" y="18768"/>
                  </a:cubicBezTo>
                  <a:cubicBezTo>
                    <a:pt x="10414" y="18876"/>
                    <a:pt x="9972" y="18975"/>
                    <a:pt x="9494" y="19046"/>
                  </a:cubicBezTo>
                  <a:cubicBezTo>
                    <a:pt x="9225" y="19086"/>
                    <a:pt x="8946" y="19118"/>
                    <a:pt x="8656" y="19137"/>
                  </a:cubicBezTo>
                  <a:lnTo>
                    <a:pt x="8127" y="18152"/>
                  </a:lnTo>
                  <a:cubicBezTo>
                    <a:pt x="8135" y="18150"/>
                    <a:pt x="8143" y="18147"/>
                    <a:pt x="8150" y="18144"/>
                  </a:cubicBezTo>
                  <a:cubicBezTo>
                    <a:pt x="8299" y="18082"/>
                    <a:pt x="8758" y="17853"/>
                    <a:pt x="8926" y="17827"/>
                  </a:cubicBezTo>
                  <a:cubicBezTo>
                    <a:pt x="9093" y="17801"/>
                    <a:pt x="9776" y="17582"/>
                    <a:pt x="9883" y="17545"/>
                  </a:cubicBezTo>
                  <a:cubicBezTo>
                    <a:pt x="9926" y="17530"/>
                    <a:pt x="10007" y="17490"/>
                    <a:pt x="10095" y="17449"/>
                  </a:cubicBezTo>
                  <a:close/>
                  <a:moveTo>
                    <a:pt x="4487" y="17874"/>
                  </a:moveTo>
                  <a:cubicBezTo>
                    <a:pt x="4693" y="17904"/>
                    <a:pt x="4897" y="17926"/>
                    <a:pt x="5103" y="17940"/>
                  </a:cubicBezTo>
                  <a:lnTo>
                    <a:pt x="5569" y="18809"/>
                  </a:lnTo>
                  <a:cubicBezTo>
                    <a:pt x="5123" y="18676"/>
                    <a:pt x="4674" y="18500"/>
                    <a:pt x="4227" y="18272"/>
                  </a:cubicBezTo>
                  <a:cubicBezTo>
                    <a:pt x="4227" y="18209"/>
                    <a:pt x="4207" y="18133"/>
                    <a:pt x="4244" y="18110"/>
                  </a:cubicBezTo>
                  <a:cubicBezTo>
                    <a:pt x="4295" y="18078"/>
                    <a:pt x="4377" y="18151"/>
                    <a:pt x="4450" y="18135"/>
                  </a:cubicBezTo>
                  <a:cubicBezTo>
                    <a:pt x="4523" y="18119"/>
                    <a:pt x="4490" y="17957"/>
                    <a:pt x="4479" y="17912"/>
                  </a:cubicBezTo>
                  <a:cubicBezTo>
                    <a:pt x="4475" y="17894"/>
                    <a:pt x="4477" y="17883"/>
                    <a:pt x="4487" y="17874"/>
                  </a:cubicBezTo>
                  <a:close/>
                  <a:moveTo>
                    <a:pt x="7016" y="17874"/>
                  </a:moveTo>
                  <a:cubicBezTo>
                    <a:pt x="7003" y="17877"/>
                    <a:pt x="6989" y="17881"/>
                    <a:pt x="6977" y="17884"/>
                  </a:cubicBezTo>
                  <a:cubicBezTo>
                    <a:pt x="6934" y="17895"/>
                    <a:pt x="6880" y="17894"/>
                    <a:pt x="6825" y="17898"/>
                  </a:cubicBezTo>
                  <a:cubicBezTo>
                    <a:pt x="6889" y="17890"/>
                    <a:pt x="6953" y="17882"/>
                    <a:pt x="7016" y="17874"/>
                  </a:cubicBezTo>
                  <a:close/>
                  <a:moveTo>
                    <a:pt x="6277" y="17916"/>
                  </a:moveTo>
                  <a:cubicBezTo>
                    <a:pt x="6197" y="17937"/>
                    <a:pt x="6169" y="17954"/>
                    <a:pt x="6095" y="18020"/>
                  </a:cubicBezTo>
                  <a:cubicBezTo>
                    <a:pt x="6021" y="18085"/>
                    <a:pt x="6019" y="18116"/>
                    <a:pt x="6009" y="18063"/>
                  </a:cubicBezTo>
                  <a:cubicBezTo>
                    <a:pt x="5999" y="18012"/>
                    <a:pt x="5986" y="17953"/>
                    <a:pt x="5957" y="17932"/>
                  </a:cubicBezTo>
                  <a:cubicBezTo>
                    <a:pt x="6064" y="17929"/>
                    <a:pt x="6171" y="17923"/>
                    <a:pt x="6277" y="17916"/>
                  </a:cubicBezTo>
                  <a:close/>
                  <a:moveTo>
                    <a:pt x="6728" y="17916"/>
                  </a:moveTo>
                  <a:cubicBezTo>
                    <a:pt x="6705" y="17921"/>
                    <a:pt x="6683" y="17927"/>
                    <a:pt x="6664" y="17937"/>
                  </a:cubicBezTo>
                  <a:cubicBezTo>
                    <a:pt x="6578" y="17981"/>
                    <a:pt x="6537" y="18006"/>
                    <a:pt x="6463" y="18004"/>
                  </a:cubicBezTo>
                  <a:cubicBezTo>
                    <a:pt x="6402" y="18002"/>
                    <a:pt x="6367" y="17957"/>
                    <a:pt x="6312" y="17952"/>
                  </a:cubicBezTo>
                  <a:cubicBezTo>
                    <a:pt x="6452" y="17942"/>
                    <a:pt x="6591" y="17931"/>
                    <a:pt x="6728" y="17916"/>
                  </a:cubicBezTo>
                  <a:close/>
                  <a:moveTo>
                    <a:pt x="5523" y="17959"/>
                  </a:moveTo>
                  <a:cubicBezTo>
                    <a:pt x="5634" y="17961"/>
                    <a:pt x="5745" y="17962"/>
                    <a:pt x="5855" y="17960"/>
                  </a:cubicBezTo>
                  <a:cubicBezTo>
                    <a:pt x="5839" y="17977"/>
                    <a:pt x="5771" y="18059"/>
                    <a:pt x="5811" y="18103"/>
                  </a:cubicBezTo>
                  <a:cubicBezTo>
                    <a:pt x="5856" y="18153"/>
                    <a:pt x="5902" y="18172"/>
                    <a:pt x="5945" y="18184"/>
                  </a:cubicBezTo>
                  <a:cubicBezTo>
                    <a:pt x="5988" y="18197"/>
                    <a:pt x="5933" y="18231"/>
                    <a:pt x="6002" y="18257"/>
                  </a:cubicBezTo>
                  <a:cubicBezTo>
                    <a:pt x="6070" y="18283"/>
                    <a:pt x="6202" y="18259"/>
                    <a:pt x="6277" y="18261"/>
                  </a:cubicBezTo>
                  <a:cubicBezTo>
                    <a:pt x="6351" y="18264"/>
                    <a:pt x="6626" y="18268"/>
                    <a:pt x="6739" y="18276"/>
                  </a:cubicBezTo>
                  <a:cubicBezTo>
                    <a:pt x="6852" y="18283"/>
                    <a:pt x="7084" y="18343"/>
                    <a:pt x="7160" y="18315"/>
                  </a:cubicBezTo>
                  <a:cubicBezTo>
                    <a:pt x="7236" y="18288"/>
                    <a:pt x="7568" y="18159"/>
                    <a:pt x="7689" y="18181"/>
                  </a:cubicBezTo>
                  <a:cubicBezTo>
                    <a:pt x="7715" y="18186"/>
                    <a:pt x="7745" y="18190"/>
                    <a:pt x="7777" y="18192"/>
                  </a:cubicBezTo>
                  <a:cubicBezTo>
                    <a:pt x="7777" y="18192"/>
                    <a:pt x="8292" y="19153"/>
                    <a:pt x="8292" y="19153"/>
                  </a:cubicBezTo>
                  <a:cubicBezTo>
                    <a:pt x="7581" y="19172"/>
                    <a:pt x="6821" y="19114"/>
                    <a:pt x="6044" y="18930"/>
                  </a:cubicBezTo>
                  <a:lnTo>
                    <a:pt x="5523" y="17959"/>
                  </a:lnTo>
                  <a:close/>
                  <a:moveTo>
                    <a:pt x="13422" y="18001"/>
                  </a:moveTo>
                  <a:lnTo>
                    <a:pt x="14299" y="19636"/>
                  </a:lnTo>
                  <a:cubicBezTo>
                    <a:pt x="13592" y="20042"/>
                    <a:pt x="12857" y="20341"/>
                    <a:pt x="12111" y="20540"/>
                  </a:cubicBezTo>
                  <a:lnTo>
                    <a:pt x="11283" y="18996"/>
                  </a:lnTo>
                  <a:cubicBezTo>
                    <a:pt x="12096" y="18738"/>
                    <a:pt x="12618" y="18472"/>
                    <a:pt x="12701" y="18427"/>
                  </a:cubicBezTo>
                  <a:cubicBezTo>
                    <a:pt x="12922" y="18306"/>
                    <a:pt x="13135" y="18181"/>
                    <a:pt x="13341" y="18053"/>
                  </a:cubicBezTo>
                  <a:cubicBezTo>
                    <a:pt x="13369" y="18036"/>
                    <a:pt x="13395" y="18018"/>
                    <a:pt x="13422" y="18001"/>
                  </a:cubicBezTo>
                  <a:close/>
                  <a:moveTo>
                    <a:pt x="4204" y="18638"/>
                  </a:moveTo>
                  <a:cubicBezTo>
                    <a:pt x="4739" y="18900"/>
                    <a:pt x="5276" y="19092"/>
                    <a:pt x="5804" y="19227"/>
                  </a:cubicBezTo>
                  <a:lnTo>
                    <a:pt x="6252" y="20060"/>
                  </a:lnTo>
                  <a:cubicBezTo>
                    <a:pt x="5506" y="19734"/>
                    <a:pt x="4796" y="19307"/>
                    <a:pt x="4143" y="18781"/>
                  </a:cubicBezTo>
                  <a:cubicBezTo>
                    <a:pt x="4171" y="18731"/>
                    <a:pt x="4197" y="18676"/>
                    <a:pt x="4204" y="18638"/>
                  </a:cubicBezTo>
                  <a:close/>
                  <a:moveTo>
                    <a:pt x="10973" y="19062"/>
                  </a:moveTo>
                  <a:lnTo>
                    <a:pt x="11793" y="20591"/>
                  </a:lnTo>
                  <a:cubicBezTo>
                    <a:pt x="11052" y="20758"/>
                    <a:pt x="10302" y="20827"/>
                    <a:pt x="9559" y="20802"/>
                  </a:cubicBezTo>
                  <a:lnTo>
                    <a:pt x="8837" y="19455"/>
                  </a:lnTo>
                  <a:cubicBezTo>
                    <a:pt x="9078" y="19435"/>
                    <a:pt x="9312" y="19408"/>
                    <a:pt x="9537" y="19374"/>
                  </a:cubicBezTo>
                  <a:cubicBezTo>
                    <a:pt x="10067" y="19295"/>
                    <a:pt x="10551" y="19183"/>
                    <a:pt x="10973" y="19062"/>
                  </a:cubicBezTo>
                  <a:close/>
                  <a:moveTo>
                    <a:pt x="6233" y="19317"/>
                  </a:moveTo>
                  <a:cubicBezTo>
                    <a:pt x="7003" y="19471"/>
                    <a:pt x="7751" y="19511"/>
                    <a:pt x="8449" y="19480"/>
                  </a:cubicBezTo>
                  <a:lnTo>
                    <a:pt x="9148" y="20782"/>
                  </a:lnTo>
                  <a:cubicBezTo>
                    <a:pt x="8546" y="20735"/>
                    <a:pt x="7950" y="20625"/>
                    <a:pt x="7369" y="20458"/>
                  </a:cubicBezTo>
                  <a:cubicBezTo>
                    <a:pt x="7155" y="20396"/>
                    <a:pt x="6943" y="20327"/>
                    <a:pt x="6734" y="20250"/>
                  </a:cubicBezTo>
                  <a:lnTo>
                    <a:pt x="6233" y="19317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6"/>
            <p:cNvSpPr/>
            <p:nvPr/>
          </p:nvSpPr>
          <p:spPr>
            <a:xfrm>
              <a:off x="1549996" y="1595462"/>
              <a:ext cx="4770906" cy="477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5" extrusionOk="0">
                  <a:moveTo>
                    <a:pt x="17646" y="4729"/>
                  </a:moveTo>
                  <a:cubicBezTo>
                    <a:pt x="20257" y="9252"/>
                    <a:pt x="18707" y="15035"/>
                    <a:pt x="14185" y="17646"/>
                  </a:cubicBezTo>
                  <a:cubicBezTo>
                    <a:pt x="9662" y="20257"/>
                    <a:pt x="3879" y="18707"/>
                    <a:pt x="1268" y="14185"/>
                  </a:cubicBezTo>
                  <a:cubicBezTo>
                    <a:pt x="-1343" y="9662"/>
                    <a:pt x="207" y="3879"/>
                    <a:pt x="4729" y="1268"/>
                  </a:cubicBezTo>
                  <a:cubicBezTo>
                    <a:pt x="9252" y="-1343"/>
                    <a:pt x="15035" y="207"/>
                    <a:pt x="17646" y="4729"/>
                  </a:cubicBezTo>
                  <a:close/>
                </a:path>
              </a:pathLst>
            </a:custGeom>
            <a:gradFill>
              <a:gsLst>
                <a:gs pos="40000">
                  <a:srgbClr val="010101">
                    <a:alpha val="30000"/>
                  </a:srgbClr>
                </a:gs>
                <a:gs pos="86000">
                  <a:srgbClr val="FEFEFE">
                    <a:alpha val="0"/>
                  </a:srgb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8"/>
            <p:cNvSpPr/>
            <p:nvPr/>
          </p:nvSpPr>
          <p:spPr>
            <a:xfrm>
              <a:off x="2860375" y="1460181"/>
              <a:ext cx="2201237" cy="502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57" extrusionOk="0">
                  <a:moveTo>
                    <a:pt x="15750" y="414"/>
                  </a:moveTo>
                  <a:cubicBezTo>
                    <a:pt x="11518" y="-143"/>
                    <a:pt x="9130" y="-80"/>
                    <a:pt x="7618" y="259"/>
                  </a:cubicBezTo>
                  <a:cubicBezTo>
                    <a:pt x="6106" y="599"/>
                    <a:pt x="-283" y="3465"/>
                    <a:pt x="9" y="9736"/>
                  </a:cubicBezTo>
                  <a:cubicBezTo>
                    <a:pt x="274" y="15419"/>
                    <a:pt x="8129" y="21314"/>
                    <a:pt x="14701" y="21457"/>
                  </a:cubicBezTo>
                  <a:cubicBezTo>
                    <a:pt x="16017" y="21440"/>
                    <a:pt x="21317" y="20455"/>
                    <a:pt x="21317" y="20455"/>
                  </a:cubicBezTo>
                  <a:cubicBezTo>
                    <a:pt x="13268" y="19735"/>
                    <a:pt x="9025" y="14690"/>
                    <a:pt x="7724" y="11891"/>
                  </a:cubicBezTo>
                  <a:cubicBezTo>
                    <a:pt x="5981" y="8137"/>
                    <a:pt x="7186" y="2365"/>
                    <a:pt x="15750" y="414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9"/>
            <p:cNvSpPr/>
            <p:nvPr/>
          </p:nvSpPr>
          <p:spPr>
            <a:xfrm>
              <a:off x="1981100" y="1546952"/>
              <a:ext cx="2072938" cy="49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83" extrusionOk="0">
                  <a:moveTo>
                    <a:pt x="21316" y="21576"/>
                  </a:moveTo>
                  <a:cubicBezTo>
                    <a:pt x="14338" y="21430"/>
                    <a:pt x="5997" y="15430"/>
                    <a:pt x="5716" y="9646"/>
                  </a:cubicBezTo>
                  <a:cubicBezTo>
                    <a:pt x="5406" y="3263"/>
                    <a:pt x="12189" y="345"/>
                    <a:pt x="13795" y="0"/>
                  </a:cubicBezTo>
                  <a:cubicBezTo>
                    <a:pt x="11886" y="113"/>
                    <a:pt x="9553" y="486"/>
                    <a:pt x="7670" y="981"/>
                  </a:cubicBezTo>
                  <a:cubicBezTo>
                    <a:pt x="6148" y="1308"/>
                    <a:pt x="-284" y="4075"/>
                    <a:pt x="10" y="10127"/>
                  </a:cubicBezTo>
                  <a:cubicBezTo>
                    <a:pt x="277" y="15611"/>
                    <a:pt x="8113" y="21026"/>
                    <a:pt x="14802" y="21438"/>
                  </a:cubicBezTo>
                  <a:cubicBezTo>
                    <a:pt x="16399" y="21568"/>
                    <a:pt x="19204" y="21600"/>
                    <a:pt x="21316" y="215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0"/>
            <p:cNvSpPr/>
            <p:nvPr/>
          </p:nvSpPr>
          <p:spPr>
            <a:xfrm>
              <a:off x="1138710" y="2054573"/>
              <a:ext cx="1601457" cy="418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48" h="21600" extrusionOk="0">
                  <a:moveTo>
                    <a:pt x="7358" y="9542"/>
                  </a:moveTo>
                  <a:cubicBezTo>
                    <a:pt x="7141" y="4679"/>
                    <a:pt x="10273" y="1604"/>
                    <a:pt x="12839" y="0"/>
                  </a:cubicBezTo>
                  <a:cubicBezTo>
                    <a:pt x="548" y="3294"/>
                    <a:pt x="-3652" y="10546"/>
                    <a:pt x="3464" y="16222"/>
                  </a:cubicBezTo>
                  <a:cubicBezTo>
                    <a:pt x="6805" y="18886"/>
                    <a:pt x="12048" y="20730"/>
                    <a:pt x="17948" y="21600"/>
                  </a:cubicBezTo>
                  <a:cubicBezTo>
                    <a:pt x="12448" y="19282"/>
                    <a:pt x="7576" y="14436"/>
                    <a:pt x="7358" y="954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1"/>
            <p:cNvSpPr/>
            <p:nvPr/>
          </p:nvSpPr>
          <p:spPr>
            <a:xfrm>
              <a:off x="1435220" y="1796323"/>
              <a:ext cx="4165356" cy="299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5" h="19940" extrusionOk="0">
                  <a:moveTo>
                    <a:pt x="20591" y="8166"/>
                  </a:moveTo>
                  <a:cubicBezTo>
                    <a:pt x="21118" y="13580"/>
                    <a:pt x="16946" y="18777"/>
                    <a:pt x="11273" y="19774"/>
                  </a:cubicBezTo>
                  <a:cubicBezTo>
                    <a:pt x="5599" y="20770"/>
                    <a:pt x="573" y="17189"/>
                    <a:pt x="45" y="11774"/>
                  </a:cubicBezTo>
                  <a:cubicBezTo>
                    <a:pt x="-482" y="6360"/>
                    <a:pt x="3690" y="1163"/>
                    <a:pt x="9363" y="166"/>
                  </a:cubicBezTo>
                  <a:cubicBezTo>
                    <a:pt x="15037" y="-830"/>
                    <a:pt x="20063" y="2751"/>
                    <a:pt x="20591" y="8166"/>
                  </a:cubicBezTo>
                  <a:close/>
                </a:path>
              </a:pathLst>
            </a:custGeom>
            <a:solidFill>
              <a:srgbClr val="FFFFFF">
                <a:alpha val="4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2"/>
            <p:cNvSpPr/>
            <p:nvPr/>
          </p:nvSpPr>
          <p:spPr>
            <a:xfrm>
              <a:off x="1368266" y="4158829"/>
              <a:ext cx="4487389" cy="188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10710" y="20745"/>
                  </a:moveTo>
                  <a:cubicBezTo>
                    <a:pt x="16710" y="18925"/>
                    <a:pt x="21262" y="9980"/>
                    <a:pt x="21600" y="0"/>
                  </a:cubicBezTo>
                  <a:cubicBezTo>
                    <a:pt x="20521" y="8069"/>
                    <a:pt x="16338" y="14954"/>
                    <a:pt x="11028" y="16565"/>
                  </a:cubicBezTo>
                  <a:cubicBezTo>
                    <a:pt x="6493" y="17940"/>
                    <a:pt x="2327" y="15108"/>
                    <a:pt x="0" y="9796"/>
                  </a:cubicBezTo>
                  <a:cubicBezTo>
                    <a:pt x="119" y="10370"/>
                    <a:pt x="245" y="10939"/>
                    <a:pt x="385" y="11499"/>
                  </a:cubicBezTo>
                  <a:cubicBezTo>
                    <a:pt x="1084" y="14307"/>
                    <a:pt x="1978" y="16690"/>
                    <a:pt x="3003" y="18616"/>
                  </a:cubicBezTo>
                  <a:cubicBezTo>
                    <a:pt x="5206" y="20744"/>
                    <a:pt x="7890" y="21600"/>
                    <a:pt x="10710" y="20745"/>
                  </a:cubicBezTo>
                  <a:close/>
                </a:path>
              </a:pathLst>
            </a:custGeom>
            <a:solidFill>
              <a:srgbClr val="FFFFFF">
                <a:alpha val="64999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3"/>
            <p:cNvSpPr/>
            <p:nvPr/>
          </p:nvSpPr>
          <p:spPr>
            <a:xfrm>
              <a:off x="3578422" y="1556517"/>
              <a:ext cx="1620885" cy="469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3" h="21600" extrusionOk="0">
                  <a:moveTo>
                    <a:pt x="19742" y="20512"/>
                  </a:moveTo>
                  <a:cubicBezTo>
                    <a:pt x="11212" y="19353"/>
                    <a:pt x="6644" y="14658"/>
                    <a:pt x="5184" y="11982"/>
                  </a:cubicBezTo>
                  <a:cubicBezTo>
                    <a:pt x="3232" y="8402"/>
                    <a:pt x="4376" y="3018"/>
                    <a:pt x="12961" y="726"/>
                  </a:cubicBezTo>
                  <a:cubicBezTo>
                    <a:pt x="12733" y="412"/>
                    <a:pt x="11878" y="47"/>
                    <a:pt x="11024" y="0"/>
                  </a:cubicBezTo>
                  <a:cubicBezTo>
                    <a:pt x="187" y="2103"/>
                    <a:pt x="-1338" y="8324"/>
                    <a:pt x="869" y="12370"/>
                  </a:cubicBezTo>
                  <a:cubicBezTo>
                    <a:pt x="2514" y="15387"/>
                    <a:pt x="7884" y="20824"/>
                    <a:pt x="18069" y="21600"/>
                  </a:cubicBezTo>
                  <a:cubicBezTo>
                    <a:pt x="19008" y="21384"/>
                    <a:pt x="20262" y="20929"/>
                    <a:pt x="19742" y="205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"/>
            <p:cNvSpPr/>
            <p:nvPr/>
          </p:nvSpPr>
          <p:spPr>
            <a:xfrm>
              <a:off x="2526980" y="1546265"/>
              <a:ext cx="1597592" cy="496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90" extrusionOk="0">
                  <a:moveTo>
                    <a:pt x="13548" y="146"/>
                  </a:moveTo>
                  <a:cubicBezTo>
                    <a:pt x="10476" y="1033"/>
                    <a:pt x="3854" y="3965"/>
                    <a:pt x="4204" y="9537"/>
                  </a:cubicBezTo>
                  <a:cubicBezTo>
                    <a:pt x="4525" y="14664"/>
                    <a:pt x="13015" y="19961"/>
                    <a:pt x="21213" y="21204"/>
                  </a:cubicBezTo>
                  <a:cubicBezTo>
                    <a:pt x="20949" y="21388"/>
                    <a:pt x="20545" y="21499"/>
                    <a:pt x="20158" y="21590"/>
                  </a:cubicBezTo>
                  <a:cubicBezTo>
                    <a:pt x="11147" y="21444"/>
                    <a:pt x="377" y="15440"/>
                    <a:pt x="14" y="9653"/>
                  </a:cubicBezTo>
                  <a:cubicBezTo>
                    <a:pt x="-387" y="3267"/>
                    <a:pt x="8373" y="347"/>
                    <a:pt x="10446" y="2"/>
                  </a:cubicBezTo>
                  <a:cubicBezTo>
                    <a:pt x="11149" y="-10"/>
                    <a:pt x="12363" y="38"/>
                    <a:pt x="13548" y="14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5"/>
            <p:cNvSpPr/>
            <p:nvPr/>
          </p:nvSpPr>
          <p:spPr>
            <a:xfrm>
              <a:off x="1789804" y="1919979"/>
              <a:ext cx="1296205" cy="441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600" extrusionOk="0">
                  <a:moveTo>
                    <a:pt x="21298" y="21600"/>
                  </a:moveTo>
                  <a:cubicBezTo>
                    <a:pt x="12256" y="19750"/>
                    <a:pt x="3590" y="14681"/>
                    <a:pt x="3237" y="9556"/>
                  </a:cubicBezTo>
                  <a:cubicBezTo>
                    <a:pt x="2879" y="4370"/>
                    <a:pt x="8728" y="1326"/>
                    <a:pt x="12624" y="0"/>
                  </a:cubicBezTo>
                  <a:cubicBezTo>
                    <a:pt x="11444" y="100"/>
                    <a:pt x="9521" y="362"/>
                    <a:pt x="8051" y="668"/>
                  </a:cubicBezTo>
                  <a:cubicBezTo>
                    <a:pt x="4290" y="2189"/>
                    <a:pt x="-302" y="5106"/>
                    <a:pt x="16" y="9719"/>
                  </a:cubicBezTo>
                  <a:cubicBezTo>
                    <a:pt x="336" y="14363"/>
                    <a:pt x="7478" y="18960"/>
                    <a:pt x="15542" y="21159"/>
                  </a:cubicBezTo>
                  <a:cubicBezTo>
                    <a:pt x="17196" y="21382"/>
                    <a:pt x="19257" y="21516"/>
                    <a:pt x="21298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3932319" y="1709553"/>
              <a:ext cx="1278263" cy="24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2" h="21600" extrusionOk="0">
                  <a:moveTo>
                    <a:pt x="1052" y="21600"/>
                  </a:moveTo>
                  <a:cubicBezTo>
                    <a:pt x="1205" y="11535"/>
                    <a:pt x="12591" y="4783"/>
                    <a:pt x="20142" y="2364"/>
                  </a:cubicBezTo>
                  <a:cubicBezTo>
                    <a:pt x="18010" y="1601"/>
                    <a:pt x="15756" y="962"/>
                    <a:pt x="13414" y="457"/>
                  </a:cubicBezTo>
                  <a:lnTo>
                    <a:pt x="11053" y="0"/>
                  </a:lnTo>
                  <a:cubicBezTo>
                    <a:pt x="14" y="4397"/>
                    <a:pt x="-1458" y="14730"/>
                    <a:pt x="1052" y="21600"/>
                  </a:cubicBezTo>
                  <a:close/>
                </a:path>
              </a:pathLst>
            </a:custGeom>
            <a:solidFill>
              <a:srgbClr val="010101">
                <a:alpha val="18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4200134" y="4818114"/>
              <a:ext cx="1269938" cy="119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34" y="9046"/>
                    <a:pt x="8802" y="18482"/>
                    <a:pt x="16768" y="21600"/>
                  </a:cubicBezTo>
                  <a:cubicBezTo>
                    <a:pt x="18487" y="20462"/>
                    <a:pt x="20098" y="19208"/>
                    <a:pt x="21600" y="17852"/>
                  </a:cubicBezTo>
                  <a:cubicBezTo>
                    <a:pt x="14326" y="15317"/>
                    <a:pt x="5328" y="9464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4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0" name="Arc 19"/>
          <p:cNvSpPr/>
          <p:nvPr/>
        </p:nvSpPr>
        <p:spPr>
          <a:xfrm>
            <a:off x="3207146" y="3263256"/>
            <a:ext cx="5605534" cy="5605534"/>
          </a:xfrm>
          <a:prstGeom prst="arc">
            <a:avLst>
              <a:gd name="adj1" fmla="val 12063345"/>
              <a:gd name="adj2" fmla="val 1047547"/>
            </a:avLst>
          </a:prstGeom>
          <a:ln w="19050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25984" y="4974991"/>
            <a:ext cx="164592" cy="16459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746524" y="3426030"/>
            <a:ext cx="164592" cy="164592"/>
          </a:xfrm>
          <a:prstGeom prst="ellips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23655" y="3459585"/>
            <a:ext cx="164592" cy="164592"/>
          </a:xfrm>
          <a:prstGeom prst="ellipse">
            <a:avLst/>
          </a:prstGeom>
          <a:solidFill>
            <a:schemeClr val="bg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223521" y="4363457"/>
            <a:ext cx="164592" cy="164592"/>
          </a:xfrm>
          <a:prstGeom prst="ellipse">
            <a:avLst/>
          </a:prstGeom>
          <a:solidFill>
            <a:schemeClr val="accent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691006" y="5511391"/>
            <a:ext cx="164592" cy="164592"/>
          </a:xfrm>
          <a:prstGeom prst="ellipse">
            <a:avLst/>
          </a:prstGeom>
          <a:solidFill>
            <a:schemeClr val="accent5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2989573" y="4778785"/>
            <a:ext cx="270082" cy="166710"/>
          </a:xfrm>
          <a:prstGeom prst="line">
            <a:avLst/>
          </a:prstGeom>
          <a:ln w="1587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173144" y="4223614"/>
            <a:ext cx="270082" cy="166710"/>
          </a:xfrm>
          <a:prstGeom prst="line">
            <a:avLst/>
          </a:prstGeom>
          <a:ln w="15875">
            <a:solidFill>
              <a:schemeClr val="bg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455126" y="4329696"/>
            <a:ext cx="560588" cy="560588"/>
          </a:xfrm>
          <a:prstGeom prst="ellipse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498236" y="4329011"/>
            <a:ext cx="4828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ln w="15875">
                  <a:noFill/>
                </a:ln>
                <a:solidFill>
                  <a:srgbClr val="FEFEFE"/>
                </a:solidFill>
                <a:latin typeface="FontAwesome" pitchFamily="2" charset="0"/>
              </a:rPr>
              <a:t></a:t>
            </a:r>
          </a:p>
        </p:txBody>
      </p:sp>
      <p:grpSp>
        <p:nvGrpSpPr>
          <p:cNvPr id="38" name="Group 37"/>
          <p:cNvGrpSpPr/>
          <p:nvPr/>
        </p:nvGrpSpPr>
        <p:grpSpPr>
          <a:xfrm rot="1374442">
            <a:off x="3816289" y="2473549"/>
            <a:ext cx="1086511" cy="721881"/>
            <a:chOff x="3451665" y="1892763"/>
            <a:chExt cx="1086511" cy="721881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4147605" y="2588111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ln w="15875">
                  <a:noFill/>
                </a:ln>
                <a:solidFill>
                  <a:srgbClr val="FEFEFE"/>
                </a:solidFill>
                <a:latin typeface="FontAwesome" pitchFamily="2" charset="0"/>
              </a:rPr>
              <a:t></a:t>
            </a:r>
          </a:p>
        </p:txBody>
      </p:sp>
      <p:grpSp>
        <p:nvGrpSpPr>
          <p:cNvPr id="43" name="Group 42"/>
          <p:cNvGrpSpPr/>
          <p:nvPr/>
        </p:nvGrpSpPr>
        <p:grpSpPr>
          <a:xfrm rot="5400000">
            <a:off x="7121566" y="2533389"/>
            <a:ext cx="1086511" cy="721881"/>
            <a:chOff x="3451665" y="1892763"/>
            <a:chExt cx="1086511" cy="721881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403722" y="2657783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ln w="15875">
                  <a:noFill/>
                </a:ln>
                <a:solidFill>
                  <a:srgbClr val="FEFEFE"/>
                </a:solidFill>
                <a:latin typeface="FontAwesome" pitchFamily="2" charset="0"/>
              </a:rPr>
              <a:t></a:t>
            </a:r>
          </a:p>
        </p:txBody>
      </p:sp>
      <p:grpSp>
        <p:nvGrpSpPr>
          <p:cNvPr id="48" name="Group 47"/>
          <p:cNvGrpSpPr/>
          <p:nvPr/>
        </p:nvGrpSpPr>
        <p:grpSpPr>
          <a:xfrm rot="6426628">
            <a:off x="8391912" y="3586672"/>
            <a:ext cx="1086511" cy="721881"/>
            <a:chOff x="3451665" y="1892763"/>
            <a:chExt cx="1086511" cy="721881"/>
          </a:xfrm>
        </p:grpSpPr>
        <p:cxnSp>
          <p:nvCxnSpPr>
            <p:cNvPr id="49" name="Straight Connector 48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8671865" y="3700117"/>
            <a:ext cx="4587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ln w="15875">
                  <a:noFill/>
                </a:ln>
                <a:solidFill>
                  <a:srgbClr val="FEFEFE"/>
                </a:solidFill>
                <a:latin typeface="FontAwesome" pitchFamily="2" charset="0"/>
              </a:rPr>
              <a:t></a:t>
            </a:r>
          </a:p>
        </p:txBody>
      </p:sp>
      <p:grpSp>
        <p:nvGrpSpPr>
          <p:cNvPr id="53" name="Group 52"/>
          <p:cNvGrpSpPr/>
          <p:nvPr/>
        </p:nvGrpSpPr>
        <p:grpSpPr>
          <a:xfrm rot="7948598">
            <a:off x="9010426" y="5038043"/>
            <a:ext cx="1086511" cy="721881"/>
            <a:chOff x="3451665" y="1892763"/>
            <a:chExt cx="1086511" cy="721881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9283246" y="5124755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ontAwesome" pitchFamily="2" charset="0"/>
              </a:rPr>
              <a:t>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2414" y="4115881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2414" y="3726896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0%</a:t>
            </a:r>
            <a:endParaRPr lang="en-US" sz="2500" b="1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42447" y="2223677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42447" y="1834692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3%</a:t>
            </a:r>
            <a:endParaRPr lang="en-US" sz="25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79377" y="2068609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79377" y="1679624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Montserrat" charset="0"/>
                <a:ea typeface="Montserrat" charset="0"/>
                <a:cs typeface="Montserrat" charset="0"/>
              </a:rPr>
              <a:t>12%</a:t>
            </a:r>
            <a:endParaRPr lang="en-US" sz="25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24719" y="3180933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524719" y="2791948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31%</a:t>
            </a:r>
            <a:endParaRPr lang="en-US" sz="25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996805" y="5317426"/>
            <a:ext cx="1270963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96805" y="4731801"/>
            <a:ext cx="1270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mtClean="0">
                <a:solidFill>
                  <a:schemeClr val="accent5"/>
                </a:solidFill>
                <a:latin typeface="Montserrat" charset="0"/>
                <a:ea typeface="Montserrat" charset="0"/>
                <a:cs typeface="Montserrat" charset="0"/>
              </a:rPr>
              <a:t>61%</a:t>
            </a:r>
            <a:endParaRPr lang="en-US" sz="2500" b="1" dirty="0">
              <a:solidFill>
                <a:schemeClr val="accent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427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31" grpId="0"/>
      <p:bldP spid="36" grpId="0"/>
      <p:bldP spid="47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your custom footer</a:t>
            </a:r>
          </a:p>
        </p:txBody>
      </p:sp>
      <p:grpSp>
        <p:nvGrpSpPr>
          <p:cNvPr id="3" name="Group 2"/>
          <p:cNvGrpSpPr/>
          <p:nvPr/>
        </p:nvGrpSpPr>
        <p:grpSpPr>
          <a:xfrm rot="2220841">
            <a:off x="3751242" y="-3203941"/>
            <a:ext cx="4669748" cy="4557164"/>
            <a:chOff x="1138710" y="1460181"/>
            <a:chExt cx="5182239" cy="5057298"/>
          </a:xfrm>
        </p:grpSpPr>
        <p:sp>
          <p:nvSpPr>
            <p:cNvPr id="4" name="Shape 6"/>
            <p:cNvSpPr/>
            <p:nvPr/>
          </p:nvSpPr>
          <p:spPr>
            <a:xfrm>
              <a:off x="1549996" y="1595462"/>
              <a:ext cx="4770906" cy="477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5" extrusionOk="0">
                  <a:moveTo>
                    <a:pt x="17646" y="4729"/>
                  </a:moveTo>
                  <a:cubicBezTo>
                    <a:pt x="20257" y="9252"/>
                    <a:pt x="18707" y="15035"/>
                    <a:pt x="14185" y="17646"/>
                  </a:cubicBezTo>
                  <a:cubicBezTo>
                    <a:pt x="9662" y="20257"/>
                    <a:pt x="3879" y="18707"/>
                    <a:pt x="1268" y="14185"/>
                  </a:cubicBezTo>
                  <a:cubicBezTo>
                    <a:pt x="-1343" y="9662"/>
                    <a:pt x="207" y="3879"/>
                    <a:pt x="4729" y="1268"/>
                  </a:cubicBezTo>
                  <a:cubicBezTo>
                    <a:pt x="9252" y="-1343"/>
                    <a:pt x="15035" y="207"/>
                    <a:pt x="17646" y="472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7"/>
            <p:cNvSpPr/>
            <p:nvPr/>
          </p:nvSpPr>
          <p:spPr>
            <a:xfrm>
              <a:off x="1549996" y="1595462"/>
              <a:ext cx="4770953" cy="477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21176" extrusionOk="0">
                  <a:moveTo>
                    <a:pt x="10050" y="3"/>
                  </a:moveTo>
                  <a:cubicBezTo>
                    <a:pt x="8310" y="-39"/>
                    <a:pt x="6538" y="415"/>
                    <a:pt x="4921" y="1420"/>
                  </a:cubicBezTo>
                  <a:cubicBezTo>
                    <a:pt x="1262" y="3694"/>
                    <a:pt x="-527" y="8115"/>
                    <a:pt x="137" y="12351"/>
                  </a:cubicBezTo>
                  <a:lnTo>
                    <a:pt x="135" y="12352"/>
                  </a:lnTo>
                  <a:lnTo>
                    <a:pt x="138" y="12356"/>
                  </a:lnTo>
                  <a:cubicBezTo>
                    <a:pt x="328" y="13564"/>
                    <a:pt x="717" y="14759"/>
                    <a:pt x="1320" y="15882"/>
                  </a:cubicBezTo>
                  <a:cubicBezTo>
                    <a:pt x="2532" y="18141"/>
                    <a:pt x="4401" y="19736"/>
                    <a:pt x="6517" y="20552"/>
                  </a:cubicBezTo>
                  <a:lnTo>
                    <a:pt x="6555" y="20624"/>
                  </a:lnTo>
                  <a:lnTo>
                    <a:pt x="6612" y="20589"/>
                  </a:lnTo>
                  <a:cubicBezTo>
                    <a:pt x="9216" y="21561"/>
                    <a:pt x="12182" y="21356"/>
                    <a:pt x="14756" y="19756"/>
                  </a:cubicBezTo>
                  <a:cubicBezTo>
                    <a:pt x="19461" y="16833"/>
                    <a:pt x="21073" y="10359"/>
                    <a:pt x="18357" y="5295"/>
                  </a:cubicBezTo>
                  <a:cubicBezTo>
                    <a:pt x="16574" y="1972"/>
                    <a:pt x="13371" y="83"/>
                    <a:pt x="10050" y="3"/>
                  </a:cubicBezTo>
                  <a:close/>
                  <a:moveTo>
                    <a:pt x="9827" y="382"/>
                  </a:moveTo>
                  <a:lnTo>
                    <a:pt x="10701" y="2013"/>
                  </a:lnTo>
                  <a:cubicBezTo>
                    <a:pt x="10049" y="2071"/>
                    <a:pt x="9358" y="2194"/>
                    <a:pt x="8637" y="2404"/>
                  </a:cubicBezTo>
                  <a:lnTo>
                    <a:pt x="7693" y="644"/>
                  </a:lnTo>
                  <a:cubicBezTo>
                    <a:pt x="8399" y="468"/>
                    <a:pt x="9115" y="382"/>
                    <a:pt x="9827" y="382"/>
                  </a:cubicBezTo>
                  <a:close/>
                  <a:moveTo>
                    <a:pt x="10218" y="382"/>
                  </a:moveTo>
                  <a:cubicBezTo>
                    <a:pt x="10922" y="414"/>
                    <a:pt x="11619" y="528"/>
                    <a:pt x="12297" y="723"/>
                  </a:cubicBezTo>
                  <a:cubicBezTo>
                    <a:pt x="12420" y="759"/>
                    <a:pt x="12542" y="798"/>
                    <a:pt x="12663" y="839"/>
                  </a:cubicBezTo>
                  <a:lnTo>
                    <a:pt x="13017" y="1499"/>
                  </a:lnTo>
                  <a:cubicBezTo>
                    <a:pt x="13009" y="1502"/>
                    <a:pt x="13002" y="1503"/>
                    <a:pt x="12994" y="1505"/>
                  </a:cubicBezTo>
                  <a:cubicBezTo>
                    <a:pt x="12896" y="1526"/>
                    <a:pt x="12812" y="1540"/>
                    <a:pt x="12814" y="1578"/>
                  </a:cubicBezTo>
                  <a:cubicBezTo>
                    <a:pt x="12816" y="1616"/>
                    <a:pt x="12880" y="1633"/>
                    <a:pt x="12954" y="1636"/>
                  </a:cubicBezTo>
                  <a:cubicBezTo>
                    <a:pt x="13018" y="1638"/>
                    <a:pt x="13067" y="1636"/>
                    <a:pt x="13108" y="1668"/>
                  </a:cubicBezTo>
                  <a:lnTo>
                    <a:pt x="13341" y="2102"/>
                  </a:lnTo>
                  <a:cubicBezTo>
                    <a:pt x="13234" y="2084"/>
                    <a:pt x="13124" y="2069"/>
                    <a:pt x="13012" y="2054"/>
                  </a:cubicBezTo>
                  <a:cubicBezTo>
                    <a:pt x="12427" y="1977"/>
                    <a:pt x="11776" y="1941"/>
                    <a:pt x="11073" y="1978"/>
                  </a:cubicBezTo>
                  <a:lnTo>
                    <a:pt x="10218" y="382"/>
                  </a:lnTo>
                  <a:close/>
                  <a:moveTo>
                    <a:pt x="7364" y="722"/>
                  </a:moveTo>
                  <a:lnTo>
                    <a:pt x="8313" y="2493"/>
                  </a:lnTo>
                  <a:cubicBezTo>
                    <a:pt x="7580" y="2732"/>
                    <a:pt x="6819" y="3065"/>
                    <a:pt x="6041" y="3513"/>
                  </a:cubicBezTo>
                  <a:lnTo>
                    <a:pt x="5090" y="1738"/>
                  </a:lnTo>
                  <a:cubicBezTo>
                    <a:pt x="5821" y="1285"/>
                    <a:pt x="6586" y="948"/>
                    <a:pt x="7364" y="722"/>
                  </a:cubicBezTo>
                  <a:close/>
                  <a:moveTo>
                    <a:pt x="13137" y="1019"/>
                  </a:moveTo>
                  <a:cubicBezTo>
                    <a:pt x="13946" y="1341"/>
                    <a:pt x="14718" y="1783"/>
                    <a:pt x="15426" y="2335"/>
                  </a:cubicBezTo>
                  <a:cubicBezTo>
                    <a:pt x="15426" y="2335"/>
                    <a:pt x="15662" y="2778"/>
                    <a:pt x="15662" y="2778"/>
                  </a:cubicBezTo>
                  <a:cubicBezTo>
                    <a:pt x="15472" y="2696"/>
                    <a:pt x="15229" y="2600"/>
                    <a:pt x="14936" y="2502"/>
                  </a:cubicBezTo>
                  <a:cubicBezTo>
                    <a:pt x="14935" y="2480"/>
                    <a:pt x="14932" y="2459"/>
                    <a:pt x="14928" y="2441"/>
                  </a:cubicBezTo>
                  <a:cubicBezTo>
                    <a:pt x="14910" y="2375"/>
                    <a:pt x="14833" y="2267"/>
                    <a:pt x="14809" y="2223"/>
                  </a:cubicBezTo>
                  <a:cubicBezTo>
                    <a:pt x="14786" y="2179"/>
                    <a:pt x="14643" y="2151"/>
                    <a:pt x="14629" y="2091"/>
                  </a:cubicBezTo>
                  <a:cubicBezTo>
                    <a:pt x="14616" y="2032"/>
                    <a:pt x="14569" y="2011"/>
                    <a:pt x="14649" y="1923"/>
                  </a:cubicBezTo>
                  <a:cubicBezTo>
                    <a:pt x="14649" y="1923"/>
                    <a:pt x="13790" y="1370"/>
                    <a:pt x="13222" y="1177"/>
                  </a:cubicBezTo>
                  <a:lnTo>
                    <a:pt x="13137" y="1019"/>
                  </a:lnTo>
                  <a:close/>
                  <a:moveTo>
                    <a:pt x="4822" y="1911"/>
                  </a:moveTo>
                  <a:lnTo>
                    <a:pt x="5768" y="3674"/>
                  </a:lnTo>
                  <a:cubicBezTo>
                    <a:pt x="5740" y="3691"/>
                    <a:pt x="5712" y="3707"/>
                    <a:pt x="5685" y="3724"/>
                  </a:cubicBezTo>
                  <a:cubicBezTo>
                    <a:pt x="5479" y="3852"/>
                    <a:pt x="5272" y="3988"/>
                    <a:pt x="5064" y="4133"/>
                  </a:cubicBezTo>
                  <a:cubicBezTo>
                    <a:pt x="4985" y="4188"/>
                    <a:pt x="4511" y="4541"/>
                    <a:pt x="3896" y="5170"/>
                  </a:cubicBezTo>
                  <a:lnTo>
                    <a:pt x="2999" y="3497"/>
                  </a:lnTo>
                  <a:cubicBezTo>
                    <a:pt x="3532" y="2902"/>
                    <a:pt x="4142" y="2367"/>
                    <a:pt x="4822" y="1911"/>
                  </a:cubicBezTo>
                  <a:close/>
                  <a:moveTo>
                    <a:pt x="11981" y="2298"/>
                  </a:moveTo>
                  <a:cubicBezTo>
                    <a:pt x="12208" y="2305"/>
                    <a:pt x="12427" y="2319"/>
                    <a:pt x="12639" y="2339"/>
                  </a:cubicBezTo>
                  <a:cubicBezTo>
                    <a:pt x="12972" y="2372"/>
                    <a:pt x="13285" y="2419"/>
                    <a:pt x="13577" y="2475"/>
                  </a:cubicBezTo>
                  <a:lnTo>
                    <a:pt x="13761" y="2820"/>
                  </a:lnTo>
                  <a:cubicBezTo>
                    <a:pt x="13716" y="2808"/>
                    <a:pt x="13678" y="2794"/>
                    <a:pt x="13643" y="2784"/>
                  </a:cubicBezTo>
                  <a:cubicBezTo>
                    <a:pt x="13600" y="2771"/>
                    <a:pt x="13617" y="2770"/>
                    <a:pt x="13557" y="2759"/>
                  </a:cubicBezTo>
                  <a:cubicBezTo>
                    <a:pt x="13496" y="2747"/>
                    <a:pt x="13484" y="2726"/>
                    <a:pt x="13420" y="2776"/>
                  </a:cubicBezTo>
                  <a:cubicBezTo>
                    <a:pt x="13356" y="2825"/>
                    <a:pt x="13252" y="2870"/>
                    <a:pt x="13186" y="2882"/>
                  </a:cubicBezTo>
                  <a:cubicBezTo>
                    <a:pt x="13120" y="2894"/>
                    <a:pt x="13048" y="2861"/>
                    <a:pt x="12997" y="2902"/>
                  </a:cubicBezTo>
                  <a:cubicBezTo>
                    <a:pt x="12947" y="2943"/>
                    <a:pt x="12829" y="2996"/>
                    <a:pt x="12937" y="3027"/>
                  </a:cubicBezTo>
                  <a:cubicBezTo>
                    <a:pt x="13044" y="3057"/>
                    <a:pt x="13105" y="3069"/>
                    <a:pt x="13204" y="3085"/>
                  </a:cubicBezTo>
                  <a:cubicBezTo>
                    <a:pt x="13304" y="3101"/>
                    <a:pt x="13403" y="3050"/>
                    <a:pt x="13448" y="3099"/>
                  </a:cubicBezTo>
                  <a:cubicBezTo>
                    <a:pt x="13493" y="3149"/>
                    <a:pt x="13460" y="3189"/>
                    <a:pt x="13562" y="3175"/>
                  </a:cubicBezTo>
                  <a:cubicBezTo>
                    <a:pt x="13661" y="3161"/>
                    <a:pt x="13773" y="3138"/>
                    <a:pt x="13901" y="3080"/>
                  </a:cubicBezTo>
                  <a:lnTo>
                    <a:pt x="13980" y="3224"/>
                  </a:lnTo>
                  <a:cubicBezTo>
                    <a:pt x="13936" y="3238"/>
                    <a:pt x="13906" y="3253"/>
                    <a:pt x="13913" y="3288"/>
                  </a:cubicBezTo>
                  <a:cubicBezTo>
                    <a:pt x="13917" y="3307"/>
                    <a:pt x="13924" y="3325"/>
                    <a:pt x="13937" y="3340"/>
                  </a:cubicBezTo>
                  <a:cubicBezTo>
                    <a:pt x="13507" y="3348"/>
                    <a:pt x="13030" y="3386"/>
                    <a:pt x="12508" y="3468"/>
                  </a:cubicBezTo>
                  <a:cubicBezTo>
                    <a:pt x="12485" y="3444"/>
                    <a:pt x="12464" y="3392"/>
                    <a:pt x="12401" y="3418"/>
                  </a:cubicBezTo>
                  <a:cubicBezTo>
                    <a:pt x="12333" y="3445"/>
                    <a:pt x="12307" y="3470"/>
                    <a:pt x="12254" y="3474"/>
                  </a:cubicBezTo>
                  <a:cubicBezTo>
                    <a:pt x="12201" y="3477"/>
                    <a:pt x="12158" y="3423"/>
                    <a:pt x="12127" y="3494"/>
                  </a:cubicBezTo>
                  <a:cubicBezTo>
                    <a:pt x="12120" y="3509"/>
                    <a:pt x="12122" y="3523"/>
                    <a:pt x="12126" y="3536"/>
                  </a:cubicBezTo>
                  <a:cubicBezTo>
                    <a:pt x="12072" y="3546"/>
                    <a:pt x="12017" y="3558"/>
                    <a:pt x="11963" y="3569"/>
                  </a:cubicBezTo>
                  <a:lnTo>
                    <a:pt x="11283" y="2299"/>
                  </a:lnTo>
                  <a:cubicBezTo>
                    <a:pt x="11522" y="2291"/>
                    <a:pt x="11755" y="2291"/>
                    <a:pt x="11981" y="2298"/>
                  </a:cubicBezTo>
                  <a:close/>
                  <a:moveTo>
                    <a:pt x="10913" y="2335"/>
                  </a:moveTo>
                  <a:lnTo>
                    <a:pt x="11624" y="3659"/>
                  </a:lnTo>
                  <a:cubicBezTo>
                    <a:pt x="11023" y="3802"/>
                    <a:pt x="10374" y="4003"/>
                    <a:pt x="9683" y="4280"/>
                  </a:cubicBezTo>
                  <a:cubicBezTo>
                    <a:pt x="9683" y="4280"/>
                    <a:pt x="8837" y="2703"/>
                    <a:pt x="8837" y="2703"/>
                  </a:cubicBezTo>
                  <a:cubicBezTo>
                    <a:pt x="9565" y="2496"/>
                    <a:pt x="10260" y="2383"/>
                    <a:pt x="10913" y="2335"/>
                  </a:cubicBezTo>
                  <a:close/>
                  <a:moveTo>
                    <a:pt x="8510" y="2802"/>
                  </a:moveTo>
                  <a:cubicBezTo>
                    <a:pt x="8510" y="2802"/>
                    <a:pt x="9372" y="4410"/>
                    <a:pt x="9372" y="4410"/>
                  </a:cubicBezTo>
                  <a:cubicBezTo>
                    <a:pt x="8675" y="4707"/>
                    <a:pt x="7937" y="5078"/>
                    <a:pt x="7162" y="5545"/>
                  </a:cubicBezTo>
                  <a:lnTo>
                    <a:pt x="6233" y="3813"/>
                  </a:lnTo>
                  <a:cubicBezTo>
                    <a:pt x="7015" y="3364"/>
                    <a:pt x="7778" y="3035"/>
                    <a:pt x="8510" y="2802"/>
                  </a:cubicBezTo>
                  <a:close/>
                  <a:moveTo>
                    <a:pt x="14849" y="2802"/>
                  </a:moveTo>
                  <a:cubicBezTo>
                    <a:pt x="15435" y="2997"/>
                    <a:pt x="15822" y="3189"/>
                    <a:pt x="15953" y="3259"/>
                  </a:cubicBezTo>
                  <a:cubicBezTo>
                    <a:pt x="15957" y="3260"/>
                    <a:pt x="15959" y="3262"/>
                    <a:pt x="15962" y="3264"/>
                  </a:cubicBezTo>
                  <a:lnTo>
                    <a:pt x="16134" y="3584"/>
                  </a:lnTo>
                  <a:cubicBezTo>
                    <a:pt x="15949" y="3532"/>
                    <a:pt x="15705" y="3476"/>
                    <a:pt x="15407" y="3430"/>
                  </a:cubicBezTo>
                  <a:cubicBezTo>
                    <a:pt x="15375" y="3386"/>
                    <a:pt x="15324" y="3352"/>
                    <a:pt x="15260" y="3329"/>
                  </a:cubicBezTo>
                  <a:cubicBezTo>
                    <a:pt x="15171" y="3297"/>
                    <a:pt x="15140" y="3239"/>
                    <a:pt x="15046" y="3200"/>
                  </a:cubicBezTo>
                  <a:cubicBezTo>
                    <a:pt x="14952" y="3161"/>
                    <a:pt x="14915" y="3125"/>
                    <a:pt x="14865" y="3098"/>
                  </a:cubicBezTo>
                  <a:cubicBezTo>
                    <a:pt x="14814" y="3071"/>
                    <a:pt x="14693" y="3118"/>
                    <a:pt x="14718" y="3064"/>
                  </a:cubicBezTo>
                  <a:cubicBezTo>
                    <a:pt x="14743" y="3009"/>
                    <a:pt x="14873" y="2947"/>
                    <a:pt x="14867" y="2902"/>
                  </a:cubicBezTo>
                  <a:cubicBezTo>
                    <a:pt x="14864" y="2879"/>
                    <a:pt x="14857" y="2839"/>
                    <a:pt x="14849" y="2802"/>
                  </a:cubicBezTo>
                  <a:close/>
                  <a:moveTo>
                    <a:pt x="16134" y="2930"/>
                  </a:moveTo>
                  <a:cubicBezTo>
                    <a:pt x="16882" y="3642"/>
                    <a:pt x="17538" y="4495"/>
                    <a:pt x="18065" y="5477"/>
                  </a:cubicBezTo>
                  <a:cubicBezTo>
                    <a:pt x="18592" y="6459"/>
                    <a:pt x="18949" y="7495"/>
                    <a:pt x="19148" y="8548"/>
                  </a:cubicBezTo>
                  <a:cubicBezTo>
                    <a:pt x="19148" y="8548"/>
                    <a:pt x="16134" y="2930"/>
                    <a:pt x="16134" y="2930"/>
                  </a:cubicBezTo>
                  <a:close/>
                  <a:moveTo>
                    <a:pt x="14241" y="3057"/>
                  </a:moveTo>
                  <a:cubicBezTo>
                    <a:pt x="14260" y="3063"/>
                    <a:pt x="14273" y="3066"/>
                    <a:pt x="14273" y="3066"/>
                  </a:cubicBezTo>
                  <a:cubicBezTo>
                    <a:pt x="14273" y="3066"/>
                    <a:pt x="14266" y="3073"/>
                    <a:pt x="14255" y="3082"/>
                  </a:cubicBezTo>
                  <a:cubicBezTo>
                    <a:pt x="14255" y="3082"/>
                    <a:pt x="14241" y="3057"/>
                    <a:pt x="14241" y="3057"/>
                  </a:cubicBezTo>
                  <a:close/>
                  <a:moveTo>
                    <a:pt x="2746" y="3779"/>
                  </a:moveTo>
                  <a:lnTo>
                    <a:pt x="3635" y="5436"/>
                  </a:lnTo>
                  <a:cubicBezTo>
                    <a:pt x="3327" y="5769"/>
                    <a:pt x="2996" y="6163"/>
                    <a:pt x="2667" y="6618"/>
                  </a:cubicBezTo>
                  <a:cubicBezTo>
                    <a:pt x="2528" y="6811"/>
                    <a:pt x="2388" y="7016"/>
                    <a:pt x="2252" y="7231"/>
                  </a:cubicBezTo>
                  <a:lnTo>
                    <a:pt x="1461" y="5756"/>
                  </a:lnTo>
                  <a:cubicBezTo>
                    <a:pt x="1812" y="5050"/>
                    <a:pt x="2242" y="4386"/>
                    <a:pt x="2746" y="3779"/>
                  </a:cubicBezTo>
                  <a:close/>
                  <a:moveTo>
                    <a:pt x="12636" y="3821"/>
                  </a:moveTo>
                  <a:cubicBezTo>
                    <a:pt x="12564" y="3867"/>
                    <a:pt x="12471" y="3923"/>
                    <a:pt x="12445" y="3975"/>
                  </a:cubicBezTo>
                  <a:cubicBezTo>
                    <a:pt x="12410" y="4046"/>
                    <a:pt x="12435" y="4060"/>
                    <a:pt x="12351" y="4141"/>
                  </a:cubicBezTo>
                  <a:cubicBezTo>
                    <a:pt x="12324" y="4167"/>
                    <a:pt x="12297" y="4188"/>
                    <a:pt x="12269" y="4206"/>
                  </a:cubicBezTo>
                  <a:lnTo>
                    <a:pt x="12111" y="3913"/>
                  </a:lnTo>
                  <a:cubicBezTo>
                    <a:pt x="12291" y="3877"/>
                    <a:pt x="12466" y="3846"/>
                    <a:pt x="12636" y="3821"/>
                  </a:cubicBezTo>
                  <a:close/>
                  <a:moveTo>
                    <a:pt x="15777" y="3906"/>
                  </a:moveTo>
                  <a:cubicBezTo>
                    <a:pt x="16070" y="3972"/>
                    <a:pt x="16266" y="4040"/>
                    <a:pt x="16359" y="4075"/>
                  </a:cubicBezTo>
                  <a:lnTo>
                    <a:pt x="16684" y="4681"/>
                  </a:lnTo>
                  <a:cubicBezTo>
                    <a:pt x="16611" y="4667"/>
                    <a:pt x="16489" y="4660"/>
                    <a:pt x="16399" y="4640"/>
                  </a:cubicBezTo>
                  <a:cubicBezTo>
                    <a:pt x="16296" y="4617"/>
                    <a:pt x="16237" y="4644"/>
                    <a:pt x="16223" y="4584"/>
                  </a:cubicBezTo>
                  <a:cubicBezTo>
                    <a:pt x="16209" y="4524"/>
                    <a:pt x="16229" y="4492"/>
                    <a:pt x="16174" y="4458"/>
                  </a:cubicBezTo>
                  <a:cubicBezTo>
                    <a:pt x="16119" y="4424"/>
                    <a:pt x="16110" y="4372"/>
                    <a:pt x="16046" y="4353"/>
                  </a:cubicBezTo>
                  <a:cubicBezTo>
                    <a:pt x="15981" y="4335"/>
                    <a:pt x="15881" y="4320"/>
                    <a:pt x="15793" y="4325"/>
                  </a:cubicBezTo>
                  <a:cubicBezTo>
                    <a:pt x="15705" y="4331"/>
                    <a:pt x="15651" y="4365"/>
                    <a:pt x="15662" y="4319"/>
                  </a:cubicBezTo>
                  <a:cubicBezTo>
                    <a:pt x="15674" y="4272"/>
                    <a:pt x="15742" y="4230"/>
                    <a:pt x="15767" y="4175"/>
                  </a:cubicBezTo>
                  <a:cubicBezTo>
                    <a:pt x="15792" y="4121"/>
                    <a:pt x="15794" y="4091"/>
                    <a:pt x="15794" y="4023"/>
                  </a:cubicBezTo>
                  <a:cubicBezTo>
                    <a:pt x="15794" y="3989"/>
                    <a:pt x="15790" y="3949"/>
                    <a:pt x="15777" y="3906"/>
                  </a:cubicBezTo>
                  <a:close/>
                  <a:moveTo>
                    <a:pt x="5929" y="3991"/>
                  </a:moveTo>
                  <a:lnTo>
                    <a:pt x="6860" y="5726"/>
                  </a:lnTo>
                  <a:cubicBezTo>
                    <a:pt x="6804" y="5762"/>
                    <a:pt x="6748" y="5796"/>
                    <a:pt x="6692" y="5832"/>
                  </a:cubicBezTo>
                  <a:cubicBezTo>
                    <a:pt x="6676" y="5829"/>
                    <a:pt x="6660" y="5826"/>
                    <a:pt x="6645" y="5826"/>
                  </a:cubicBezTo>
                  <a:cubicBezTo>
                    <a:pt x="6589" y="5824"/>
                    <a:pt x="6526" y="5806"/>
                    <a:pt x="6479" y="5821"/>
                  </a:cubicBezTo>
                  <a:cubicBezTo>
                    <a:pt x="6432" y="5835"/>
                    <a:pt x="6372" y="5798"/>
                    <a:pt x="6323" y="5785"/>
                  </a:cubicBezTo>
                  <a:cubicBezTo>
                    <a:pt x="6275" y="5771"/>
                    <a:pt x="6210" y="5753"/>
                    <a:pt x="6152" y="5797"/>
                  </a:cubicBezTo>
                  <a:cubicBezTo>
                    <a:pt x="6094" y="5840"/>
                    <a:pt x="6116" y="5855"/>
                    <a:pt x="6035" y="5883"/>
                  </a:cubicBezTo>
                  <a:cubicBezTo>
                    <a:pt x="5955" y="5911"/>
                    <a:pt x="5938" y="5907"/>
                    <a:pt x="5833" y="5913"/>
                  </a:cubicBezTo>
                  <a:cubicBezTo>
                    <a:pt x="5728" y="5920"/>
                    <a:pt x="5643" y="5915"/>
                    <a:pt x="5649" y="5977"/>
                  </a:cubicBezTo>
                  <a:cubicBezTo>
                    <a:pt x="5655" y="6039"/>
                    <a:pt x="5731" y="6080"/>
                    <a:pt x="5837" y="6073"/>
                  </a:cubicBezTo>
                  <a:cubicBezTo>
                    <a:pt x="5942" y="6066"/>
                    <a:pt x="6021" y="6060"/>
                    <a:pt x="6070" y="6074"/>
                  </a:cubicBezTo>
                  <a:cubicBezTo>
                    <a:pt x="6118" y="6088"/>
                    <a:pt x="6201" y="6065"/>
                    <a:pt x="6148" y="6120"/>
                  </a:cubicBezTo>
                  <a:cubicBezTo>
                    <a:pt x="6096" y="6175"/>
                    <a:pt x="6019" y="6157"/>
                    <a:pt x="6044" y="6229"/>
                  </a:cubicBezTo>
                  <a:cubicBezTo>
                    <a:pt x="6047" y="6239"/>
                    <a:pt x="6050" y="6248"/>
                    <a:pt x="6055" y="6257"/>
                  </a:cubicBezTo>
                  <a:cubicBezTo>
                    <a:pt x="5996" y="6299"/>
                    <a:pt x="5917" y="6359"/>
                    <a:pt x="5821" y="6433"/>
                  </a:cubicBezTo>
                  <a:cubicBezTo>
                    <a:pt x="5818" y="6433"/>
                    <a:pt x="5815" y="6432"/>
                    <a:pt x="5811" y="6432"/>
                  </a:cubicBezTo>
                  <a:cubicBezTo>
                    <a:pt x="5758" y="6436"/>
                    <a:pt x="5690" y="6435"/>
                    <a:pt x="5595" y="6487"/>
                  </a:cubicBezTo>
                  <a:cubicBezTo>
                    <a:pt x="5500" y="6538"/>
                    <a:pt x="5423" y="6600"/>
                    <a:pt x="5371" y="6603"/>
                  </a:cubicBezTo>
                  <a:cubicBezTo>
                    <a:pt x="5318" y="6607"/>
                    <a:pt x="5296" y="6590"/>
                    <a:pt x="5223" y="6658"/>
                  </a:cubicBezTo>
                  <a:cubicBezTo>
                    <a:pt x="5150" y="6725"/>
                    <a:pt x="5072" y="6759"/>
                    <a:pt x="4971" y="6800"/>
                  </a:cubicBezTo>
                  <a:cubicBezTo>
                    <a:pt x="4895" y="6830"/>
                    <a:pt x="4847" y="6841"/>
                    <a:pt x="4795" y="6861"/>
                  </a:cubicBezTo>
                  <a:cubicBezTo>
                    <a:pt x="4795" y="6861"/>
                    <a:pt x="4064" y="5498"/>
                    <a:pt x="4064" y="5498"/>
                  </a:cubicBezTo>
                  <a:cubicBezTo>
                    <a:pt x="4690" y="4848"/>
                    <a:pt x="5179" y="4483"/>
                    <a:pt x="5241" y="4441"/>
                  </a:cubicBezTo>
                  <a:cubicBezTo>
                    <a:pt x="5444" y="4299"/>
                    <a:pt x="5645" y="4166"/>
                    <a:pt x="5846" y="4041"/>
                  </a:cubicBezTo>
                  <a:cubicBezTo>
                    <a:pt x="5874" y="4024"/>
                    <a:pt x="5901" y="4008"/>
                    <a:pt x="5929" y="3991"/>
                  </a:cubicBezTo>
                  <a:close/>
                  <a:moveTo>
                    <a:pt x="11769" y="3991"/>
                  </a:moveTo>
                  <a:lnTo>
                    <a:pt x="11941" y="4311"/>
                  </a:lnTo>
                  <a:cubicBezTo>
                    <a:pt x="11898" y="4315"/>
                    <a:pt x="11861" y="4316"/>
                    <a:pt x="11840" y="4309"/>
                  </a:cubicBezTo>
                  <a:cubicBezTo>
                    <a:pt x="11797" y="4297"/>
                    <a:pt x="11759" y="4261"/>
                    <a:pt x="11713" y="4309"/>
                  </a:cubicBezTo>
                  <a:cubicBezTo>
                    <a:pt x="11666" y="4358"/>
                    <a:pt x="11565" y="4442"/>
                    <a:pt x="11508" y="4506"/>
                  </a:cubicBezTo>
                  <a:cubicBezTo>
                    <a:pt x="11452" y="4570"/>
                    <a:pt x="11396" y="4634"/>
                    <a:pt x="11466" y="4629"/>
                  </a:cubicBezTo>
                  <a:cubicBezTo>
                    <a:pt x="11536" y="4624"/>
                    <a:pt x="11630" y="4595"/>
                    <a:pt x="11700" y="4591"/>
                  </a:cubicBezTo>
                  <a:cubicBezTo>
                    <a:pt x="11771" y="4586"/>
                    <a:pt x="11788" y="4586"/>
                    <a:pt x="11895" y="4548"/>
                  </a:cubicBezTo>
                  <a:cubicBezTo>
                    <a:pt x="11966" y="4523"/>
                    <a:pt x="12008" y="4504"/>
                    <a:pt x="12044" y="4503"/>
                  </a:cubicBezTo>
                  <a:cubicBezTo>
                    <a:pt x="12044" y="4503"/>
                    <a:pt x="12205" y="4802"/>
                    <a:pt x="12205" y="4802"/>
                  </a:cubicBezTo>
                  <a:cubicBezTo>
                    <a:pt x="12199" y="4806"/>
                    <a:pt x="12193" y="4811"/>
                    <a:pt x="12185" y="4816"/>
                  </a:cubicBezTo>
                  <a:cubicBezTo>
                    <a:pt x="12130" y="4850"/>
                    <a:pt x="12059" y="4855"/>
                    <a:pt x="12063" y="4794"/>
                  </a:cubicBezTo>
                  <a:cubicBezTo>
                    <a:pt x="12067" y="4733"/>
                    <a:pt x="12032" y="4668"/>
                    <a:pt x="11958" y="4665"/>
                  </a:cubicBezTo>
                  <a:cubicBezTo>
                    <a:pt x="11884" y="4662"/>
                    <a:pt x="11796" y="4668"/>
                    <a:pt x="11774" y="4730"/>
                  </a:cubicBezTo>
                  <a:cubicBezTo>
                    <a:pt x="11753" y="4792"/>
                    <a:pt x="11724" y="4839"/>
                    <a:pt x="11724" y="4839"/>
                  </a:cubicBezTo>
                  <a:cubicBezTo>
                    <a:pt x="11724" y="4839"/>
                    <a:pt x="11675" y="4781"/>
                    <a:pt x="11587" y="4787"/>
                  </a:cubicBezTo>
                  <a:cubicBezTo>
                    <a:pt x="11499" y="4793"/>
                    <a:pt x="11440" y="4751"/>
                    <a:pt x="11380" y="4808"/>
                  </a:cubicBezTo>
                  <a:cubicBezTo>
                    <a:pt x="11320" y="4865"/>
                    <a:pt x="11322" y="4904"/>
                    <a:pt x="11255" y="4916"/>
                  </a:cubicBezTo>
                  <a:cubicBezTo>
                    <a:pt x="11189" y="4927"/>
                    <a:pt x="11166" y="4884"/>
                    <a:pt x="11098" y="4926"/>
                  </a:cubicBezTo>
                  <a:cubicBezTo>
                    <a:pt x="11030" y="4969"/>
                    <a:pt x="10810" y="5135"/>
                    <a:pt x="10728" y="5254"/>
                  </a:cubicBezTo>
                  <a:cubicBezTo>
                    <a:pt x="10646" y="5373"/>
                    <a:pt x="10555" y="5507"/>
                    <a:pt x="10545" y="5591"/>
                  </a:cubicBezTo>
                  <a:cubicBezTo>
                    <a:pt x="10536" y="5675"/>
                    <a:pt x="10480" y="5740"/>
                    <a:pt x="10511" y="5798"/>
                  </a:cubicBezTo>
                  <a:cubicBezTo>
                    <a:pt x="10537" y="5846"/>
                    <a:pt x="10573" y="5893"/>
                    <a:pt x="10547" y="5949"/>
                  </a:cubicBezTo>
                  <a:lnTo>
                    <a:pt x="9823" y="4601"/>
                  </a:lnTo>
                  <a:cubicBezTo>
                    <a:pt x="10326" y="4402"/>
                    <a:pt x="10805" y="4244"/>
                    <a:pt x="11258" y="4120"/>
                  </a:cubicBezTo>
                  <a:cubicBezTo>
                    <a:pt x="11194" y="4176"/>
                    <a:pt x="11123" y="4214"/>
                    <a:pt x="11172" y="4225"/>
                  </a:cubicBezTo>
                  <a:cubicBezTo>
                    <a:pt x="11233" y="4238"/>
                    <a:pt x="11317" y="4215"/>
                    <a:pt x="11269" y="4252"/>
                  </a:cubicBezTo>
                  <a:cubicBezTo>
                    <a:pt x="11221" y="4290"/>
                    <a:pt x="11156" y="4323"/>
                    <a:pt x="11174" y="4356"/>
                  </a:cubicBezTo>
                  <a:cubicBezTo>
                    <a:pt x="11192" y="4389"/>
                    <a:pt x="11136" y="4438"/>
                    <a:pt x="11136" y="4438"/>
                  </a:cubicBezTo>
                  <a:cubicBezTo>
                    <a:pt x="11136" y="4438"/>
                    <a:pt x="11011" y="4435"/>
                    <a:pt x="10973" y="4466"/>
                  </a:cubicBezTo>
                  <a:cubicBezTo>
                    <a:pt x="10935" y="4497"/>
                    <a:pt x="10906" y="4544"/>
                    <a:pt x="10934" y="4571"/>
                  </a:cubicBezTo>
                  <a:cubicBezTo>
                    <a:pt x="10962" y="4597"/>
                    <a:pt x="11104" y="4582"/>
                    <a:pt x="11174" y="4560"/>
                  </a:cubicBezTo>
                  <a:cubicBezTo>
                    <a:pt x="11244" y="4538"/>
                    <a:pt x="11327" y="4488"/>
                    <a:pt x="11376" y="4428"/>
                  </a:cubicBezTo>
                  <a:cubicBezTo>
                    <a:pt x="11426" y="4367"/>
                    <a:pt x="11518" y="4185"/>
                    <a:pt x="11557" y="4132"/>
                  </a:cubicBezTo>
                  <a:cubicBezTo>
                    <a:pt x="11577" y="4104"/>
                    <a:pt x="11611" y="4061"/>
                    <a:pt x="11649" y="4019"/>
                  </a:cubicBezTo>
                  <a:cubicBezTo>
                    <a:pt x="11689" y="4009"/>
                    <a:pt x="11729" y="4000"/>
                    <a:pt x="11769" y="3991"/>
                  </a:cubicBezTo>
                  <a:close/>
                  <a:moveTo>
                    <a:pt x="12426" y="4500"/>
                  </a:moveTo>
                  <a:cubicBezTo>
                    <a:pt x="12458" y="4505"/>
                    <a:pt x="12473" y="4521"/>
                    <a:pt x="12450" y="4544"/>
                  </a:cubicBezTo>
                  <a:cubicBezTo>
                    <a:pt x="12450" y="4544"/>
                    <a:pt x="12426" y="4500"/>
                    <a:pt x="12426" y="4500"/>
                  </a:cubicBezTo>
                  <a:close/>
                  <a:moveTo>
                    <a:pt x="9510" y="4713"/>
                  </a:moveTo>
                  <a:lnTo>
                    <a:pt x="10142" y="5891"/>
                  </a:lnTo>
                  <a:cubicBezTo>
                    <a:pt x="10082" y="5949"/>
                    <a:pt x="10029" y="6011"/>
                    <a:pt x="10014" y="6042"/>
                  </a:cubicBezTo>
                  <a:cubicBezTo>
                    <a:pt x="9989" y="6097"/>
                    <a:pt x="9948" y="6122"/>
                    <a:pt x="9948" y="6122"/>
                  </a:cubicBezTo>
                  <a:cubicBezTo>
                    <a:pt x="9948" y="6122"/>
                    <a:pt x="9646" y="6202"/>
                    <a:pt x="9504" y="6310"/>
                  </a:cubicBezTo>
                  <a:cubicBezTo>
                    <a:pt x="9362" y="6418"/>
                    <a:pt x="9221" y="6564"/>
                    <a:pt x="9189" y="6642"/>
                  </a:cubicBezTo>
                  <a:cubicBezTo>
                    <a:pt x="9159" y="6720"/>
                    <a:pt x="9090" y="6761"/>
                    <a:pt x="9038" y="6833"/>
                  </a:cubicBezTo>
                  <a:cubicBezTo>
                    <a:pt x="8985" y="6905"/>
                    <a:pt x="8957" y="6953"/>
                    <a:pt x="9029" y="6918"/>
                  </a:cubicBezTo>
                  <a:cubicBezTo>
                    <a:pt x="9101" y="6883"/>
                    <a:pt x="9211" y="6783"/>
                    <a:pt x="9323" y="6753"/>
                  </a:cubicBezTo>
                  <a:cubicBezTo>
                    <a:pt x="9434" y="6723"/>
                    <a:pt x="9497" y="6704"/>
                    <a:pt x="9540" y="6716"/>
                  </a:cubicBezTo>
                  <a:cubicBezTo>
                    <a:pt x="9554" y="6720"/>
                    <a:pt x="9569" y="6724"/>
                    <a:pt x="9583" y="6728"/>
                  </a:cubicBezTo>
                  <a:cubicBezTo>
                    <a:pt x="9343" y="6862"/>
                    <a:pt x="9099" y="7005"/>
                    <a:pt x="8849" y="7157"/>
                  </a:cubicBezTo>
                  <a:cubicBezTo>
                    <a:pt x="8774" y="7163"/>
                    <a:pt x="8721" y="7136"/>
                    <a:pt x="8637" y="7170"/>
                  </a:cubicBezTo>
                  <a:cubicBezTo>
                    <a:pt x="8548" y="7206"/>
                    <a:pt x="8389" y="7285"/>
                    <a:pt x="8329" y="7342"/>
                  </a:cubicBezTo>
                  <a:cubicBezTo>
                    <a:pt x="8269" y="7399"/>
                    <a:pt x="8269" y="7399"/>
                    <a:pt x="8269" y="7399"/>
                  </a:cubicBezTo>
                  <a:cubicBezTo>
                    <a:pt x="8269" y="7399"/>
                    <a:pt x="8411" y="7383"/>
                    <a:pt x="8477" y="7387"/>
                  </a:cubicBezTo>
                  <a:cubicBezTo>
                    <a:pt x="8391" y="7441"/>
                    <a:pt x="8305" y="7497"/>
                    <a:pt x="8218" y="7553"/>
                  </a:cubicBezTo>
                  <a:cubicBezTo>
                    <a:pt x="8217" y="7553"/>
                    <a:pt x="8217" y="7553"/>
                    <a:pt x="8216" y="7553"/>
                  </a:cubicBezTo>
                  <a:lnTo>
                    <a:pt x="8029" y="7208"/>
                  </a:lnTo>
                  <a:cubicBezTo>
                    <a:pt x="8087" y="7177"/>
                    <a:pt x="8124" y="7147"/>
                    <a:pt x="8124" y="7147"/>
                  </a:cubicBezTo>
                  <a:cubicBezTo>
                    <a:pt x="8124" y="7147"/>
                    <a:pt x="8112" y="7047"/>
                    <a:pt x="8122" y="6989"/>
                  </a:cubicBezTo>
                  <a:cubicBezTo>
                    <a:pt x="8132" y="6932"/>
                    <a:pt x="8177" y="6889"/>
                    <a:pt x="8224" y="6824"/>
                  </a:cubicBezTo>
                  <a:cubicBezTo>
                    <a:pt x="8271" y="6758"/>
                    <a:pt x="8381" y="6608"/>
                    <a:pt x="8428" y="6542"/>
                  </a:cubicBezTo>
                  <a:cubicBezTo>
                    <a:pt x="8474" y="6477"/>
                    <a:pt x="8506" y="6435"/>
                    <a:pt x="8468" y="6415"/>
                  </a:cubicBezTo>
                  <a:cubicBezTo>
                    <a:pt x="8430" y="6395"/>
                    <a:pt x="8370" y="6360"/>
                    <a:pt x="8304" y="6364"/>
                  </a:cubicBezTo>
                  <a:cubicBezTo>
                    <a:pt x="8238" y="6369"/>
                    <a:pt x="8239" y="6368"/>
                    <a:pt x="8239" y="6368"/>
                  </a:cubicBezTo>
                  <a:cubicBezTo>
                    <a:pt x="8239" y="6368"/>
                    <a:pt x="8232" y="6432"/>
                    <a:pt x="8145" y="6500"/>
                  </a:cubicBezTo>
                  <a:cubicBezTo>
                    <a:pt x="8059" y="6568"/>
                    <a:pt x="7970" y="6630"/>
                    <a:pt x="7884" y="6699"/>
                  </a:cubicBezTo>
                  <a:cubicBezTo>
                    <a:pt x="7855" y="6721"/>
                    <a:pt x="7825" y="6746"/>
                    <a:pt x="7794" y="6769"/>
                  </a:cubicBezTo>
                  <a:lnTo>
                    <a:pt x="7750" y="6686"/>
                  </a:lnTo>
                  <a:cubicBezTo>
                    <a:pt x="7766" y="6675"/>
                    <a:pt x="7780" y="6663"/>
                    <a:pt x="7789" y="6648"/>
                  </a:cubicBezTo>
                  <a:cubicBezTo>
                    <a:pt x="7818" y="6601"/>
                    <a:pt x="7802" y="6545"/>
                    <a:pt x="7792" y="6500"/>
                  </a:cubicBezTo>
                  <a:cubicBezTo>
                    <a:pt x="7781" y="6455"/>
                    <a:pt x="7738" y="6402"/>
                    <a:pt x="7703" y="6387"/>
                  </a:cubicBezTo>
                  <a:cubicBezTo>
                    <a:pt x="7668" y="6372"/>
                    <a:pt x="7678" y="6316"/>
                    <a:pt x="7694" y="6269"/>
                  </a:cubicBezTo>
                  <a:cubicBezTo>
                    <a:pt x="7710" y="6222"/>
                    <a:pt x="7690" y="6133"/>
                    <a:pt x="7631" y="6126"/>
                  </a:cubicBezTo>
                  <a:cubicBezTo>
                    <a:pt x="7588" y="6120"/>
                    <a:pt x="7517" y="6131"/>
                    <a:pt x="7464" y="6152"/>
                  </a:cubicBezTo>
                  <a:lnTo>
                    <a:pt x="7299" y="5844"/>
                  </a:lnTo>
                  <a:cubicBezTo>
                    <a:pt x="8077" y="5377"/>
                    <a:pt x="8815" y="5006"/>
                    <a:pt x="9510" y="4713"/>
                  </a:cubicBezTo>
                  <a:close/>
                  <a:moveTo>
                    <a:pt x="16738" y="5095"/>
                  </a:moveTo>
                  <a:cubicBezTo>
                    <a:pt x="16832" y="5105"/>
                    <a:pt x="16902" y="5117"/>
                    <a:pt x="16948" y="5125"/>
                  </a:cubicBezTo>
                  <a:lnTo>
                    <a:pt x="17103" y="5413"/>
                  </a:lnTo>
                  <a:cubicBezTo>
                    <a:pt x="16980" y="5449"/>
                    <a:pt x="16805" y="5503"/>
                    <a:pt x="16583" y="5576"/>
                  </a:cubicBezTo>
                  <a:cubicBezTo>
                    <a:pt x="16545" y="5581"/>
                    <a:pt x="16520" y="5577"/>
                    <a:pt x="16531" y="5553"/>
                  </a:cubicBezTo>
                  <a:cubicBezTo>
                    <a:pt x="16557" y="5498"/>
                    <a:pt x="16593" y="5465"/>
                    <a:pt x="16619" y="5411"/>
                  </a:cubicBezTo>
                  <a:cubicBezTo>
                    <a:pt x="16644" y="5356"/>
                    <a:pt x="16695" y="5314"/>
                    <a:pt x="16695" y="5314"/>
                  </a:cubicBezTo>
                  <a:cubicBezTo>
                    <a:pt x="16695" y="5314"/>
                    <a:pt x="16661" y="5218"/>
                    <a:pt x="16700" y="5155"/>
                  </a:cubicBezTo>
                  <a:cubicBezTo>
                    <a:pt x="16713" y="5134"/>
                    <a:pt x="16727" y="5115"/>
                    <a:pt x="16738" y="5095"/>
                  </a:cubicBezTo>
                  <a:close/>
                  <a:moveTo>
                    <a:pt x="3817" y="5732"/>
                  </a:moveTo>
                  <a:lnTo>
                    <a:pt x="4462" y="6934"/>
                  </a:lnTo>
                  <a:cubicBezTo>
                    <a:pt x="4446" y="6918"/>
                    <a:pt x="4423" y="6916"/>
                    <a:pt x="4377" y="6944"/>
                  </a:cubicBezTo>
                  <a:cubicBezTo>
                    <a:pt x="4305" y="6989"/>
                    <a:pt x="4308" y="7018"/>
                    <a:pt x="4200" y="7070"/>
                  </a:cubicBezTo>
                  <a:cubicBezTo>
                    <a:pt x="4091" y="7123"/>
                    <a:pt x="3921" y="7213"/>
                    <a:pt x="3833" y="7304"/>
                  </a:cubicBezTo>
                  <a:cubicBezTo>
                    <a:pt x="3746" y="7395"/>
                    <a:pt x="3619" y="7540"/>
                    <a:pt x="3552" y="7618"/>
                  </a:cubicBezTo>
                  <a:cubicBezTo>
                    <a:pt x="3485" y="7697"/>
                    <a:pt x="3368" y="7835"/>
                    <a:pt x="3306" y="7998"/>
                  </a:cubicBezTo>
                  <a:cubicBezTo>
                    <a:pt x="3243" y="8160"/>
                    <a:pt x="3205" y="8345"/>
                    <a:pt x="3188" y="8414"/>
                  </a:cubicBezTo>
                  <a:cubicBezTo>
                    <a:pt x="3170" y="8483"/>
                    <a:pt x="3180" y="8579"/>
                    <a:pt x="3139" y="8656"/>
                  </a:cubicBezTo>
                  <a:cubicBezTo>
                    <a:pt x="3099" y="8732"/>
                    <a:pt x="3072" y="8734"/>
                    <a:pt x="3106" y="8771"/>
                  </a:cubicBezTo>
                  <a:cubicBezTo>
                    <a:pt x="3140" y="8809"/>
                    <a:pt x="3260" y="8778"/>
                    <a:pt x="3274" y="8828"/>
                  </a:cubicBezTo>
                  <a:cubicBezTo>
                    <a:pt x="3278" y="8843"/>
                    <a:pt x="3286" y="8851"/>
                    <a:pt x="3297" y="8856"/>
                  </a:cubicBezTo>
                  <a:cubicBezTo>
                    <a:pt x="3267" y="8892"/>
                    <a:pt x="3237" y="8930"/>
                    <a:pt x="3207" y="8967"/>
                  </a:cubicBezTo>
                  <a:cubicBezTo>
                    <a:pt x="3207" y="8967"/>
                    <a:pt x="2447" y="7549"/>
                    <a:pt x="2447" y="7549"/>
                  </a:cubicBezTo>
                  <a:cubicBezTo>
                    <a:pt x="2607" y="7288"/>
                    <a:pt x="2772" y="7043"/>
                    <a:pt x="2939" y="6813"/>
                  </a:cubicBezTo>
                  <a:cubicBezTo>
                    <a:pt x="3235" y="6403"/>
                    <a:pt x="3535" y="6041"/>
                    <a:pt x="3817" y="5732"/>
                  </a:cubicBezTo>
                  <a:close/>
                  <a:moveTo>
                    <a:pt x="17251" y="5732"/>
                  </a:moveTo>
                  <a:lnTo>
                    <a:pt x="17330" y="5878"/>
                  </a:lnTo>
                  <a:lnTo>
                    <a:pt x="16488" y="6400"/>
                  </a:lnTo>
                  <a:cubicBezTo>
                    <a:pt x="16479" y="6393"/>
                    <a:pt x="16472" y="6385"/>
                    <a:pt x="16476" y="6371"/>
                  </a:cubicBezTo>
                  <a:cubicBezTo>
                    <a:pt x="16487" y="6325"/>
                    <a:pt x="16519" y="6246"/>
                    <a:pt x="16519" y="6246"/>
                  </a:cubicBezTo>
                  <a:lnTo>
                    <a:pt x="16450" y="6152"/>
                  </a:lnTo>
                  <a:cubicBezTo>
                    <a:pt x="16450" y="6152"/>
                    <a:pt x="16530" y="6064"/>
                    <a:pt x="16587" y="6000"/>
                  </a:cubicBezTo>
                  <a:cubicBezTo>
                    <a:pt x="16608" y="5976"/>
                    <a:pt x="16632" y="5946"/>
                    <a:pt x="16650" y="5919"/>
                  </a:cubicBezTo>
                  <a:cubicBezTo>
                    <a:pt x="16921" y="5828"/>
                    <a:pt x="17120" y="5769"/>
                    <a:pt x="17239" y="5736"/>
                  </a:cubicBezTo>
                  <a:cubicBezTo>
                    <a:pt x="17243" y="5734"/>
                    <a:pt x="17247" y="5733"/>
                    <a:pt x="17251" y="5732"/>
                  </a:cubicBezTo>
                  <a:close/>
                  <a:moveTo>
                    <a:pt x="7033" y="6029"/>
                  </a:moveTo>
                  <a:lnTo>
                    <a:pt x="7061" y="6079"/>
                  </a:lnTo>
                  <a:cubicBezTo>
                    <a:pt x="7027" y="6082"/>
                    <a:pt x="6999" y="6076"/>
                    <a:pt x="6983" y="6061"/>
                  </a:cubicBezTo>
                  <a:cubicBezTo>
                    <a:pt x="7000" y="6050"/>
                    <a:pt x="7017" y="6039"/>
                    <a:pt x="7033" y="6029"/>
                  </a:cubicBezTo>
                  <a:close/>
                  <a:moveTo>
                    <a:pt x="10221" y="6029"/>
                  </a:moveTo>
                  <a:lnTo>
                    <a:pt x="10274" y="6127"/>
                  </a:lnTo>
                  <a:cubicBezTo>
                    <a:pt x="10257" y="6131"/>
                    <a:pt x="10242" y="6132"/>
                    <a:pt x="10230" y="6128"/>
                  </a:cubicBezTo>
                  <a:cubicBezTo>
                    <a:pt x="10167" y="6111"/>
                    <a:pt x="10158" y="6096"/>
                    <a:pt x="10221" y="6029"/>
                  </a:cubicBezTo>
                  <a:close/>
                  <a:moveTo>
                    <a:pt x="1292" y="6114"/>
                  </a:moveTo>
                  <a:lnTo>
                    <a:pt x="2060" y="7544"/>
                  </a:lnTo>
                  <a:cubicBezTo>
                    <a:pt x="1686" y="8178"/>
                    <a:pt x="1344" y="8896"/>
                    <a:pt x="1083" y="9691"/>
                  </a:cubicBezTo>
                  <a:lnTo>
                    <a:pt x="514" y="8629"/>
                  </a:lnTo>
                  <a:cubicBezTo>
                    <a:pt x="556" y="8395"/>
                    <a:pt x="606" y="8163"/>
                    <a:pt x="663" y="7933"/>
                  </a:cubicBezTo>
                  <a:cubicBezTo>
                    <a:pt x="819" y="7308"/>
                    <a:pt x="1029" y="6698"/>
                    <a:pt x="1292" y="6114"/>
                  </a:cubicBezTo>
                  <a:close/>
                  <a:moveTo>
                    <a:pt x="17498" y="6199"/>
                  </a:moveTo>
                  <a:lnTo>
                    <a:pt x="17531" y="6260"/>
                  </a:lnTo>
                  <a:cubicBezTo>
                    <a:pt x="17526" y="6265"/>
                    <a:pt x="17521" y="6270"/>
                    <a:pt x="17516" y="6276"/>
                  </a:cubicBezTo>
                  <a:cubicBezTo>
                    <a:pt x="17453" y="6345"/>
                    <a:pt x="17357" y="6447"/>
                    <a:pt x="17228" y="6578"/>
                  </a:cubicBezTo>
                  <a:cubicBezTo>
                    <a:pt x="17206" y="6600"/>
                    <a:pt x="17184" y="6622"/>
                    <a:pt x="17161" y="6646"/>
                  </a:cubicBezTo>
                  <a:cubicBezTo>
                    <a:pt x="17153" y="6597"/>
                    <a:pt x="17140" y="6541"/>
                    <a:pt x="17108" y="6508"/>
                  </a:cubicBezTo>
                  <a:cubicBezTo>
                    <a:pt x="17091" y="6490"/>
                    <a:pt x="17067" y="6485"/>
                    <a:pt x="17042" y="6483"/>
                  </a:cubicBezTo>
                  <a:cubicBezTo>
                    <a:pt x="17042" y="6483"/>
                    <a:pt x="17498" y="6199"/>
                    <a:pt x="17498" y="6199"/>
                  </a:cubicBezTo>
                  <a:close/>
                  <a:moveTo>
                    <a:pt x="7114" y="6241"/>
                  </a:moveTo>
                  <a:lnTo>
                    <a:pt x="7364" y="6708"/>
                  </a:lnTo>
                  <a:cubicBezTo>
                    <a:pt x="7356" y="6716"/>
                    <a:pt x="7345" y="6726"/>
                    <a:pt x="7328" y="6736"/>
                  </a:cubicBezTo>
                  <a:cubicBezTo>
                    <a:pt x="7236" y="6793"/>
                    <a:pt x="7224" y="6771"/>
                    <a:pt x="7142" y="6822"/>
                  </a:cubicBezTo>
                  <a:cubicBezTo>
                    <a:pt x="7060" y="6873"/>
                    <a:pt x="7048" y="6873"/>
                    <a:pt x="7003" y="6865"/>
                  </a:cubicBezTo>
                  <a:cubicBezTo>
                    <a:pt x="6957" y="6856"/>
                    <a:pt x="6945" y="6834"/>
                    <a:pt x="6889" y="6883"/>
                  </a:cubicBezTo>
                  <a:cubicBezTo>
                    <a:pt x="6834" y="6932"/>
                    <a:pt x="6725" y="7008"/>
                    <a:pt x="6797" y="7015"/>
                  </a:cubicBezTo>
                  <a:cubicBezTo>
                    <a:pt x="6868" y="7021"/>
                    <a:pt x="6932" y="6989"/>
                    <a:pt x="6973" y="7015"/>
                  </a:cubicBezTo>
                  <a:cubicBezTo>
                    <a:pt x="7014" y="7040"/>
                    <a:pt x="7006" y="7024"/>
                    <a:pt x="7009" y="7081"/>
                  </a:cubicBezTo>
                  <a:cubicBezTo>
                    <a:pt x="7012" y="7137"/>
                    <a:pt x="7017" y="7148"/>
                    <a:pt x="7089" y="7103"/>
                  </a:cubicBezTo>
                  <a:cubicBezTo>
                    <a:pt x="7161" y="7059"/>
                    <a:pt x="7172" y="7030"/>
                    <a:pt x="7238" y="7025"/>
                  </a:cubicBezTo>
                  <a:cubicBezTo>
                    <a:pt x="7304" y="7021"/>
                    <a:pt x="7357" y="7017"/>
                    <a:pt x="7416" y="6973"/>
                  </a:cubicBezTo>
                  <a:cubicBezTo>
                    <a:pt x="7416" y="6973"/>
                    <a:pt x="7439" y="6946"/>
                    <a:pt x="7472" y="6911"/>
                  </a:cubicBezTo>
                  <a:lnTo>
                    <a:pt x="7531" y="7021"/>
                  </a:lnTo>
                  <a:cubicBezTo>
                    <a:pt x="7506" y="7051"/>
                    <a:pt x="7480" y="7081"/>
                    <a:pt x="7456" y="7102"/>
                  </a:cubicBezTo>
                  <a:cubicBezTo>
                    <a:pt x="7401" y="7151"/>
                    <a:pt x="7281" y="7181"/>
                    <a:pt x="7284" y="7237"/>
                  </a:cubicBezTo>
                  <a:cubicBezTo>
                    <a:pt x="7287" y="7294"/>
                    <a:pt x="7403" y="7281"/>
                    <a:pt x="7470" y="7305"/>
                  </a:cubicBezTo>
                  <a:cubicBezTo>
                    <a:pt x="7537" y="7329"/>
                    <a:pt x="7482" y="7377"/>
                    <a:pt x="7584" y="7365"/>
                  </a:cubicBezTo>
                  <a:cubicBezTo>
                    <a:pt x="7624" y="7360"/>
                    <a:pt x="7663" y="7351"/>
                    <a:pt x="7703" y="7340"/>
                  </a:cubicBezTo>
                  <a:lnTo>
                    <a:pt x="7853" y="7620"/>
                  </a:lnTo>
                  <a:cubicBezTo>
                    <a:pt x="7763" y="7658"/>
                    <a:pt x="7674" y="7710"/>
                    <a:pt x="7599" y="7740"/>
                  </a:cubicBezTo>
                  <a:cubicBezTo>
                    <a:pt x="7510" y="7776"/>
                    <a:pt x="7338" y="7865"/>
                    <a:pt x="7388" y="7892"/>
                  </a:cubicBezTo>
                  <a:cubicBezTo>
                    <a:pt x="7439" y="7918"/>
                    <a:pt x="7591" y="7862"/>
                    <a:pt x="7670" y="7872"/>
                  </a:cubicBezTo>
                  <a:cubicBezTo>
                    <a:pt x="7694" y="7875"/>
                    <a:pt x="7720" y="7877"/>
                    <a:pt x="7747" y="7878"/>
                  </a:cubicBezTo>
                  <a:cubicBezTo>
                    <a:pt x="7187" y="8258"/>
                    <a:pt x="6606" y="8681"/>
                    <a:pt x="6003" y="9155"/>
                  </a:cubicBezTo>
                  <a:lnTo>
                    <a:pt x="5484" y="8189"/>
                  </a:lnTo>
                  <a:cubicBezTo>
                    <a:pt x="5522" y="8090"/>
                    <a:pt x="5558" y="8031"/>
                    <a:pt x="5623" y="7955"/>
                  </a:cubicBezTo>
                  <a:cubicBezTo>
                    <a:pt x="5690" y="7877"/>
                    <a:pt x="5724" y="7864"/>
                    <a:pt x="5737" y="7812"/>
                  </a:cubicBezTo>
                  <a:cubicBezTo>
                    <a:pt x="5750" y="7760"/>
                    <a:pt x="5738" y="7687"/>
                    <a:pt x="5738" y="7687"/>
                  </a:cubicBezTo>
                  <a:cubicBezTo>
                    <a:pt x="5738" y="7687"/>
                    <a:pt x="5948" y="7543"/>
                    <a:pt x="5956" y="7508"/>
                  </a:cubicBezTo>
                  <a:cubicBezTo>
                    <a:pt x="5965" y="7473"/>
                    <a:pt x="5976" y="7445"/>
                    <a:pt x="5897" y="7450"/>
                  </a:cubicBezTo>
                  <a:cubicBezTo>
                    <a:pt x="5818" y="7455"/>
                    <a:pt x="5700" y="7463"/>
                    <a:pt x="5715" y="7389"/>
                  </a:cubicBezTo>
                  <a:cubicBezTo>
                    <a:pt x="5715" y="7389"/>
                    <a:pt x="5868" y="7293"/>
                    <a:pt x="5938" y="7220"/>
                  </a:cubicBezTo>
                  <a:cubicBezTo>
                    <a:pt x="6008" y="7147"/>
                    <a:pt x="6083" y="7034"/>
                    <a:pt x="6076" y="6995"/>
                  </a:cubicBezTo>
                  <a:cubicBezTo>
                    <a:pt x="6068" y="6955"/>
                    <a:pt x="5978" y="6939"/>
                    <a:pt x="5944" y="6902"/>
                  </a:cubicBezTo>
                  <a:cubicBezTo>
                    <a:pt x="5912" y="6867"/>
                    <a:pt x="5921" y="6821"/>
                    <a:pt x="5894" y="6802"/>
                  </a:cubicBezTo>
                  <a:cubicBezTo>
                    <a:pt x="6126" y="6619"/>
                    <a:pt x="6278" y="6511"/>
                    <a:pt x="6312" y="6488"/>
                  </a:cubicBezTo>
                  <a:cubicBezTo>
                    <a:pt x="6437" y="6404"/>
                    <a:pt x="6561" y="6322"/>
                    <a:pt x="6683" y="6242"/>
                  </a:cubicBezTo>
                  <a:cubicBezTo>
                    <a:pt x="6732" y="6264"/>
                    <a:pt x="6739" y="6311"/>
                    <a:pt x="6814" y="6310"/>
                  </a:cubicBezTo>
                  <a:cubicBezTo>
                    <a:pt x="6909" y="6309"/>
                    <a:pt x="6956" y="6295"/>
                    <a:pt x="7059" y="6260"/>
                  </a:cubicBezTo>
                  <a:cubicBezTo>
                    <a:pt x="7080" y="6253"/>
                    <a:pt x="7098" y="6247"/>
                    <a:pt x="7114" y="6241"/>
                  </a:cubicBezTo>
                  <a:close/>
                  <a:moveTo>
                    <a:pt x="7535" y="6326"/>
                  </a:moveTo>
                  <a:lnTo>
                    <a:pt x="7549" y="6351"/>
                  </a:lnTo>
                  <a:cubicBezTo>
                    <a:pt x="7547" y="6336"/>
                    <a:pt x="7542" y="6328"/>
                    <a:pt x="7535" y="6326"/>
                  </a:cubicBezTo>
                  <a:close/>
                  <a:moveTo>
                    <a:pt x="17727" y="6581"/>
                  </a:moveTo>
                  <a:lnTo>
                    <a:pt x="17870" y="6849"/>
                  </a:lnTo>
                  <a:cubicBezTo>
                    <a:pt x="17864" y="6866"/>
                    <a:pt x="17858" y="6887"/>
                    <a:pt x="17849" y="6911"/>
                  </a:cubicBezTo>
                  <a:cubicBezTo>
                    <a:pt x="17816" y="7002"/>
                    <a:pt x="17762" y="7137"/>
                    <a:pt x="17680" y="7310"/>
                  </a:cubicBezTo>
                  <a:cubicBezTo>
                    <a:pt x="17556" y="7575"/>
                    <a:pt x="17369" y="7929"/>
                    <a:pt x="17093" y="8349"/>
                  </a:cubicBezTo>
                  <a:lnTo>
                    <a:pt x="16844" y="7886"/>
                  </a:lnTo>
                  <a:cubicBezTo>
                    <a:pt x="16924" y="7814"/>
                    <a:pt x="17012" y="7732"/>
                    <a:pt x="17007" y="7698"/>
                  </a:cubicBezTo>
                  <a:cubicBezTo>
                    <a:pt x="17001" y="7653"/>
                    <a:pt x="16964" y="7618"/>
                    <a:pt x="17018" y="7516"/>
                  </a:cubicBezTo>
                  <a:cubicBezTo>
                    <a:pt x="17073" y="7414"/>
                    <a:pt x="17165" y="7279"/>
                    <a:pt x="17172" y="7226"/>
                  </a:cubicBezTo>
                  <a:cubicBezTo>
                    <a:pt x="17176" y="7198"/>
                    <a:pt x="17175" y="7168"/>
                    <a:pt x="17183" y="7134"/>
                  </a:cubicBezTo>
                  <a:cubicBezTo>
                    <a:pt x="17432" y="6892"/>
                    <a:pt x="17613" y="6704"/>
                    <a:pt x="17727" y="6581"/>
                  </a:cubicBezTo>
                  <a:close/>
                  <a:moveTo>
                    <a:pt x="16806" y="6623"/>
                  </a:moveTo>
                  <a:cubicBezTo>
                    <a:pt x="16807" y="6626"/>
                    <a:pt x="16808" y="6628"/>
                    <a:pt x="16809" y="6631"/>
                  </a:cubicBezTo>
                  <a:cubicBezTo>
                    <a:pt x="16809" y="6631"/>
                    <a:pt x="16790" y="6638"/>
                    <a:pt x="16766" y="6648"/>
                  </a:cubicBezTo>
                  <a:cubicBezTo>
                    <a:pt x="16766" y="6648"/>
                    <a:pt x="16806" y="6623"/>
                    <a:pt x="16806" y="6623"/>
                  </a:cubicBezTo>
                  <a:close/>
                  <a:moveTo>
                    <a:pt x="11010" y="6708"/>
                  </a:moveTo>
                  <a:cubicBezTo>
                    <a:pt x="11010" y="6708"/>
                    <a:pt x="10992" y="6719"/>
                    <a:pt x="10981" y="6737"/>
                  </a:cubicBezTo>
                  <a:lnTo>
                    <a:pt x="10967" y="6713"/>
                  </a:lnTo>
                  <a:cubicBezTo>
                    <a:pt x="10995" y="6709"/>
                    <a:pt x="11010" y="6708"/>
                    <a:pt x="11010" y="6708"/>
                  </a:cubicBezTo>
                  <a:close/>
                  <a:moveTo>
                    <a:pt x="10640" y="6793"/>
                  </a:moveTo>
                  <a:cubicBezTo>
                    <a:pt x="10640" y="6793"/>
                    <a:pt x="10873" y="7228"/>
                    <a:pt x="10873" y="7228"/>
                  </a:cubicBezTo>
                  <a:cubicBezTo>
                    <a:pt x="10834" y="7283"/>
                    <a:pt x="10798" y="7335"/>
                    <a:pt x="10759" y="7370"/>
                  </a:cubicBezTo>
                  <a:cubicBezTo>
                    <a:pt x="10685" y="7436"/>
                    <a:pt x="10577" y="7472"/>
                    <a:pt x="10484" y="7569"/>
                  </a:cubicBezTo>
                  <a:cubicBezTo>
                    <a:pt x="10390" y="7666"/>
                    <a:pt x="10195" y="7778"/>
                    <a:pt x="10121" y="7844"/>
                  </a:cubicBezTo>
                  <a:cubicBezTo>
                    <a:pt x="10047" y="7909"/>
                    <a:pt x="9848" y="8043"/>
                    <a:pt x="9848" y="8043"/>
                  </a:cubicBezTo>
                  <a:cubicBezTo>
                    <a:pt x="9848" y="8043"/>
                    <a:pt x="9746" y="7989"/>
                    <a:pt x="9631" y="8012"/>
                  </a:cubicBezTo>
                  <a:cubicBezTo>
                    <a:pt x="9516" y="8035"/>
                    <a:pt x="9246" y="8144"/>
                    <a:pt x="9205" y="8238"/>
                  </a:cubicBezTo>
                  <a:cubicBezTo>
                    <a:pt x="9165" y="8331"/>
                    <a:pt x="9182" y="8398"/>
                    <a:pt x="9182" y="8398"/>
                  </a:cubicBezTo>
                  <a:cubicBezTo>
                    <a:pt x="9182" y="8398"/>
                    <a:pt x="9373" y="8279"/>
                    <a:pt x="9490" y="8226"/>
                  </a:cubicBezTo>
                  <a:cubicBezTo>
                    <a:pt x="9607" y="8173"/>
                    <a:pt x="9814" y="8084"/>
                    <a:pt x="9798" y="8122"/>
                  </a:cubicBezTo>
                  <a:cubicBezTo>
                    <a:pt x="9783" y="8161"/>
                    <a:pt x="9745" y="8261"/>
                    <a:pt x="9779" y="8290"/>
                  </a:cubicBezTo>
                  <a:cubicBezTo>
                    <a:pt x="9812" y="8318"/>
                    <a:pt x="9961" y="8324"/>
                    <a:pt x="10132" y="8236"/>
                  </a:cubicBezTo>
                  <a:cubicBezTo>
                    <a:pt x="10304" y="8149"/>
                    <a:pt x="10763" y="7952"/>
                    <a:pt x="10889" y="7884"/>
                  </a:cubicBezTo>
                  <a:cubicBezTo>
                    <a:pt x="10973" y="7838"/>
                    <a:pt x="11086" y="7816"/>
                    <a:pt x="11178" y="7795"/>
                  </a:cubicBezTo>
                  <a:lnTo>
                    <a:pt x="11296" y="8015"/>
                  </a:lnTo>
                  <a:cubicBezTo>
                    <a:pt x="10841" y="8273"/>
                    <a:pt x="10366" y="8555"/>
                    <a:pt x="9872" y="8861"/>
                  </a:cubicBezTo>
                  <a:cubicBezTo>
                    <a:pt x="9642" y="9004"/>
                    <a:pt x="9407" y="9153"/>
                    <a:pt x="9170" y="9307"/>
                  </a:cubicBezTo>
                  <a:lnTo>
                    <a:pt x="8403" y="7877"/>
                  </a:lnTo>
                  <a:cubicBezTo>
                    <a:pt x="8493" y="7819"/>
                    <a:pt x="8581" y="7762"/>
                    <a:pt x="8669" y="7706"/>
                  </a:cubicBezTo>
                  <a:cubicBezTo>
                    <a:pt x="8718" y="7696"/>
                    <a:pt x="8769" y="7684"/>
                    <a:pt x="8826" y="7665"/>
                  </a:cubicBezTo>
                  <a:cubicBezTo>
                    <a:pt x="8964" y="7617"/>
                    <a:pt x="9055" y="7551"/>
                    <a:pt x="9005" y="7524"/>
                  </a:cubicBezTo>
                  <a:cubicBezTo>
                    <a:pt x="8998" y="7521"/>
                    <a:pt x="8990" y="7517"/>
                    <a:pt x="8980" y="7513"/>
                  </a:cubicBezTo>
                  <a:cubicBezTo>
                    <a:pt x="9113" y="7432"/>
                    <a:pt x="9245" y="7354"/>
                    <a:pt x="9376" y="7277"/>
                  </a:cubicBezTo>
                  <a:cubicBezTo>
                    <a:pt x="9427" y="7259"/>
                    <a:pt x="9476" y="7241"/>
                    <a:pt x="9517" y="7226"/>
                  </a:cubicBezTo>
                  <a:cubicBezTo>
                    <a:pt x="9670" y="7170"/>
                    <a:pt x="10014" y="7033"/>
                    <a:pt x="10158" y="6963"/>
                  </a:cubicBezTo>
                  <a:cubicBezTo>
                    <a:pt x="10303" y="6893"/>
                    <a:pt x="10514" y="6811"/>
                    <a:pt x="10616" y="6797"/>
                  </a:cubicBezTo>
                  <a:cubicBezTo>
                    <a:pt x="10624" y="6796"/>
                    <a:pt x="10632" y="6794"/>
                    <a:pt x="10640" y="6793"/>
                  </a:cubicBezTo>
                  <a:close/>
                  <a:moveTo>
                    <a:pt x="11046" y="6878"/>
                  </a:moveTo>
                  <a:cubicBezTo>
                    <a:pt x="11076" y="6899"/>
                    <a:pt x="11106" y="6914"/>
                    <a:pt x="11133" y="6922"/>
                  </a:cubicBezTo>
                  <a:cubicBezTo>
                    <a:pt x="11176" y="6934"/>
                    <a:pt x="11175" y="6934"/>
                    <a:pt x="11175" y="6934"/>
                  </a:cubicBezTo>
                  <a:cubicBezTo>
                    <a:pt x="11175" y="6934"/>
                    <a:pt x="11147" y="6955"/>
                    <a:pt x="11105" y="6988"/>
                  </a:cubicBezTo>
                  <a:cubicBezTo>
                    <a:pt x="11105" y="6988"/>
                    <a:pt x="11046" y="6878"/>
                    <a:pt x="11046" y="6878"/>
                  </a:cubicBezTo>
                  <a:close/>
                  <a:moveTo>
                    <a:pt x="4482" y="7005"/>
                  </a:moveTo>
                  <a:lnTo>
                    <a:pt x="4492" y="7025"/>
                  </a:lnTo>
                  <a:cubicBezTo>
                    <a:pt x="4478" y="7038"/>
                    <a:pt x="4467" y="7047"/>
                    <a:pt x="4458" y="7056"/>
                  </a:cubicBezTo>
                  <a:cubicBezTo>
                    <a:pt x="4471" y="7041"/>
                    <a:pt x="4482" y="7023"/>
                    <a:pt x="4482" y="7005"/>
                  </a:cubicBezTo>
                  <a:close/>
                  <a:moveTo>
                    <a:pt x="11737" y="7734"/>
                  </a:moveTo>
                  <a:cubicBezTo>
                    <a:pt x="11683" y="7764"/>
                    <a:pt x="11629" y="7794"/>
                    <a:pt x="11573" y="7825"/>
                  </a:cubicBezTo>
                  <a:lnTo>
                    <a:pt x="11559" y="7799"/>
                  </a:lnTo>
                  <a:cubicBezTo>
                    <a:pt x="11576" y="7796"/>
                    <a:pt x="11594" y="7790"/>
                    <a:pt x="11612" y="7779"/>
                  </a:cubicBezTo>
                  <a:cubicBezTo>
                    <a:pt x="11671" y="7742"/>
                    <a:pt x="11693" y="7712"/>
                    <a:pt x="11737" y="7734"/>
                  </a:cubicBezTo>
                  <a:close/>
                  <a:moveTo>
                    <a:pt x="14774" y="7897"/>
                  </a:moveTo>
                  <a:cubicBezTo>
                    <a:pt x="14826" y="7903"/>
                    <a:pt x="14884" y="7905"/>
                    <a:pt x="14913" y="7917"/>
                  </a:cubicBezTo>
                  <a:cubicBezTo>
                    <a:pt x="14960" y="7936"/>
                    <a:pt x="15013" y="7933"/>
                    <a:pt x="14986" y="8018"/>
                  </a:cubicBezTo>
                  <a:cubicBezTo>
                    <a:pt x="14958" y="8103"/>
                    <a:pt x="14894" y="8153"/>
                    <a:pt x="14793" y="8235"/>
                  </a:cubicBezTo>
                  <a:cubicBezTo>
                    <a:pt x="14692" y="8318"/>
                    <a:pt x="14552" y="8394"/>
                    <a:pt x="14552" y="8394"/>
                  </a:cubicBezTo>
                  <a:cubicBezTo>
                    <a:pt x="14552" y="8394"/>
                    <a:pt x="14560" y="8378"/>
                    <a:pt x="14574" y="8301"/>
                  </a:cubicBezTo>
                  <a:cubicBezTo>
                    <a:pt x="14587" y="8225"/>
                    <a:pt x="14513" y="8223"/>
                    <a:pt x="14517" y="8162"/>
                  </a:cubicBezTo>
                  <a:cubicBezTo>
                    <a:pt x="14520" y="8121"/>
                    <a:pt x="14532" y="8083"/>
                    <a:pt x="14523" y="8052"/>
                  </a:cubicBezTo>
                  <a:cubicBezTo>
                    <a:pt x="14523" y="8052"/>
                    <a:pt x="14774" y="7897"/>
                    <a:pt x="14774" y="7897"/>
                  </a:cubicBezTo>
                  <a:close/>
                  <a:moveTo>
                    <a:pt x="12319" y="8024"/>
                  </a:moveTo>
                  <a:cubicBezTo>
                    <a:pt x="12398" y="8026"/>
                    <a:pt x="12464" y="8068"/>
                    <a:pt x="12461" y="8113"/>
                  </a:cubicBezTo>
                  <a:cubicBezTo>
                    <a:pt x="12457" y="8174"/>
                    <a:pt x="12548" y="8205"/>
                    <a:pt x="12627" y="8185"/>
                  </a:cubicBezTo>
                  <a:cubicBezTo>
                    <a:pt x="12707" y="8164"/>
                    <a:pt x="12698" y="8180"/>
                    <a:pt x="12772" y="8182"/>
                  </a:cubicBezTo>
                  <a:cubicBezTo>
                    <a:pt x="12846" y="8185"/>
                    <a:pt x="12933" y="8111"/>
                    <a:pt x="12984" y="8138"/>
                  </a:cubicBezTo>
                  <a:cubicBezTo>
                    <a:pt x="13035" y="8165"/>
                    <a:pt x="13053" y="8232"/>
                    <a:pt x="13063" y="8284"/>
                  </a:cubicBezTo>
                  <a:cubicBezTo>
                    <a:pt x="13073" y="8337"/>
                    <a:pt x="13055" y="8406"/>
                    <a:pt x="13055" y="8406"/>
                  </a:cubicBezTo>
                  <a:cubicBezTo>
                    <a:pt x="13055" y="8406"/>
                    <a:pt x="12876" y="8343"/>
                    <a:pt x="12774" y="8357"/>
                  </a:cubicBezTo>
                  <a:cubicBezTo>
                    <a:pt x="12673" y="8372"/>
                    <a:pt x="12487" y="8398"/>
                    <a:pt x="12397" y="8434"/>
                  </a:cubicBezTo>
                  <a:cubicBezTo>
                    <a:pt x="12307" y="8470"/>
                    <a:pt x="12228" y="8423"/>
                    <a:pt x="12202" y="8341"/>
                  </a:cubicBezTo>
                  <a:cubicBezTo>
                    <a:pt x="12177" y="8260"/>
                    <a:pt x="12168" y="8178"/>
                    <a:pt x="12080" y="8183"/>
                  </a:cubicBezTo>
                  <a:cubicBezTo>
                    <a:pt x="12014" y="8188"/>
                    <a:pt x="11889" y="8179"/>
                    <a:pt x="11792" y="8203"/>
                  </a:cubicBezTo>
                  <a:lnTo>
                    <a:pt x="11756" y="8137"/>
                  </a:lnTo>
                  <a:cubicBezTo>
                    <a:pt x="11805" y="8109"/>
                    <a:pt x="11853" y="8083"/>
                    <a:pt x="11901" y="8056"/>
                  </a:cubicBezTo>
                  <a:cubicBezTo>
                    <a:pt x="11895" y="8063"/>
                    <a:pt x="11892" y="8068"/>
                    <a:pt x="11892" y="8068"/>
                  </a:cubicBezTo>
                  <a:cubicBezTo>
                    <a:pt x="11892" y="8068"/>
                    <a:pt x="11969" y="8077"/>
                    <a:pt x="12043" y="8080"/>
                  </a:cubicBezTo>
                  <a:cubicBezTo>
                    <a:pt x="12117" y="8083"/>
                    <a:pt x="12131" y="8074"/>
                    <a:pt x="12238" y="8036"/>
                  </a:cubicBezTo>
                  <a:cubicBezTo>
                    <a:pt x="12265" y="8027"/>
                    <a:pt x="12293" y="8024"/>
                    <a:pt x="12319" y="8024"/>
                  </a:cubicBezTo>
                  <a:close/>
                  <a:moveTo>
                    <a:pt x="16555" y="8024"/>
                  </a:moveTo>
                  <a:lnTo>
                    <a:pt x="16751" y="8390"/>
                  </a:lnTo>
                  <a:cubicBezTo>
                    <a:pt x="16717" y="8359"/>
                    <a:pt x="16665" y="8337"/>
                    <a:pt x="16611" y="8385"/>
                  </a:cubicBezTo>
                  <a:cubicBezTo>
                    <a:pt x="16537" y="8451"/>
                    <a:pt x="16429" y="8586"/>
                    <a:pt x="16399" y="8565"/>
                  </a:cubicBezTo>
                  <a:cubicBezTo>
                    <a:pt x="16370" y="8545"/>
                    <a:pt x="16436" y="8465"/>
                    <a:pt x="16366" y="8470"/>
                  </a:cubicBezTo>
                  <a:cubicBezTo>
                    <a:pt x="16296" y="8474"/>
                    <a:pt x="16220" y="8502"/>
                    <a:pt x="16196" y="8458"/>
                  </a:cubicBezTo>
                  <a:cubicBezTo>
                    <a:pt x="16172" y="8414"/>
                    <a:pt x="16149" y="8303"/>
                    <a:pt x="16233" y="8222"/>
                  </a:cubicBezTo>
                  <a:cubicBezTo>
                    <a:pt x="16317" y="8141"/>
                    <a:pt x="16334" y="8071"/>
                    <a:pt x="16449" y="8048"/>
                  </a:cubicBezTo>
                  <a:cubicBezTo>
                    <a:pt x="16483" y="8041"/>
                    <a:pt x="16519" y="8033"/>
                    <a:pt x="16555" y="8024"/>
                  </a:cubicBezTo>
                  <a:close/>
                  <a:moveTo>
                    <a:pt x="2320" y="8067"/>
                  </a:moveTo>
                  <a:lnTo>
                    <a:pt x="2804" y="8970"/>
                  </a:lnTo>
                  <a:cubicBezTo>
                    <a:pt x="2737" y="9002"/>
                    <a:pt x="2689" y="9010"/>
                    <a:pt x="2645" y="9071"/>
                  </a:cubicBezTo>
                  <a:cubicBezTo>
                    <a:pt x="2598" y="9136"/>
                    <a:pt x="2571" y="9212"/>
                    <a:pt x="2550" y="9275"/>
                  </a:cubicBezTo>
                  <a:cubicBezTo>
                    <a:pt x="2530" y="9339"/>
                    <a:pt x="2529" y="9362"/>
                    <a:pt x="2603" y="9323"/>
                  </a:cubicBezTo>
                  <a:cubicBezTo>
                    <a:pt x="2678" y="9284"/>
                    <a:pt x="2793" y="9220"/>
                    <a:pt x="2793" y="9220"/>
                  </a:cubicBezTo>
                  <a:cubicBezTo>
                    <a:pt x="2793" y="9220"/>
                    <a:pt x="2846" y="9156"/>
                    <a:pt x="2873" y="9099"/>
                  </a:cubicBezTo>
                  <a:lnTo>
                    <a:pt x="2980" y="9297"/>
                  </a:lnTo>
                  <a:cubicBezTo>
                    <a:pt x="2562" y="9842"/>
                    <a:pt x="2160" y="10449"/>
                    <a:pt x="1823" y="11107"/>
                  </a:cubicBezTo>
                  <a:lnTo>
                    <a:pt x="1303" y="10136"/>
                  </a:lnTo>
                  <a:cubicBezTo>
                    <a:pt x="1466" y="9584"/>
                    <a:pt x="1670" y="9068"/>
                    <a:pt x="1901" y="8589"/>
                  </a:cubicBezTo>
                  <a:cubicBezTo>
                    <a:pt x="1898" y="8610"/>
                    <a:pt x="1898" y="8629"/>
                    <a:pt x="1901" y="8649"/>
                  </a:cubicBezTo>
                  <a:cubicBezTo>
                    <a:pt x="1910" y="8717"/>
                    <a:pt x="1861" y="8806"/>
                    <a:pt x="1956" y="8754"/>
                  </a:cubicBezTo>
                  <a:cubicBezTo>
                    <a:pt x="2051" y="8702"/>
                    <a:pt x="2124" y="8685"/>
                    <a:pt x="2168" y="8563"/>
                  </a:cubicBezTo>
                  <a:cubicBezTo>
                    <a:pt x="2212" y="8440"/>
                    <a:pt x="2267" y="8239"/>
                    <a:pt x="2312" y="8095"/>
                  </a:cubicBezTo>
                  <a:cubicBezTo>
                    <a:pt x="2315" y="8086"/>
                    <a:pt x="2317" y="8076"/>
                    <a:pt x="2320" y="8067"/>
                  </a:cubicBezTo>
                  <a:close/>
                  <a:moveTo>
                    <a:pt x="8117" y="8067"/>
                  </a:moveTo>
                  <a:lnTo>
                    <a:pt x="8884" y="9496"/>
                  </a:lnTo>
                  <a:cubicBezTo>
                    <a:pt x="8258" y="9907"/>
                    <a:pt x="7608" y="10357"/>
                    <a:pt x="6936" y="10849"/>
                  </a:cubicBezTo>
                  <a:lnTo>
                    <a:pt x="6194" y="9466"/>
                  </a:lnTo>
                  <a:cubicBezTo>
                    <a:pt x="6862" y="8941"/>
                    <a:pt x="7503" y="8476"/>
                    <a:pt x="8117" y="8067"/>
                  </a:cubicBezTo>
                  <a:close/>
                  <a:moveTo>
                    <a:pt x="17715" y="8195"/>
                  </a:moveTo>
                  <a:cubicBezTo>
                    <a:pt x="17735" y="8190"/>
                    <a:pt x="17751" y="8196"/>
                    <a:pt x="17760" y="8214"/>
                  </a:cubicBezTo>
                  <a:cubicBezTo>
                    <a:pt x="17780" y="8250"/>
                    <a:pt x="17761" y="8281"/>
                    <a:pt x="17753" y="8335"/>
                  </a:cubicBezTo>
                  <a:cubicBezTo>
                    <a:pt x="17745" y="8388"/>
                    <a:pt x="17809" y="8407"/>
                    <a:pt x="17763" y="8455"/>
                  </a:cubicBezTo>
                  <a:cubicBezTo>
                    <a:pt x="17716" y="8504"/>
                    <a:pt x="17700" y="8543"/>
                    <a:pt x="17716" y="8572"/>
                  </a:cubicBezTo>
                  <a:cubicBezTo>
                    <a:pt x="17732" y="8601"/>
                    <a:pt x="17626" y="8609"/>
                    <a:pt x="17619" y="8662"/>
                  </a:cubicBezTo>
                  <a:cubicBezTo>
                    <a:pt x="17611" y="8716"/>
                    <a:pt x="17609" y="8746"/>
                    <a:pt x="17642" y="8774"/>
                  </a:cubicBezTo>
                  <a:cubicBezTo>
                    <a:pt x="17675" y="8802"/>
                    <a:pt x="17659" y="8840"/>
                    <a:pt x="17659" y="8840"/>
                  </a:cubicBezTo>
                  <a:cubicBezTo>
                    <a:pt x="17659" y="8840"/>
                    <a:pt x="17688" y="8892"/>
                    <a:pt x="17717" y="8913"/>
                  </a:cubicBezTo>
                  <a:cubicBezTo>
                    <a:pt x="17747" y="8934"/>
                    <a:pt x="17802" y="8938"/>
                    <a:pt x="17755" y="8986"/>
                  </a:cubicBezTo>
                  <a:cubicBezTo>
                    <a:pt x="17709" y="9035"/>
                    <a:pt x="17655" y="9069"/>
                    <a:pt x="17626" y="9116"/>
                  </a:cubicBezTo>
                  <a:cubicBezTo>
                    <a:pt x="17597" y="9163"/>
                    <a:pt x="17563" y="9203"/>
                    <a:pt x="17593" y="9224"/>
                  </a:cubicBezTo>
                  <a:cubicBezTo>
                    <a:pt x="17603" y="9230"/>
                    <a:pt x="17601" y="9238"/>
                    <a:pt x="17595" y="9246"/>
                  </a:cubicBezTo>
                  <a:lnTo>
                    <a:pt x="17278" y="8656"/>
                  </a:lnTo>
                  <a:cubicBezTo>
                    <a:pt x="17350" y="8550"/>
                    <a:pt x="17415" y="8447"/>
                    <a:pt x="17477" y="8349"/>
                  </a:cubicBezTo>
                  <a:cubicBezTo>
                    <a:pt x="17551" y="8295"/>
                    <a:pt x="17595" y="8277"/>
                    <a:pt x="17644" y="8236"/>
                  </a:cubicBezTo>
                  <a:cubicBezTo>
                    <a:pt x="17670" y="8216"/>
                    <a:pt x="17695" y="8200"/>
                    <a:pt x="17715" y="8195"/>
                  </a:cubicBezTo>
                  <a:close/>
                  <a:moveTo>
                    <a:pt x="11437" y="8321"/>
                  </a:moveTo>
                  <a:lnTo>
                    <a:pt x="11506" y="8451"/>
                  </a:lnTo>
                  <a:cubicBezTo>
                    <a:pt x="11451" y="8524"/>
                    <a:pt x="11399" y="8604"/>
                    <a:pt x="11360" y="8673"/>
                  </a:cubicBezTo>
                  <a:cubicBezTo>
                    <a:pt x="11277" y="8822"/>
                    <a:pt x="11139" y="9005"/>
                    <a:pt x="11141" y="9111"/>
                  </a:cubicBezTo>
                  <a:cubicBezTo>
                    <a:pt x="11143" y="9217"/>
                    <a:pt x="11190" y="9236"/>
                    <a:pt x="11207" y="9303"/>
                  </a:cubicBezTo>
                  <a:cubicBezTo>
                    <a:pt x="11225" y="9370"/>
                    <a:pt x="11216" y="9454"/>
                    <a:pt x="11259" y="9466"/>
                  </a:cubicBezTo>
                  <a:cubicBezTo>
                    <a:pt x="11302" y="9479"/>
                    <a:pt x="11422" y="9432"/>
                    <a:pt x="11578" y="9384"/>
                  </a:cubicBezTo>
                  <a:cubicBezTo>
                    <a:pt x="11650" y="9362"/>
                    <a:pt x="11753" y="9321"/>
                    <a:pt x="11856" y="9279"/>
                  </a:cubicBezTo>
                  <a:lnTo>
                    <a:pt x="11348" y="9595"/>
                  </a:lnTo>
                  <a:cubicBezTo>
                    <a:pt x="11255" y="9603"/>
                    <a:pt x="11141" y="9619"/>
                    <a:pt x="11091" y="9628"/>
                  </a:cubicBezTo>
                  <a:cubicBezTo>
                    <a:pt x="11025" y="9640"/>
                    <a:pt x="10976" y="9584"/>
                    <a:pt x="10951" y="9502"/>
                  </a:cubicBezTo>
                  <a:cubicBezTo>
                    <a:pt x="10925" y="9421"/>
                    <a:pt x="10927" y="9322"/>
                    <a:pt x="10908" y="9286"/>
                  </a:cubicBezTo>
                  <a:cubicBezTo>
                    <a:pt x="10888" y="9249"/>
                    <a:pt x="10857" y="9190"/>
                    <a:pt x="10751" y="9197"/>
                  </a:cubicBezTo>
                  <a:cubicBezTo>
                    <a:pt x="10751" y="9197"/>
                    <a:pt x="10642" y="9333"/>
                    <a:pt x="10564" y="9391"/>
                  </a:cubicBezTo>
                  <a:cubicBezTo>
                    <a:pt x="10486" y="9449"/>
                    <a:pt x="10405" y="9568"/>
                    <a:pt x="10348" y="9632"/>
                  </a:cubicBezTo>
                  <a:cubicBezTo>
                    <a:pt x="10292" y="9697"/>
                    <a:pt x="10138" y="9783"/>
                    <a:pt x="10070" y="9894"/>
                  </a:cubicBezTo>
                  <a:cubicBezTo>
                    <a:pt x="10009" y="9992"/>
                    <a:pt x="9808" y="10199"/>
                    <a:pt x="9700" y="10339"/>
                  </a:cubicBezTo>
                  <a:lnTo>
                    <a:pt x="9310" y="9614"/>
                  </a:lnTo>
                  <a:cubicBezTo>
                    <a:pt x="9548" y="9459"/>
                    <a:pt x="9782" y="9311"/>
                    <a:pt x="10012" y="9168"/>
                  </a:cubicBezTo>
                  <a:cubicBezTo>
                    <a:pt x="10506" y="8861"/>
                    <a:pt x="10982" y="8580"/>
                    <a:pt x="11437" y="8321"/>
                  </a:cubicBezTo>
                  <a:close/>
                  <a:moveTo>
                    <a:pt x="18305" y="8406"/>
                  </a:moveTo>
                  <a:cubicBezTo>
                    <a:pt x="18293" y="8450"/>
                    <a:pt x="18280" y="8495"/>
                    <a:pt x="18266" y="8543"/>
                  </a:cubicBezTo>
                  <a:cubicBezTo>
                    <a:pt x="18173" y="8850"/>
                    <a:pt x="18032" y="9246"/>
                    <a:pt x="17816" y="9708"/>
                  </a:cubicBezTo>
                  <a:lnTo>
                    <a:pt x="17673" y="9442"/>
                  </a:lnTo>
                  <a:cubicBezTo>
                    <a:pt x="17730" y="9426"/>
                    <a:pt x="17796" y="9397"/>
                    <a:pt x="17849" y="9346"/>
                  </a:cubicBezTo>
                  <a:cubicBezTo>
                    <a:pt x="17933" y="9264"/>
                    <a:pt x="18018" y="9153"/>
                    <a:pt x="18025" y="9100"/>
                  </a:cubicBezTo>
                  <a:cubicBezTo>
                    <a:pt x="18033" y="9046"/>
                    <a:pt x="18115" y="8926"/>
                    <a:pt x="18115" y="8926"/>
                  </a:cubicBezTo>
                  <a:lnTo>
                    <a:pt x="18046" y="8901"/>
                  </a:lnTo>
                  <a:cubicBezTo>
                    <a:pt x="18046" y="8901"/>
                    <a:pt x="18135" y="8827"/>
                    <a:pt x="18142" y="8774"/>
                  </a:cubicBezTo>
                  <a:cubicBezTo>
                    <a:pt x="18150" y="8720"/>
                    <a:pt x="18115" y="8723"/>
                    <a:pt x="18126" y="8677"/>
                  </a:cubicBezTo>
                  <a:cubicBezTo>
                    <a:pt x="18138" y="8631"/>
                    <a:pt x="18176" y="8568"/>
                    <a:pt x="18188" y="8522"/>
                  </a:cubicBezTo>
                  <a:cubicBezTo>
                    <a:pt x="18200" y="8476"/>
                    <a:pt x="18205" y="8451"/>
                    <a:pt x="18205" y="8451"/>
                  </a:cubicBezTo>
                  <a:lnTo>
                    <a:pt x="18305" y="8406"/>
                  </a:lnTo>
                  <a:close/>
                  <a:moveTo>
                    <a:pt x="16761" y="8449"/>
                  </a:moveTo>
                  <a:cubicBezTo>
                    <a:pt x="16761" y="8449"/>
                    <a:pt x="16857" y="8628"/>
                    <a:pt x="16857" y="8628"/>
                  </a:cubicBezTo>
                  <a:cubicBezTo>
                    <a:pt x="16834" y="8660"/>
                    <a:pt x="16811" y="8692"/>
                    <a:pt x="16788" y="8725"/>
                  </a:cubicBezTo>
                  <a:cubicBezTo>
                    <a:pt x="16462" y="9175"/>
                    <a:pt x="16045" y="9683"/>
                    <a:pt x="15514" y="10228"/>
                  </a:cubicBezTo>
                  <a:lnTo>
                    <a:pt x="15385" y="9986"/>
                  </a:lnTo>
                  <a:cubicBezTo>
                    <a:pt x="15430" y="9943"/>
                    <a:pt x="15470" y="9899"/>
                    <a:pt x="15485" y="9851"/>
                  </a:cubicBezTo>
                  <a:cubicBezTo>
                    <a:pt x="15512" y="9766"/>
                    <a:pt x="15440" y="9665"/>
                    <a:pt x="15471" y="9587"/>
                  </a:cubicBezTo>
                  <a:cubicBezTo>
                    <a:pt x="15502" y="9509"/>
                    <a:pt x="15457" y="9459"/>
                    <a:pt x="15623" y="9395"/>
                  </a:cubicBezTo>
                  <a:cubicBezTo>
                    <a:pt x="15789" y="9331"/>
                    <a:pt x="15889" y="9317"/>
                    <a:pt x="15946" y="9253"/>
                  </a:cubicBezTo>
                  <a:cubicBezTo>
                    <a:pt x="16002" y="9188"/>
                    <a:pt x="15950" y="9192"/>
                    <a:pt x="15908" y="9180"/>
                  </a:cubicBezTo>
                  <a:cubicBezTo>
                    <a:pt x="15865" y="9167"/>
                    <a:pt x="15839" y="9086"/>
                    <a:pt x="15882" y="9030"/>
                  </a:cubicBezTo>
                  <a:cubicBezTo>
                    <a:pt x="15925" y="8974"/>
                    <a:pt x="16035" y="8808"/>
                    <a:pt x="16035" y="8808"/>
                  </a:cubicBezTo>
                  <a:cubicBezTo>
                    <a:pt x="16035" y="8808"/>
                    <a:pt x="16142" y="8770"/>
                    <a:pt x="16121" y="8832"/>
                  </a:cubicBezTo>
                  <a:cubicBezTo>
                    <a:pt x="16100" y="8894"/>
                    <a:pt x="16081" y="8994"/>
                    <a:pt x="16166" y="8950"/>
                  </a:cubicBezTo>
                  <a:cubicBezTo>
                    <a:pt x="16252" y="8907"/>
                    <a:pt x="16349" y="8818"/>
                    <a:pt x="16349" y="8818"/>
                  </a:cubicBezTo>
                  <a:lnTo>
                    <a:pt x="16382" y="8845"/>
                  </a:lnTo>
                  <a:cubicBezTo>
                    <a:pt x="16382" y="8845"/>
                    <a:pt x="16213" y="9039"/>
                    <a:pt x="16223" y="9091"/>
                  </a:cubicBezTo>
                  <a:cubicBezTo>
                    <a:pt x="16233" y="9143"/>
                    <a:pt x="16347" y="9150"/>
                    <a:pt x="16407" y="9094"/>
                  </a:cubicBezTo>
                  <a:cubicBezTo>
                    <a:pt x="16467" y="9036"/>
                    <a:pt x="16447" y="9000"/>
                    <a:pt x="16509" y="8913"/>
                  </a:cubicBezTo>
                  <a:cubicBezTo>
                    <a:pt x="16571" y="8826"/>
                    <a:pt x="16632" y="8768"/>
                    <a:pt x="16697" y="8718"/>
                  </a:cubicBezTo>
                  <a:cubicBezTo>
                    <a:pt x="16761" y="8668"/>
                    <a:pt x="16761" y="8669"/>
                    <a:pt x="16761" y="8669"/>
                  </a:cubicBezTo>
                  <a:cubicBezTo>
                    <a:pt x="16761" y="8669"/>
                    <a:pt x="16740" y="8565"/>
                    <a:pt x="16668" y="8600"/>
                  </a:cubicBezTo>
                  <a:cubicBezTo>
                    <a:pt x="16668" y="8600"/>
                    <a:pt x="16577" y="8598"/>
                    <a:pt x="16641" y="8548"/>
                  </a:cubicBezTo>
                  <a:cubicBezTo>
                    <a:pt x="16694" y="8507"/>
                    <a:pt x="16754" y="8481"/>
                    <a:pt x="16761" y="8449"/>
                  </a:cubicBezTo>
                  <a:close/>
                  <a:moveTo>
                    <a:pt x="14010" y="8491"/>
                  </a:moveTo>
                  <a:cubicBezTo>
                    <a:pt x="14067" y="8495"/>
                    <a:pt x="14111" y="8576"/>
                    <a:pt x="14093" y="8645"/>
                  </a:cubicBezTo>
                  <a:cubicBezTo>
                    <a:pt x="14076" y="8714"/>
                    <a:pt x="14055" y="8708"/>
                    <a:pt x="14105" y="8735"/>
                  </a:cubicBezTo>
                  <a:cubicBezTo>
                    <a:pt x="14156" y="8762"/>
                    <a:pt x="14172" y="8723"/>
                    <a:pt x="14199" y="8774"/>
                  </a:cubicBezTo>
                  <a:cubicBezTo>
                    <a:pt x="14226" y="8825"/>
                    <a:pt x="14198" y="8774"/>
                    <a:pt x="14163" y="8844"/>
                  </a:cubicBezTo>
                  <a:cubicBezTo>
                    <a:pt x="14128" y="8915"/>
                    <a:pt x="14160" y="8905"/>
                    <a:pt x="14170" y="8957"/>
                  </a:cubicBezTo>
                  <a:cubicBezTo>
                    <a:pt x="14179" y="9009"/>
                    <a:pt x="14248" y="8967"/>
                    <a:pt x="14342" y="8938"/>
                  </a:cubicBezTo>
                  <a:cubicBezTo>
                    <a:pt x="14379" y="8927"/>
                    <a:pt x="14406" y="8920"/>
                    <a:pt x="14430" y="8916"/>
                  </a:cubicBezTo>
                  <a:lnTo>
                    <a:pt x="14469" y="8990"/>
                  </a:lnTo>
                  <a:cubicBezTo>
                    <a:pt x="14258" y="9153"/>
                    <a:pt x="14037" y="9320"/>
                    <a:pt x="13803" y="9492"/>
                  </a:cubicBezTo>
                  <a:cubicBezTo>
                    <a:pt x="13805" y="9459"/>
                    <a:pt x="13911" y="9399"/>
                    <a:pt x="13976" y="9342"/>
                  </a:cubicBezTo>
                  <a:cubicBezTo>
                    <a:pt x="14050" y="9276"/>
                    <a:pt x="13971" y="9266"/>
                    <a:pt x="13924" y="9246"/>
                  </a:cubicBezTo>
                  <a:cubicBezTo>
                    <a:pt x="13877" y="9227"/>
                    <a:pt x="13803" y="9224"/>
                    <a:pt x="13727" y="9184"/>
                  </a:cubicBezTo>
                  <a:cubicBezTo>
                    <a:pt x="13651" y="9143"/>
                    <a:pt x="13616" y="9077"/>
                    <a:pt x="13590" y="8995"/>
                  </a:cubicBezTo>
                  <a:cubicBezTo>
                    <a:pt x="13565" y="8914"/>
                    <a:pt x="13576" y="8868"/>
                    <a:pt x="13570" y="8823"/>
                  </a:cubicBezTo>
                  <a:cubicBezTo>
                    <a:pt x="13564" y="8778"/>
                    <a:pt x="13690" y="8739"/>
                    <a:pt x="13758" y="8697"/>
                  </a:cubicBezTo>
                  <a:cubicBezTo>
                    <a:pt x="13826" y="8654"/>
                    <a:pt x="14010" y="8491"/>
                    <a:pt x="14010" y="8491"/>
                  </a:cubicBezTo>
                  <a:close/>
                  <a:moveTo>
                    <a:pt x="18713" y="8576"/>
                  </a:moveTo>
                  <a:cubicBezTo>
                    <a:pt x="18734" y="8577"/>
                    <a:pt x="18745" y="8580"/>
                    <a:pt x="18745" y="8580"/>
                  </a:cubicBezTo>
                  <a:cubicBezTo>
                    <a:pt x="18745" y="8580"/>
                    <a:pt x="18736" y="8732"/>
                    <a:pt x="18714" y="8794"/>
                  </a:cubicBezTo>
                  <a:cubicBezTo>
                    <a:pt x="18693" y="8855"/>
                    <a:pt x="18680" y="8932"/>
                    <a:pt x="18680" y="8932"/>
                  </a:cubicBezTo>
                  <a:cubicBezTo>
                    <a:pt x="18680" y="8932"/>
                    <a:pt x="18613" y="8876"/>
                    <a:pt x="18517" y="8936"/>
                  </a:cubicBezTo>
                  <a:lnTo>
                    <a:pt x="18501" y="8945"/>
                  </a:lnTo>
                  <a:cubicBezTo>
                    <a:pt x="18545" y="8816"/>
                    <a:pt x="18582" y="8697"/>
                    <a:pt x="18613" y="8589"/>
                  </a:cubicBezTo>
                  <a:cubicBezTo>
                    <a:pt x="18616" y="8589"/>
                    <a:pt x="18619" y="8589"/>
                    <a:pt x="18622" y="8588"/>
                  </a:cubicBezTo>
                  <a:cubicBezTo>
                    <a:pt x="18662" y="8578"/>
                    <a:pt x="18692" y="8576"/>
                    <a:pt x="18713" y="8576"/>
                  </a:cubicBezTo>
                  <a:close/>
                  <a:moveTo>
                    <a:pt x="5408" y="8703"/>
                  </a:moveTo>
                  <a:lnTo>
                    <a:pt x="5764" y="9367"/>
                  </a:lnTo>
                  <a:cubicBezTo>
                    <a:pt x="5651" y="9458"/>
                    <a:pt x="5538" y="9550"/>
                    <a:pt x="5424" y="9644"/>
                  </a:cubicBezTo>
                  <a:cubicBezTo>
                    <a:pt x="5333" y="9719"/>
                    <a:pt x="4814" y="10145"/>
                    <a:pt x="4167" y="10765"/>
                  </a:cubicBezTo>
                  <a:lnTo>
                    <a:pt x="3393" y="9322"/>
                  </a:lnTo>
                  <a:cubicBezTo>
                    <a:pt x="3521" y="9161"/>
                    <a:pt x="3650" y="9006"/>
                    <a:pt x="3779" y="8857"/>
                  </a:cubicBezTo>
                  <a:cubicBezTo>
                    <a:pt x="3834" y="8825"/>
                    <a:pt x="4058" y="8696"/>
                    <a:pt x="4074" y="8725"/>
                  </a:cubicBezTo>
                  <a:cubicBezTo>
                    <a:pt x="4091" y="8758"/>
                    <a:pt x="4125" y="8898"/>
                    <a:pt x="4113" y="8978"/>
                  </a:cubicBezTo>
                  <a:cubicBezTo>
                    <a:pt x="4102" y="9058"/>
                    <a:pt x="4043" y="9277"/>
                    <a:pt x="4027" y="9375"/>
                  </a:cubicBezTo>
                  <a:cubicBezTo>
                    <a:pt x="4011" y="9472"/>
                    <a:pt x="3997" y="9576"/>
                    <a:pt x="4036" y="9647"/>
                  </a:cubicBezTo>
                  <a:cubicBezTo>
                    <a:pt x="4074" y="9718"/>
                    <a:pt x="4140" y="9765"/>
                    <a:pt x="4140" y="9765"/>
                  </a:cubicBezTo>
                  <a:cubicBezTo>
                    <a:pt x="4140" y="9765"/>
                    <a:pt x="4182" y="9717"/>
                    <a:pt x="4244" y="9679"/>
                  </a:cubicBezTo>
                  <a:cubicBezTo>
                    <a:pt x="4305" y="9640"/>
                    <a:pt x="4333" y="9666"/>
                    <a:pt x="4380" y="9600"/>
                  </a:cubicBezTo>
                  <a:cubicBezTo>
                    <a:pt x="4426" y="9535"/>
                    <a:pt x="4406" y="9497"/>
                    <a:pt x="4498" y="9440"/>
                  </a:cubicBezTo>
                  <a:cubicBezTo>
                    <a:pt x="4590" y="9383"/>
                    <a:pt x="4703" y="9313"/>
                    <a:pt x="4779" y="9251"/>
                  </a:cubicBezTo>
                  <a:cubicBezTo>
                    <a:pt x="4855" y="9189"/>
                    <a:pt x="4906" y="9157"/>
                    <a:pt x="5017" y="9059"/>
                  </a:cubicBezTo>
                  <a:cubicBezTo>
                    <a:pt x="5128" y="8961"/>
                    <a:pt x="5252" y="8862"/>
                    <a:pt x="5315" y="8802"/>
                  </a:cubicBezTo>
                  <a:cubicBezTo>
                    <a:pt x="5353" y="8765"/>
                    <a:pt x="5387" y="8732"/>
                    <a:pt x="5408" y="8703"/>
                  </a:cubicBezTo>
                  <a:close/>
                  <a:moveTo>
                    <a:pt x="13008" y="8958"/>
                  </a:moveTo>
                  <a:cubicBezTo>
                    <a:pt x="13040" y="8981"/>
                    <a:pt x="13036" y="9048"/>
                    <a:pt x="13117" y="9055"/>
                  </a:cubicBezTo>
                  <a:cubicBezTo>
                    <a:pt x="13117" y="9055"/>
                    <a:pt x="12931" y="9151"/>
                    <a:pt x="12879" y="9155"/>
                  </a:cubicBezTo>
                  <a:cubicBezTo>
                    <a:pt x="12843" y="9157"/>
                    <a:pt x="12753" y="9157"/>
                    <a:pt x="12663" y="9173"/>
                  </a:cubicBezTo>
                  <a:cubicBezTo>
                    <a:pt x="12663" y="9173"/>
                    <a:pt x="13008" y="8958"/>
                    <a:pt x="13008" y="8958"/>
                  </a:cubicBezTo>
                  <a:close/>
                  <a:moveTo>
                    <a:pt x="17052" y="9001"/>
                  </a:moveTo>
                  <a:cubicBezTo>
                    <a:pt x="17052" y="9001"/>
                    <a:pt x="17643" y="10103"/>
                    <a:pt x="17643" y="10103"/>
                  </a:cubicBezTo>
                  <a:cubicBezTo>
                    <a:pt x="17593" y="10200"/>
                    <a:pt x="17540" y="10300"/>
                    <a:pt x="17483" y="10402"/>
                  </a:cubicBezTo>
                  <a:cubicBezTo>
                    <a:pt x="17446" y="10468"/>
                    <a:pt x="17408" y="10535"/>
                    <a:pt x="17368" y="10602"/>
                  </a:cubicBezTo>
                  <a:cubicBezTo>
                    <a:pt x="17355" y="10606"/>
                    <a:pt x="17340" y="10609"/>
                    <a:pt x="17324" y="10610"/>
                  </a:cubicBezTo>
                  <a:cubicBezTo>
                    <a:pt x="17271" y="10613"/>
                    <a:pt x="17124" y="10646"/>
                    <a:pt x="17138" y="10705"/>
                  </a:cubicBezTo>
                  <a:cubicBezTo>
                    <a:pt x="17152" y="10765"/>
                    <a:pt x="17211" y="10738"/>
                    <a:pt x="17229" y="10805"/>
                  </a:cubicBezTo>
                  <a:cubicBezTo>
                    <a:pt x="17231" y="10813"/>
                    <a:pt x="17231" y="10821"/>
                    <a:pt x="17230" y="10830"/>
                  </a:cubicBezTo>
                  <a:cubicBezTo>
                    <a:pt x="17009" y="11188"/>
                    <a:pt x="16746" y="11567"/>
                    <a:pt x="16438" y="11959"/>
                  </a:cubicBezTo>
                  <a:lnTo>
                    <a:pt x="15701" y="10585"/>
                  </a:lnTo>
                  <a:cubicBezTo>
                    <a:pt x="16264" y="10013"/>
                    <a:pt x="16706" y="9477"/>
                    <a:pt x="17052" y="9001"/>
                  </a:cubicBezTo>
                  <a:close/>
                  <a:moveTo>
                    <a:pt x="15111" y="9044"/>
                  </a:moveTo>
                  <a:cubicBezTo>
                    <a:pt x="15147" y="9047"/>
                    <a:pt x="15176" y="9051"/>
                    <a:pt x="15202" y="9050"/>
                  </a:cubicBezTo>
                  <a:cubicBezTo>
                    <a:pt x="15255" y="9046"/>
                    <a:pt x="15211" y="9201"/>
                    <a:pt x="15207" y="9262"/>
                  </a:cubicBezTo>
                  <a:cubicBezTo>
                    <a:pt x="15204" y="9323"/>
                    <a:pt x="15195" y="9444"/>
                    <a:pt x="15174" y="9506"/>
                  </a:cubicBezTo>
                  <a:cubicBezTo>
                    <a:pt x="15170" y="9517"/>
                    <a:pt x="15163" y="9531"/>
                    <a:pt x="15151" y="9546"/>
                  </a:cubicBezTo>
                  <a:lnTo>
                    <a:pt x="14912" y="9100"/>
                  </a:lnTo>
                  <a:cubicBezTo>
                    <a:pt x="14927" y="9088"/>
                    <a:pt x="14941" y="9077"/>
                    <a:pt x="14956" y="9066"/>
                  </a:cubicBezTo>
                  <a:cubicBezTo>
                    <a:pt x="14967" y="9063"/>
                    <a:pt x="14977" y="9061"/>
                    <a:pt x="14988" y="9058"/>
                  </a:cubicBezTo>
                  <a:cubicBezTo>
                    <a:pt x="15035" y="9043"/>
                    <a:pt x="15076" y="9042"/>
                    <a:pt x="15111" y="9044"/>
                  </a:cubicBezTo>
                  <a:close/>
                  <a:moveTo>
                    <a:pt x="446" y="9213"/>
                  </a:moveTo>
                  <a:lnTo>
                    <a:pt x="964" y="10176"/>
                  </a:lnTo>
                  <a:cubicBezTo>
                    <a:pt x="798" y="10773"/>
                    <a:pt x="678" y="11411"/>
                    <a:pt x="626" y="12087"/>
                  </a:cubicBezTo>
                  <a:cubicBezTo>
                    <a:pt x="582" y="12044"/>
                    <a:pt x="522" y="11966"/>
                    <a:pt x="508" y="11939"/>
                  </a:cubicBezTo>
                  <a:cubicBezTo>
                    <a:pt x="496" y="11918"/>
                    <a:pt x="472" y="12023"/>
                    <a:pt x="456" y="12099"/>
                  </a:cubicBezTo>
                  <a:cubicBezTo>
                    <a:pt x="325" y="11135"/>
                    <a:pt x="324" y="10163"/>
                    <a:pt x="446" y="9213"/>
                  </a:cubicBezTo>
                  <a:close/>
                  <a:moveTo>
                    <a:pt x="14637" y="9298"/>
                  </a:moveTo>
                  <a:cubicBezTo>
                    <a:pt x="14637" y="9298"/>
                    <a:pt x="14886" y="9762"/>
                    <a:pt x="14886" y="9762"/>
                  </a:cubicBezTo>
                  <a:cubicBezTo>
                    <a:pt x="14842" y="9811"/>
                    <a:pt x="14807" y="9876"/>
                    <a:pt x="14782" y="9959"/>
                  </a:cubicBezTo>
                  <a:cubicBezTo>
                    <a:pt x="14749" y="10067"/>
                    <a:pt x="14722" y="10220"/>
                    <a:pt x="14722" y="10220"/>
                  </a:cubicBezTo>
                  <a:cubicBezTo>
                    <a:pt x="14722" y="10220"/>
                    <a:pt x="14646" y="10112"/>
                    <a:pt x="14605" y="10001"/>
                  </a:cubicBezTo>
                  <a:cubicBezTo>
                    <a:pt x="14563" y="9890"/>
                    <a:pt x="14604" y="9729"/>
                    <a:pt x="14602" y="9623"/>
                  </a:cubicBezTo>
                  <a:cubicBezTo>
                    <a:pt x="14600" y="9517"/>
                    <a:pt x="14586" y="9457"/>
                    <a:pt x="14553" y="9429"/>
                  </a:cubicBezTo>
                  <a:cubicBezTo>
                    <a:pt x="14520" y="9401"/>
                    <a:pt x="14387" y="9561"/>
                    <a:pt x="14338" y="9640"/>
                  </a:cubicBezTo>
                  <a:cubicBezTo>
                    <a:pt x="14290" y="9719"/>
                    <a:pt x="14270" y="9819"/>
                    <a:pt x="14235" y="9890"/>
                  </a:cubicBezTo>
                  <a:cubicBezTo>
                    <a:pt x="14200" y="9960"/>
                    <a:pt x="14176" y="10015"/>
                    <a:pt x="14139" y="10047"/>
                  </a:cubicBezTo>
                  <a:cubicBezTo>
                    <a:pt x="14102" y="10080"/>
                    <a:pt x="14009" y="10010"/>
                    <a:pt x="13976" y="9982"/>
                  </a:cubicBezTo>
                  <a:cubicBezTo>
                    <a:pt x="13943" y="9954"/>
                    <a:pt x="13988" y="9936"/>
                    <a:pt x="14060" y="9901"/>
                  </a:cubicBezTo>
                  <a:cubicBezTo>
                    <a:pt x="14132" y="9866"/>
                    <a:pt x="14136" y="9874"/>
                    <a:pt x="14187" y="9832"/>
                  </a:cubicBezTo>
                  <a:cubicBezTo>
                    <a:pt x="14237" y="9791"/>
                    <a:pt x="14165" y="9758"/>
                    <a:pt x="14120" y="9708"/>
                  </a:cubicBezTo>
                  <a:cubicBezTo>
                    <a:pt x="14116" y="9704"/>
                    <a:pt x="14112" y="9700"/>
                    <a:pt x="14109" y="9696"/>
                  </a:cubicBezTo>
                  <a:cubicBezTo>
                    <a:pt x="14292" y="9560"/>
                    <a:pt x="14468" y="9428"/>
                    <a:pt x="14637" y="9298"/>
                  </a:cubicBezTo>
                  <a:close/>
                  <a:moveTo>
                    <a:pt x="3152" y="9595"/>
                  </a:moveTo>
                  <a:lnTo>
                    <a:pt x="3900" y="10991"/>
                  </a:lnTo>
                  <a:cubicBezTo>
                    <a:pt x="3805" y="11085"/>
                    <a:pt x="3708" y="11183"/>
                    <a:pt x="3610" y="11284"/>
                  </a:cubicBezTo>
                  <a:cubicBezTo>
                    <a:pt x="3260" y="11644"/>
                    <a:pt x="2897" y="12042"/>
                    <a:pt x="2560" y="12459"/>
                  </a:cubicBezTo>
                  <a:lnTo>
                    <a:pt x="2013" y="11439"/>
                  </a:lnTo>
                  <a:cubicBezTo>
                    <a:pt x="2337" y="10772"/>
                    <a:pt x="2733" y="10154"/>
                    <a:pt x="3152" y="9595"/>
                  </a:cubicBezTo>
                  <a:close/>
                  <a:moveTo>
                    <a:pt x="5934" y="9680"/>
                  </a:moveTo>
                  <a:lnTo>
                    <a:pt x="6670" y="11052"/>
                  </a:lnTo>
                  <a:cubicBezTo>
                    <a:pt x="6130" y="11452"/>
                    <a:pt x="5577" y="11879"/>
                    <a:pt x="5012" y="12335"/>
                  </a:cubicBezTo>
                  <a:lnTo>
                    <a:pt x="4340" y="11082"/>
                  </a:lnTo>
                  <a:cubicBezTo>
                    <a:pt x="5001" y="10444"/>
                    <a:pt x="5537" y="10003"/>
                    <a:pt x="5627" y="9929"/>
                  </a:cubicBezTo>
                  <a:cubicBezTo>
                    <a:pt x="5730" y="9845"/>
                    <a:pt x="5832" y="9762"/>
                    <a:pt x="5934" y="9680"/>
                  </a:cubicBezTo>
                  <a:close/>
                  <a:moveTo>
                    <a:pt x="9049" y="9807"/>
                  </a:moveTo>
                  <a:lnTo>
                    <a:pt x="9499" y="10647"/>
                  </a:lnTo>
                  <a:cubicBezTo>
                    <a:pt x="9439" y="10726"/>
                    <a:pt x="9382" y="10804"/>
                    <a:pt x="9344" y="10862"/>
                  </a:cubicBezTo>
                  <a:lnTo>
                    <a:pt x="8119" y="11624"/>
                  </a:lnTo>
                  <a:cubicBezTo>
                    <a:pt x="8039" y="11636"/>
                    <a:pt x="8038" y="11635"/>
                    <a:pt x="8038" y="11635"/>
                  </a:cubicBezTo>
                  <a:cubicBezTo>
                    <a:pt x="8038" y="11635"/>
                    <a:pt x="7916" y="11703"/>
                    <a:pt x="7885" y="11768"/>
                  </a:cubicBezTo>
                  <a:lnTo>
                    <a:pt x="7541" y="11982"/>
                  </a:lnTo>
                  <a:lnTo>
                    <a:pt x="7435" y="11784"/>
                  </a:lnTo>
                  <a:cubicBezTo>
                    <a:pt x="7476" y="11769"/>
                    <a:pt x="7511" y="11752"/>
                    <a:pt x="7562" y="11707"/>
                  </a:cubicBezTo>
                  <a:cubicBezTo>
                    <a:pt x="7646" y="11634"/>
                    <a:pt x="7736" y="11498"/>
                    <a:pt x="7736" y="11498"/>
                  </a:cubicBezTo>
                  <a:cubicBezTo>
                    <a:pt x="7736" y="11498"/>
                    <a:pt x="7827" y="11360"/>
                    <a:pt x="7884" y="11288"/>
                  </a:cubicBezTo>
                  <a:cubicBezTo>
                    <a:pt x="7941" y="11216"/>
                    <a:pt x="8009" y="11116"/>
                    <a:pt x="7981" y="11089"/>
                  </a:cubicBezTo>
                  <a:cubicBezTo>
                    <a:pt x="7954" y="11062"/>
                    <a:pt x="7920" y="11025"/>
                    <a:pt x="7831" y="11088"/>
                  </a:cubicBezTo>
                  <a:cubicBezTo>
                    <a:pt x="7742" y="11150"/>
                    <a:pt x="7738" y="11196"/>
                    <a:pt x="7661" y="11230"/>
                  </a:cubicBezTo>
                  <a:cubicBezTo>
                    <a:pt x="7583" y="11263"/>
                    <a:pt x="7603" y="11223"/>
                    <a:pt x="7573" y="11219"/>
                  </a:cubicBezTo>
                  <a:cubicBezTo>
                    <a:pt x="7544" y="11215"/>
                    <a:pt x="7613" y="11267"/>
                    <a:pt x="7509" y="11353"/>
                  </a:cubicBezTo>
                  <a:cubicBezTo>
                    <a:pt x="7425" y="11423"/>
                    <a:pt x="7379" y="11431"/>
                    <a:pt x="7292" y="11516"/>
                  </a:cubicBezTo>
                  <a:cubicBezTo>
                    <a:pt x="7292" y="11516"/>
                    <a:pt x="7101" y="11161"/>
                    <a:pt x="7101" y="11161"/>
                  </a:cubicBezTo>
                  <a:cubicBezTo>
                    <a:pt x="7773" y="10668"/>
                    <a:pt x="8424" y="10219"/>
                    <a:pt x="9049" y="9807"/>
                  </a:cubicBezTo>
                  <a:close/>
                  <a:moveTo>
                    <a:pt x="18086" y="9977"/>
                  </a:moveTo>
                  <a:cubicBezTo>
                    <a:pt x="18091" y="9999"/>
                    <a:pt x="18084" y="10023"/>
                    <a:pt x="18093" y="10063"/>
                  </a:cubicBezTo>
                  <a:cubicBezTo>
                    <a:pt x="18107" y="10123"/>
                    <a:pt x="18177" y="10119"/>
                    <a:pt x="18187" y="10171"/>
                  </a:cubicBezTo>
                  <a:cubicBezTo>
                    <a:pt x="18197" y="10223"/>
                    <a:pt x="18263" y="10279"/>
                    <a:pt x="18191" y="10314"/>
                  </a:cubicBezTo>
                  <a:cubicBezTo>
                    <a:pt x="18178" y="10320"/>
                    <a:pt x="18166" y="10324"/>
                    <a:pt x="18154" y="10329"/>
                  </a:cubicBezTo>
                  <a:lnTo>
                    <a:pt x="18028" y="10095"/>
                  </a:lnTo>
                  <a:cubicBezTo>
                    <a:pt x="18048" y="10056"/>
                    <a:pt x="18067" y="10016"/>
                    <a:pt x="18086" y="9977"/>
                  </a:cubicBezTo>
                  <a:close/>
                  <a:moveTo>
                    <a:pt x="15135" y="10232"/>
                  </a:moveTo>
                  <a:lnTo>
                    <a:pt x="15285" y="10510"/>
                  </a:lnTo>
                  <a:cubicBezTo>
                    <a:pt x="14844" y="10943"/>
                    <a:pt x="14330" y="11398"/>
                    <a:pt x="13734" y="11861"/>
                  </a:cubicBezTo>
                  <a:cubicBezTo>
                    <a:pt x="13734" y="11861"/>
                    <a:pt x="13728" y="11848"/>
                    <a:pt x="13728" y="11848"/>
                  </a:cubicBezTo>
                  <a:cubicBezTo>
                    <a:pt x="13739" y="11837"/>
                    <a:pt x="13750" y="11827"/>
                    <a:pt x="13758" y="11819"/>
                  </a:cubicBezTo>
                  <a:cubicBezTo>
                    <a:pt x="13838" y="11730"/>
                    <a:pt x="14114" y="11500"/>
                    <a:pt x="14162" y="11353"/>
                  </a:cubicBezTo>
                  <a:cubicBezTo>
                    <a:pt x="14211" y="11206"/>
                    <a:pt x="14223" y="11091"/>
                    <a:pt x="14299" y="10995"/>
                  </a:cubicBezTo>
                  <a:cubicBezTo>
                    <a:pt x="14375" y="10899"/>
                    <a:pt x="14540" y="10768"/>
                    <a:pt x="14585" y="10682"/>
                  </a:cubicBezTo>
                  <a:cubicBezTo>
                    <a:pt x="14629" y="10595"/>
                    <a:pt x="14740" y="10293"/>
                    <a:pt x="14740" y="10293"/>
                  </a:cubicBezTo>
                  <a:cubicBezTo>
                    <a:pt x="14740" y="10293"/>
                    <a:pt x="14814" y="10295"/>
                    <a:pt x="14909" y="10303"/>
                  </a:cubicBezTo>
                  <a:cubicBezTo>
                    <a:pt x="14961" y="10308"/>
                    <a:pt x="15052" y="10275"/>
                    <a:pt x="15135" y="10232"/>
                  </a:cubicBezTo>
                  <a:close/>
                  <a:moveTo>
                    <a:pt x="18192" y="10402"/>
                  </a:moveTo>
                  <a:cubicBezTo>
                    <a:pt x="18192" y="10402"/>
                    <a:pt x="18234" y="10405"/>
                    <a:pt x="18278" y="10436"/>
                  </a:cubicBezTo>
                  <a:cubicBezTo>
                    <a:pt x="18322" y="10467"/>
                    <a:pt x="18383" y="10452"/>
                    <a:pt x="18431" y="10465"/>
                  </a:cubicBezTo>
                  <a:cubicBezTo>
                    <a:pt x="18479" y="10479"/>
                    <a:pt x="18423" y="10653"/>
                    <a:pt x="18382" y="10729"/>
                  </a:cubicBezTo>
                  <a:cubicBezTo>
                    <a:pt x="18378" y="10736"/>
                    <a:pt x="18373" y="10744"/>
                    <a:pt x="18369" y="10751"/>
                  </a:cubicBezTo>
                  <a:lnTo>
                    <a:pt x="18186" y="10407"/>
                  </a:lnTo>
                  <a:cubicBezTo>
                    <a:pt x="18189" y="10403"/>
                    <a:pt x="18192" y="10402"/>
                    <a:pt x="18192" y="10402"/>
                  </a:cubicBezTo>
                  <a:close/>
                  <a:moveTo>
                    <a:pt x="1168" y="10571"/>
                  </a:moveTo>
                  <a:lnTo>
                    <a:pt x="1633" y="11439"/>
                  </a:lnTo>
                  <a:cubicBezTo>
                    <a:pt x="1538" y="11646"/>
                    <a:pt x="1449" y="11858"/>
                    <a:pt x="1368" y="12075"/>
                  </a:cubicBezTo>
                  <a:cubicBezTo>
                    <a:pt x="1301" y="12041"/>
                    <a:pt x="1232" y="12012"/>
                    <a:pt x="1192" y="11980"/>
                  </a:cubicBezTo>
                  <a:cubicBezTo>
                    <a:pt x="1145" y="11944"/>
                    <a:pt x="1067" y="11875"/>
                    <a:pt x="1022" y="11866"/>
                  </a:cubicBezTo>
                  <a:cubicBezTo>
                    <a:pt x="1006" y="11863"/>
                    <a:pt x="979" y="11865"/>
                    <a:pt x="948" y="11868"/>
                  </a:cubicBezTo>
                  <a:cubicBezTo>
                    <a:pt x="993" y="11417"/>
                    <a:pt x="1069" y="10985"/>
                    <a:pt x="1168" y="10571"/>
                  </a:cubicBezTo>
                  <a:close/>
                  <a:moveTo>
                    <a:pt x="17938" y="10699"/>
                  </a:moveTo>
                  <a:lnTo>
                    <a:pt x="18271" y="11321"/>
                  </a:lnTo>
                  <a:cubicBezTo>
                    <a:pt x="18249" y="11350"/>
                    <a:pt x="18222" y="11372"/>
                    <a:pt x="18191" y="11382"/>
                  </a:cubicBezTo>
                  <a:cubicBezTo>
                    <a:pt x="18120" y="11404"/>
                    <a:pt x="18015" y="11462"/>
                    <a:pt x="17900" y="11527"/>
                  </a:cubicBezTo>
                  <a:cubicBezTo>
                    <a:pt x="17784" y="11591"/>
                    <a:pt x="17676" y="11695"/>
                    <a:pt x="17606" y="11716"/>
                  </a:cubicBezTo>
                  <a:cubicBezTo>
                    <a:pt x="17536" y="11738"/>
                    <a:pt x="17476" y="11703"/>
                    <a:pt x="17476" y="11703"/>
                  </a:cubicBezTo>
                  <a:cubicBezTo>
                    <a:pt x="17476" y="11703"/>
                    <a:pt x="17590" y="11610"/>
                    <a:pt x="17656" y="11555"/>
                  </a:cubicBezTo>
                  <a:cubicBezTo>
                    <a:pt x="17721" y="11499"/>
                    <a:pt x="17699" y="11483"/>
                    <a:pt x="17728" y="11385"/>
                  </a:cubicBezTo>
                  <a:cubicBezTo>
                    <a:pt x="17757" y="11286"/>
                    <a:pt x="17714" y="11205"/>
                    <a:pt x="17730" y="11107"/>
                  </a:cubicBezTo>
                  <a:cubicBezTo>
                    <a:pt x="17745" y="11010"/>
                    <a:pt x="17772" y="11036"/>
                    <a:pt x="17854" y="10934"/>
                  </a:cubicBezTo>
                  <a:cubicBezTo>
                    <a:pt x="17936" y="10832"/>
                    <a:pt x="17929" y="10844"/>
                    <a:pt x="17940" y="10764"/>
                  </a:cubicBezTo>
                  <a:cubicBezTo>
                    <a:pt x="17944" y="10736"/>
                    <a:pt x="17942" y="10716"/>
                    <a:pt x="17938" y="10699"/>
                  </a:cubicBezTo>
                  <a:close/>
                  <a:moveTo>
                    <a:pt x="15439" y="10826"/>
                  </a:moveTo>
                  <a:lnTo>
                    <a:pt x="16195" y="12236"/>
                  </a:lnTo>
                  <a:cubicBezTo>
                    <a:pt x="15786" y="12727"/>
                    <a:pt x="15303" y="13235"/>
                    <a:pt x="14733" y="13748"/>
                  </a:cubicBezTo>
                  <a:lnTo>
                    <a:pt x="13886" y="12170"/>
                  </a:lnTo>
                  <a:cubicBezTo>
                    <a:pt x="14479" y="11711"/>
                    <a:pt x="14994" y="11259"/>
                    <a:pt x="15439" y="10826"/>
                  </a:cubicBezTo>
                  <a:close/>
                  <a:moveTo>
                    <a:pt x="17317" y="11293"/>
                  </a:moveTo>
                  <a:cubicBezTo>
                    <a:pt x="17338" y="11342"/>
                    <a:pt x="17352" y="11396"/>
                    <a:pt x="17352" y="11436"/>
                  </a:cubicBezTo>
                  <a:cubicBezTo>
                    <a:pt x="17352" y="11505"/>
                    <a:pt x="17286" y="11722"/>
                    <a:pt x="17286" y="11722"/>
                  </a:cubicBezTo>
                  <a:cubicBezTo>
                    <a:pt x="17286" y="11722"/>
                    <a:pt x="17271" y="11692"/>
                    <a:pt x="17261" y="11639"/>
                  </a:cubicBezTo>
                  <a:cubicBezTo>
                    <a:pt x="17251" y="11587"/>
                    <a:pt x="17231" y="11551"/>
                    <a:pt x="17169" y="11570"/>
                  </a:cubicBezTo>
                  <a:cubicBezTo>
                    <a:pt x="17153" y="11575"/>
                    <a:pt x="17137" y="11578"/>
                    <a:pt x="17121" y="11581"/>
                  </a:cubicBezTo>
                  <a:cubicBezTo>
                    <a:pt x="17189" y="11484"/>
                    <a:pt x="17254" y="11388"/>
                    <a:pt x="17317" y="11293"/>
                  </a:cubicBezTo>
                  <a:close/>
                  <a:moveTo>
                    <a:pt x="4057" y="11336"/>
                  </a:moveTo>
                  <a:lnTo>
                    <a:pt x="4712" y="12558"/>
                  </a:lnTo>
                  <a:cubicBezTo>
                    <a:pt x="4232" y="12949"/>
                    <a:pt x="3745" y="13362"/>
                    <a:pt x="3249" y="13795"/>
                  </a:cubicBezTo>
                  <a:cubicBezTo>
                    <a:pt x="3249" y="13795"/>
                    <a:pt x="2723" y="12815"/>
                    <a:pt x="2723" y="12815"/>
                  </a:cubicBezTo>
                  <a:cubicBezTo>
                    <a:pt x="3072" y="12374"/>
                    <a:pt x="3454" y="11949"/>
                    <a:pt x="3825" y="11569"/>
                  </a:cubicBezTo>
                  <a:cubicBezTo>
                    <a:pt x="3903" y="11489"/>
                    <a:pt x="3980" y="11412"/>
                    <a:pt x="4057" y="11336"/>
                  </a:cubicBezTo>
                  <a:close/>
                  <a:moveTo>
                    <a:pt x="6826" y="11336"/>
                  </a:moveTo>
                  <a:lnTo>
                    <a:pt x="7048" y="11750"/>
                  </a:lnTo>
                  <a:cubicBezTo>
                    <a:pt x="6994" y="11804"/>
                    <a:pt x="6949" y="11846"/>
                    <a:pt x="6916" y="11877"/>
                  </a:cubicBezTo>
                  <a:cubicBezTo>
                    <a:pt x="6854" y="11938"/>
                    <a:pt x="6762" y="12023"/>
                    <a:pt x="6701" y="12112"/>
                  </a:cubicBezTo>
                  <a:cubicBezTo>
                    <a:pt x="6640" y="12201"/>
                    <a:pt x="6616" y="12232"/>
                    <a:pt x="6685" y="12233"/>
                  </a:cubicBezTo>
                  <a:cubicBezTo>
                    <a:pt x="6753" y="12234"/>
                    <a:pt x="6811" y="12241"/>
                    <a:pt x="6910" y="12171"/>
                  </a:cubicBezTo>
                  <a:cubicBezTo>
                    <a:pt x="7010" y="12102"/>
                    <a:pt x="7107" y="12079"/>
                    <a:pt x="7165" y="11984"/>
                  </a:cubicBezTo>
                  <a:cubicBezTo>
                    <a:pt x="7167" y="11982"/>
                    <a:pt x="7169" y="11979"/>
                    <a:pt x="7170" y="11976"/>
                  </a:cubicBezTo>
                  <a:lnTo>
                    <a:pt x="7254" y="12133"/>
                  </a:lnTo>
                  <a:lnTo>
                    <a:pt x="5494" y="13226"/>
                  </a:lnTo>
                  <a:lnTo>
                    <a:pt x="5168" y="12620"/>
                  </a:lnTo>
                  <a:cubicBezTo>
                    <a:pt x="5733" y="12164"/>
                    <a:pt x="6287" y="11736"/>
                    <a:pt x="6826" y="11336"/>
                  </a:cubicBezTo>
                  <a:close/>
                  <a:moveTo>
                    <a:pt x="1851" y="11845"/>
                  </a:moveTo>
                  <a:lnTo>
                    <a:pt x="2348" y="12771"/>
                  </a:lnTo>
                  <a:cubicBezTo>
                    <a:pt x="2269" y="12875"/>
                    <a:pt x="2192" y="12981"/>
                    <a:pt x="2118" y="13087"/>
                  </a:cubicBezTo>
                  <a:cubicBezTo>
                    <a:pt x="2116" y="13070"/>
                    <a:pt x="2114" y="13054"/>
                    <a:pt x="2115" y="13040"/>
                  </a:cubicBezTo>
                  <a:cubicBezTo>
                    <a:pt x="2119" y="12972"/>
                    <a:pt x="2164" y="12850"/>
                    <a:pt x="2178" y="12775"/>
                  </a:cubicBezTo>
                  <a:cubicBezTo>
                    <a:pt x="2192" y="12700"/>
                    <a:pt x="2144" y="12687"/>
                    <a:pt x="2111" y="12627"/>
                  </a:cubicBezTo>
                  <a:cubicBezTo>
                    <a:pt x="2079" y="12566"/>
                    <a:pt x="2033" y="12507"/>
                    <a:pt x="2005" y="12481"/>
                  </a:cubicBezTo>
                  <a:cubicBezTo>
                    <a:pt x="1978" y="12454"/>
                    <a:pt x="1935" y="12452"/>
                    <a:pt x="1872" y="12410"/>
                  </a:cubicBezTo>
                  <a:cubicBezTo>
                    <a:pt x="1809" y="12369"/>
                    <a:pt x="1844" y="12333"/>
                    <a:pt x="1827" y="12300"/>
                  </a:cubicBezTo>
                  <a:cubicBezTo>
                    <a:pt x="1815" y="12279"/>
                    <a:pt x="1754" y="12251"/>
                    <a:pt x="1697" y="12227"/>
                  </a:cubicBezTo>
                  <a:cubicBezTo>
                    <a:pt x="1746" y="12099"/>
                    <a:pt x="1797" y="11971"/>
                    <a:pt x="1851" y="11845"/>
                  </a:cubicBezTo>
                  <a:close/>
                  <a:moveTo>
                    <a:pt x="16965" y="11889"/>
                  </a:moveTo>
                  <a:cubicBezTo>
                    <a:pt x="16972" y="11891"/>
                    <a:pt x="16976" y="11895"/>
                    <a:pt x="16978" y="11905"/>
                  </a:cubicBezTo>
                  <a:cubicBezTo>
                    <a:pt x="16983" y="11950"/>
                    <a:pt x="16998" y="12009"/>
                    <a:pt x="16953" y="12096"/>
                  </a:cubicBezTo>
                  <a:cubicBezTo>
                    <a:pt x="16908" y="12182"/>
                    <a:pt x="16924" y="12211"/>
                    <a:pt x="16916" y="12264"/>
                  </a:cubicBezTo>
                  <a:cubicBezTo>
                    <a:pt x="16908" y="12318"/>
                    <a:pt x="16838" y="12391"/>
                    <a:pt x="16791" y="12439"/>
                  </a:cubicBezTo>
                  <a:cubicBezTo>
                    <a:pt x="16748" y="12485"/>
                    <a:pt x="16785" y="12505"/>
                    <a:pt x="16773" y="12558"/>
                  </a:cubicBezTo>
                  <a:lnTo>
                    <a:pt x="16608" y="12250"/>
                  </a:lnTo>
                  <a:cubicBezTo>
                    <a:pt x="16698" y="12138"/>
                    <a:pt x="16784" y="12027"/>
                    <a:pt x="16867" y="11917"/>
                  </a:cubicBezTo>
                  <a:cubicBezTo>
                    <a:pt x="16904" y="11906"/>
                    <a:pt x="16945" y="11884"/>
                    <a:pt x="16965" y="11889"/>
                  </a:cubicBezTo>
                  <a:close/>
                  <a:moveTo>
                    <a:pt x="11094" y="11972"/>
                  </a:moveTo>
                  <a:cubicBezTo>
                    <a:pt x="11221" y="11972"/>
                    <a:pt x="11356" y="12053"/>
                    <a:pt x="11395" y="12126"/>
                  </a:cubicBezTo>
                  <a:cubicBezTo>
                    <a:pt x="11434" y="12199"/>
                    <a:pt x="11394" y="12293"/>
                    <a:pt x="11345" y="12372"/>
                  </a:cubicBezTo>
                  <a:cubicBezTo>
                    <a:pt x="11297" y="12451"/>
                    <a:pt x="11310" y="12443"/>
                    <a:pt x="11406" y="12451"/>
                  </a:cubicBezTo>
                  <a:cubicBezTo>
                    <a:pt x="11501" y="12460"/>
                    <a:pt x="11622" y="12482"/>
                    <a:pt x="11613" y="12566"/>
                  </a:cubicBezTo>
                  <a:cubicBezTo>
                    <a:pt x="11603" y="12649"/>
                    <a:pt x="11583" y="12749"/>
                    <a:pt x="11724" y="12739"/>
                  </a:cubicBezTo>
                  <a:cubicBezTo>
                    <a:pt x="11864" y="12730"/>
                    <a:pt x="12038" y="12682"/>
                    <a:pt x="12192" y="12664"/>
                  </a:cubicBezTo>
                  <a:cubicBezTo>
                    <a:pt x="12346" y="12646"/>
                    <a:pt x="12522" y="12566"/>
                    <a:pt x="12618" y="12575"/>
                  </a:cubicBezTo>
                  <a:cubicBezTo>
                    <a:pt x="12654" y="12578"/>
                    <a:pt x="12682" y="12584"/>
                    <a:pt x="12709" y="12588"/>
                  </a:cubicBezTo>
                  <a:cubicBezTo>
                    <a:pt x="12416" y="12790"/>
                    <a:pt x="12107" y="12993"/>
                    <a:pt x="11781" y="13196"/>
                  </a:cubicBezTo>
                  <a:cubicBezTo>
                    <a:pt x="11646" y="13279"/>
                    <a:pt x="11507" y="13363"/>
                    <a:pt x="11366" y="13446"/>
                  </a:cubicBezTo>
                  <a:lnTo>
                    <a:pt x="10691" y="12186"/>
                  </a:lnTo>
                  <a:cubicBezTo>
                    <a:pt x="10693" y="12184"/>
                    <a:pt x="10695" y="12183"/>
                    <a:pt x="10697" y="12181"/>
                  </a:cubicBezTo>
                  <a:cubicBezTo>
                    <a:pt x="10763" y="12101"/>
                    <a:pt x="10802" y="12037"/>
                    <a:pt x="10802" y="12037"/>
                  </a:cubicBezTo>
                  <a:cubicBezTo>
                    <a:pt x="10802" y="12037"/>
                    <a:pt x="10967" y="11973"/>
                    <a:pt x="11094" y="11972"/>
                  </a:cubicBezTo>
                  <a:close/>
                  <a:moveTo>
                    <a:pt x="13443" y="12057"/>
                  </a:moveTo>
                  <a:lnTo>
                    <a:pt x="13447" y="12065"/>
                  </a:lnTo>
                  <a:cubicBezTo>
                    <a:pt x="13384" y="12113"/>
                    <a:pt x="13320" y="12160"/>
                    <a:pt x="13255" y="12207"/>
                  </a:cubicBezTo>
                  <a:cubicBezTo>
                    <a:pt x="13296" y="12171"/>
                    <a:pt x="13330" y="12143"/>
                    <a:pt x="13346" y="12130"/>
                  </a:cubicBezTo>
                  <a:cubicBezTo>
                    <a:pt x="13365" y="12116"/>
                    <a:pt x="13401" y="12089"/>
                    <a:pt x="13443" y="12057"/>
                  </a:cubicBezTo>
                  <a:close/>
                  <a:moveTo>
                    <a:pt x="10390" y="12355"/>
                  </a:moveTo>
                  <a:lnTo>
                    <a:pt x="11074" y="13630"/>
                  </a:lnTo>
                  <a:cubicBezTo>
                    <a:pt x="10438" y="13997"/>
                    <a:pt x="9744" y="14363"/>
                    <a:pt x="8987" y="14723"/>
                  </a:cubicBezTo>
                  <a:cubicBezTo>
                    <a:pt x="8987" y="14723"/>
                    <a:pt x="8245" y="13340"/>
                    <a:pt x="8245" y="13340"/>
                  </a:cubicBezTo>
                  <a:cubicBezTo>
                    <a:pt x="8313" y="13305"/>
                    <a:pt x="8380" y="13271"/>
                    <a:pt x="8447" y="13235"/>
                  </a:cubicBezTo>
                  <a:cubicBezTo>
                    <a:pt x="8574" y="13218"/>
                    <a:pt x="8632" y="13182"/>
                    <a:pt x="8817" y="13039"/>
                  </a:cubicBezTo>
                  <a:cubicBezTo>
                    <a:pt x="9088" y="12894"/>
                    <a:pt x="9352" y="12748"/>
                    <a:pt x="9610" y="12603"/>
                  </a:cubicBezTo>
                  <a:cubicBezTo>
                    <a:pt x="9624" y="12605"/>
                    <a:pt x="9623" y="12605"/>
                    <a:pt x="9623" y="12605"/>
                  </a:cubicBezTo>
                  <a:lnTo>
                    <a:pt x="9702" y="12551"/>
                  </a:lnTo>
                  <a:cubicBezTo>
                    <a:pt x="9727" y="12537"/>
                    <a:pt x="9751" y="12524"/>
                    <a:pt x="9775" y="12510"/>
                  </a:cubicBezTo>
                  <a:cubicBezTo>
                    <a:pt x="9787" y="12520"/>
                    <a:pt x="9827" y="12542"/>
                    <a:pt x="9940" y="12516"/>
                  </a:cubicBezTo>
                  <a:cubicBezTo>
                    <a:pt x="10086" y="12484"/>
                    <a:pt x="10235" y="12420"/>
                    <a:pt x="10383" y="12357"/>
                  </a:cubicBezTo>
                  <a:cubicBezTo>
                    <a:pt x="10385" y="12356"/>
                    <a:pt x="10387" y="12356"/>
                    <a:pt x="10390" y="12355"/>
                  </a:cubicBezTo>
                  <a:close/>
                  <a:moveTo>
                    <a:pt x="13635" y="12355"/>
                  </a:moveTo>
                  <a:cubicBezTo>
                    <a:pt x="13635" y="12355"/>
                    <a:pt x="14492" y="13953"/>
                    <a:pt x="14492" y="13953"/>
                  </a:cubicBezTo>
                  <a:cubicBezTo>
                    <a:pt x="14091" y="14299"/>
                    <a:pt x="13648" y="14646"/>
                    <a:pt x="13161" y="14989"/>
                  </a:cubicBezTo>
                  <a:cubicBezTo>
                    <a:pt x="13091" y="14964"/>
                    <a:pt x="12947" y="14922"/>
                    <a:pt x="12870" y="14912"/>
                  </a:cubicBezTo>
                  <a:cubicBezTo>
                    <a:pt x="12792" y="14902"/>
                    <a:pt x="12589" y="14931"/>
                    <a:pt x="12482" y="14968"/>
                  </a:cubicBezTo>
                  <a:cubicBezTo>
                    <a:pt x="12415" y="14992"/>
                    <a:pt x="12338" y="15039"/>
                    <a:pt x="12275" y="15074"/>
                  </a:cubicBezTo>
                  <a:lnTo>
                    <a:pt x="11559" y="13740"/>
                  </a:lnTo>
                  <a:cubicBezTo>
                    <a:pt x="11699" y="13656"/>
                    <a:pt x="11838" y="13571"/>
                    <a:pt x="11973" y="13488"/>
                  </a:cubicBezTo>
                  <a:cubicBezTo>
                    <a:pt x="12584" y="13109"/>
                    <a:pt x="13134" y="12729"/>
                    <a:pt x="13635" y="12355"/>
                  </a:cubicBezTo>
                  <a:close/>
                  <a:moveTo>
                    <a:pt x="16380" y="12567"/>
                  </a:moveTo>
                  <a:lnTo>
                    <a:pt x="16629" y="13031"/>
                  </a:lnTo>
                  <a:cubicBezTo>
                    <a:pt x="16617" y="13046"/>
                    <a:pt x="16605" y="13063"/>
                    <a:pt x="16592" y="13080"/>
                  </a:cubicBezTo>
                  <a:cubicBezTo>
                    <a:pt x="16530" y="13168"/>
                    <a:pt x="16492" y="13200"/>
                    <a:pt x="16492" y="13200"/>
                  </a:cubicBezTo>
                  <a:lnTo>
                    <a:pt x="16611" y="13253"/>
                  </a:lnTo>
                  <a:cubicBezTo>
                    <a:pt x="16611" y="13253"/>
                    <a:pt x="16537" y="13319"/>
                    <a:pt x="16487" y="13428"/>
                  </a:cubicBezTo>
                  <a:cubicBezTo>
                    <a:pt x="16436" y="13537"/>
                    <a:pt x="16349" y="13746"/>
                    <a:pt x="16349" y="13746"/>
                  </a:cubicBezTo>
                  <a:lnTo>
                    <a:pt x="16271" y="13941"/>
                  </a:lnTo>
                  <a:cubicBezTo>
                    <a:pt x="16271" y="13941"/>
                    <a:pt x="15991" y="14300"/>
                    <a:pt x="15919" y="14335"/>
                  </a:cubicBezTo>
                  <a:cubicBezTo>
                    <a:pt x="15847" y="14371"/>
                    <a:pt x="15820" y="14388"/>
                    <a:pt x="15746" y="14453"/>
                  </a:cubicBezTo>
                  <a:cubicBezTo>
                    <a:pt x="15672" y="14519"/>
                    <a:pt x="15556" y="14708"/>
                    <a:pt x="15554" y="14739"/>
                  </a:cubicBezTo>
                  <a:cubicBezTo>
                    <a:pt x="15552" y="14769"/>
                    <a:pt x="15742" y="14581"/>
                    <a:pt x="15900" y="14502"/>
                  </a:cubicBezTo>
                  <a:cubicBezTo>
                    <a:pt x="16058" y="14424"/>
                    <a:pt x="16257" y="14320"/>
                    <a:pt x="16308" y="14347"/>
                  </a:cubicBezTo>
                  <a:cubicBezTo>
                    <a:pt x="16359" y="14374"/>
                    <a:pt x="16456" y="14353"/>
                    <a:pt x="16396" y="14410"/>
                  </a:cubicBezTo>
                  <a:cubicBezTo>
                    <a:pt x="16335" y="14467"/>
                    <a:pt x="16175" y="14507"/>
                    <a:pt x="16195" y="14544"/>
                  </a:cubicBezTo>
                  <a:cubicBezTo>
                    <a:pt x="16215" y="14580"/>
                    <a:pt x="16302" y="14575"/>
                    <a:pt x="16272" y="14622"/>
                  </a:cubicBezTo>
                  <a:cubicBezTo>
                    <a:pt x="16243" y="14669"/>
                    <a:pt x="16244" y="14670"/>
                    <a:pt x="16244" y="14670"/>
                  </a:cubicBezTo>
                  <a:lnTo>
                    <a:pt x="16822" y="14309"/>
                  </a:lnTo>
                  <a:cubicBezTo>
                    <a:pt x="16516" y="14757"/>
                    <a:pt x="16164" y="15206"/>
                    <a:pt x="15758" y="15646"/>
                  </a:cubicBezTo>
                  <a:lnTo>
                    <a:pt x="15433" y="15040"/>
                  </a:lnTo>
                  <a:cubicBezTo>
                    <a:pt x="15495" y="14997"/>
                    <a:pt x="15528" y="14936"/>
                    <a:pt x="15503" y="14915"/>
                  </a:cubicBezTo>
                  <a:cubicBezTo>
                    <a:pt x="15470" y="14887"/>
                    <a:pt x="15389" y="14840"/>
                    <a:pt x="15327" y="14792"/>
                  </a:cubicBezTo>
                  <a:cubicBezTo>
                    <a:pt x="15313" y="14781"/>
                    <a:pt x="15298" y="14770"/>
                    <a:pt x="15283" y="14760"/>
                  </a:cubicBezTo>
                  <a:lnTo>
                    <a:pt x="15228" y="14658"/>
                  </a:lnTo>
                  <a:cubicBezTo>
                    <a:pt x="15285" y="14623"/>
                    <a:pt x="15390" y="14565"/>
                    <a:pt x="15418" y="14520"/>
                  </a:cubicBezTo>
                  <a:cubicBezTo>
                    <a:pt x="15447" y="14472"/>
                    <a:pt x="15455" y="14419"/>
                    <a:pt x="15352" y="14464"/>
                  </a:cubicBezTo>
                  <a:cubicBezTo>
                    <a:pt x="15279" y="14496"/>
                    <a:pt x="15222" y="14522"/>
                    <a:pt x="15172" y="14553"/>
                  </a:cubicBezTo>
                  <a:lnTo>
                    <a:pt x="14912" y="14067"/>
                  </a:lnTo>
                  <a:cubicBezTo>
                    <a:pt x="15480" y="13561"/>
                    <a:pt x="15965" y="13056"/>
                    <a:pt x="16380" y="12567"/>
                  </a:cubicBezTo>
                  <a:close/>
                  <a:moveTo>
                    <a:pt x="19060" y="12737"/>
                  </a:moveTo>
                  <a:lnTo>
                    <a:pt x="19116" y="12843"/>
                  </a:lnTo>
                  <a:lnTo>
                    <a:pt x="19119" y="12840"/>
                  </a:lnTo>
                  <a:cubicBezTo>
                    <a:pt x="19090" y="12975"/>
                    <a:pt x="19061" y="13111"/>
                    <a:pt x="19028" y="13245"/>
                  </a:cubicBezTo>
                  <a:cubicBezTo>
                    <a:pt x="18846" y="13974"/>
                    <a:pt x="18589" y="14681"/>
                    <a:pt x="18262" y="15353"/>
                  </a:cubicBezTo>
                  <a:lnTo>
                    <a:pt x="17476" y="13886"/>
                  </a:lnTo>
                  <a:cubicBezTo>
                    <a:pt x="17479" y="13880"/>
                    <a:pt x="17481" y="13876"/>
                    <a:pt x="17484" y="13871"/>
                  </a:cubicBezTo>
                  <a:lnTo>
                    <a:pt x="18799" y="13048"/>
                  </a:lnTo>
                  <a:cubicBezTo>
                    <a:pt x="18799" y="13048"/>
                    <a:pt x="18921" y="12867"/>
                    <a:pt x="19004" y="12786"/>
                  </a:cubicBezTo>
                  <a:cubicBezTo>
                    <a:pt x="19018" y="12772"/>
                    <a:pt x="19037" y="12755"/>
                    <a:pt x="19060" y="12737"/>
                  </a:cubicBezTo>
                  <a:close/>
                  <a:moveTo>
                    <a:pt x="4896" y="12864"/>
                  </a:moveTo>
                  <a:lnTo>
                    <a:pt x="5200" y="13433"/>
                  </a:lnTo>
                  <a:lnTo>
                    <a:pt x="3605" y="14424"/>
                  </a:lnTo>
                  <a:cubicBezTo>
                    <a:pt x="3605" y="14424"/>
                    <a:pt x="3433" y="14103"/>
                    <a:pt x="3433" y="14103"/>
                  </a:cubicBezTo>
                  <a:cubicBezTo>
                    <a:pt x="3928" y="13669"/>
                    <a:pt x="4416" y="13256"/>
                    <a:pt x="4896" y="12864"/>
                  </a:cubicBezTo>
                  <a:close/>
                  <a:moveTo>
                    <a:pt x="6741" y="12864"/>
                  </a:moveTo>
                  <a:cubicBezTo>
                    <a:pt x="6673" y="12934"/>
                    <a:pt x="6613" y="13000"/>
                    <a:pt x="6580" y="13042"/>
                  </a:cubicBezTo>
                  <a:cubicBezTo>
                    <a:pt x="6504" y="13138"/>
                    <a:pt x="6436" y="13248"/>
                    <a:pt x="6405" y="13326"/>
                  </a:cubicBezTo>
                  <a:cubicBezTo>
                    <a:pt x="6374" y="13403"/>
                    <a:pt x="6287" y="13447"/>
                    <a:pt x="6325" y="13482"/>
                  </a:cubicBezTo>
                  <a:cubicBezTo>
                    <a:pt x="6362" y="13518"/>
                    <a:pt x="6438" y="13558"/>
                    <a:pt x="6401" y="13659"/>
                  </a:cubicBezTo>
                  <a:cubicBezTo>
                    <a:pt x="6367" y="13752"/>
                    <a:pt x="6327" y="13832"/>
                    <a:pt x="6359" y="13859"/>
                  </a:cubicBezTo>
                  <a:cubicBezTo>
                    <a:pt x="6214" y="13927"/>
                    <a:pt x="6068" y="13997"/>
                    <a:pt x="5919" y="14065"/>
                  </a:cubicBezTo>
                  <a:lnTo>
                    <a:pt x="5642" y="13547"/>
                  </a:lnTo>
                  <a:cubicBezTo>
                    <a:pt x="5642" y="13547"/>
                    <a:pt x="6741" y="12864"/>
                    <a:pt x="6741" y="12864"/>
                  </a:cubicBezTo>
                  <a:close/>
                  <a:moveTo>
                    <a:pt x="2533" y="13076"/>
                  </a:moveTo>
                  <a:lnTo>
                    <a:pt x="3024" y="13992"/>
                  </a:lnTo>
                  <a:cubicBezTo>
                    <a:pt x="2870" y="14128"/>
                    <a:pt x="2715" y="14266"/>
                    <a:pt x="2560" y="14407"/>
                  </a:cubicBezTo>
                  <a:cubicBezTo>
                    <a:pt x="2540" y="14348"/>
                    <a:pt x="2502" y="14253"/>
                    <a:pt x="2480" y="14188"/>
                  </a:cubicBezTo>
                  <a:cubicBezTo>
                    <a:pt x="2455" y="14116"/>
                    <a:pt x="2418" y="14073"/>
                    <a:pt x="2397" y="13984"/>
                  </a:cubicBezTo>
                  <a:cubicBezTo>
                    <a:pt x="2377" y="13894"/>
                    <a:pt x="2283" y="13646"/>
                    <a:pt x="2265" y="13562"/>
                  </a:cubicBezTo>
                  <a:cubicBezTo>
                    <a:pt x="2259" y="13533"/>
                    <a:pt x="2255" y="13505"/>
                    <a:pt x="2249" y="13478"/>
                  </a:cubicBezTo>
                  <a:cubicBezTo>
                    <a:pt x="2339" y="13344"/>
                    <a:pt x="2434" y="13210"/>
                    <a:pt x="2533" y="13076"/>
                  </a:cubicBezTo>
                  <a:close/>
                  <a:moveTo>
                    <a:pt x="7976" y="13458"/>
                  </a:moveTo>
                  <a:cubicBezTo>
                    <a:pt x="7976" y="13458"/>
                    <a:pt x="8712" y="14830"/>
                    <a:pt x="8712" y="14830"/>
                  </a:cubicBezTo>
                  <a:cubicBezTo>
                    <a:pt x="8596" y="14884"/>
                    <a:pt x="8478" y="14937"/>
                    <a:pt x="8359" y="14991"/>
                  </a:cubicBezTo>
                  <a:cubicBezTo>
                    <a:pt x="8254" y="15037"/>
                    <a:pt x="7631" y="15317"/>
                    <a:pt x="6787" y="15614"/>
                  </a:cubicBezTo>
                  <a:lnTo>
                    <a:pt x="6115" y="14362"/>
                  </a:lnTo>
                  <a:cubicBezTo>
                    <a:pt x="6764" y="14063"/>
                    <a:pt x="7384" y="13761"/>
                    <a:pt x="7976" y="13458"/>
                  </a:cubicBezTo>
                  <a:close/>
                  <a:moveTo>
                    <a:pt x="5384" y="13713"/>
                  </a:moveTo>
                  <a:lnTo>
                    <a:pt x="5641" y="14192"/>
                  </a:lnTo>
                  <a:cubicBezTo>
                    <a:pt x="5085" y="14443"/>
                    <a:pt x="4509" y="14692"/>
                    <a:pt x="3912" y="14936"/>
                  </a:cubicBezTo>
                  <a:lnTo>
                    <a:pt x="3788" y="14704"/>
                  </a:lnTo>
                  <a:cubicBezTo>
                    <a:pt x="3788" y="14704"/>
                    <a:pt x="5384" y="13713"/>
                    <a:pt x="5384" y="13713"/>
                  </a:cubicBezTo>
                  <a:close/>
                  <a:moveTo>
                    <a:pt x="11238" y="13925"/>
                  </a:moveTo>
                  <a:lnTo>
                    <a:pt x="11853" y="15072"/>
                  </a:lnTo>
                  <a:cubicBezTo>
                    <a:pt x="11819" y="15076"/>
                    <a:pt x="11789" y="15079"/>
                    <a:pt x="11773" y="15074"/>
                  </a:cubicBezTo>
                  <a:cubicBezTo>
                    <a:pt x="11730" y="15062"/>
                    <a:pt x="11656" y="14991"/>
                    <a:pt x="11619" y="14956"/>
                  </a:cubicBezTo>
                  <a:cubicBezTo>
                    <a:pt x="11582" y="14921"/>
                    <a:pt x="11556" y="14839"/>
                    <a:pt x="11482" y="14837"/>
                  </a:cubicBezTo>
                  <a:cubicBezTo>
                    <a:pt x="11408" y="14834"/>
                    <a:pt x="11189" y="14834"/>
                    <a:pt x="11074" y="14857"/>
                  </a:cubicBezTo>
                  <a:cubicBezTo>
                    <a:pt x="10959" y="14879"/>
                    <a:pt x="10801" y="14890"/>
                    <a:pt x="10739" y="14977"/>
                  </a:cubicBezTo>
                  <a:cubicBezTo>
                    <a:pt x="10677" y="15065"/>
                    <a:pt x="10535" y="15240"/>
                    <a:pt x="10393" y="15348"/>
                  </a:cubicBezTo>
                  <a:cubicBezTo>
                    <a:pt x="10250" y="15455"/>
                    <a:pt x="9755" y="15754"/>
                    <a:pt x="9659" y="15813"/>
                  </a:cubicBezTo>
                  <a:cubicBezTo>
                    <a:pt x="9642" y="15824"/>
                    <a:pt x="9622" y="15837"/>
                    <a:pt x="9599" y="15852"/>
                  </a:cubicBezTo>
                  <a:lnTo>
                    <a:pt x="9152" y="15021"/>
                  </a:lnTo>
                  <a:cubicBezTo>
                    <a:pt x="9908" y="14661"/>
                    <a:pt x="10601" y="14294"/>
                    <a:pt x="11238" y="13925"/>
                  </a:cubicBezTo>
                  <a:close/>
                  <a:moveTo>
                    <a:pt x="17283" y="14223"/>
                  </a:moveTo>
                  <a:lnTo>
                    <a:pt x="18089" y="15724"/>
                  </a:lnTo>
                  <a:cubicBezTo>
                    <a:pt x="17734" y="16388"/>
                    <a:pt x="17307" y="17012"/>
                    <a:pt x="16812" y="17582"/>
                  </a:cubicBezTo>
                  <a:lnTo>
                    <a:pt x="15937" y="15951"/>
                  </a:lnTo>
                  <a:cubicBezTo>
                    <a:pt x="16467" y="15385"/>
                    <a:pt x="16911" y="14801"/>
                    <a:pt x="17283" y="14223"/>
                  </a:cubicBezTo>
                  <a:close/>
                  <a:moveTo>
                    <a:pt x="14642" y="14265"/>
                  </a:moveTo>
                  <a:lnTo>
                    <a:pt x="14766" y="14496"/>
                  </a:lnTo>
                  <a:cubicBezTo>
                    <a:pt x="14705" y="14502"/>
                    <a:pt x="14541" y="14537"/>
                    <a:pt x="14533" y="14587"/>
                  </a:cubicBezTo>
                  <a:cubicBezTo>
                    <a:pt x="14526" y="14641"/>
                    <a:pt x="14589" y="14659"/>
                    <a:pt x="14531" y="14686"/>
                  </a:cubicBezTo>
                  <a:cubicBezTo>
                    <a:pt x="14472" y="14712"/>
                    <a:pt x="14368" y="14720"/>
                    <a:pt x="14325" y="14776"/>
                  </a:cubicBezTo>
                  <a:cubicBezTo>
                    <a:pt x="14282" y="14832"/>
                    <a:pt x="14245" y="14864"/>
                    <a:pt x="14315" y="14859"/>
                  </a:cubicBezTo>
                  <a:cubicBezTo>
                    <a:pt x="14385" y="14855"/>
                    <a:pt x="14465" y="14834"/>
                    <a:pt x="14536" y="14829"/>
                  </a:cubicBezTo>
                  <a:cubicBezTo>
                    <a:pt x="14606" y="14824"/>
                    <a:pt x="14629" y="14868"/>
                    <a:pt x="14723" y="14839"/>
                  </a:cubicBezTo>
                  <a:cubicBezTo>
                    <a:pt x="14817" y="14811"/>
                    <a:pt x="14833" y="14809"/>
                    <a:pt x="14888" y="14843"/>
                  </a:cubicBezTo>
                  <a:cubicBezTo>
                    <a:pt x="14915" y="14861"/>
                    <a:pt x="14951" y="14875"/>
                    <a:pt x="14979" y="14895"/>
                  </a:cubicBezTo>
                  <a:lnTo>
                    <a:pt x="15035" y="14999"/>
                  </a:lnTo>
                  <a:cubicBezTo>
                    <a:pt x="15042" y="15056"/>
                    <a:pt x="15066" y="15074"/>
                    <a:pt x="15098" y="15133"/>
                  </a:cubicBezTo>
                  <a:cubicBezTo>
                    <a:pt x="15124" y="15183"/>
                    <a:pt x="15121" y="15233"/>
                    <a:pt x="15172" y="15252"/>
                  </a:cubicBezTo>
                  <a:lnTo>
                    <a:pt x="15505" y="15873"/>
                  </a:lnTo>
                  <a:cubicBezTo>
                    <a:pt x="14951" y="16439"/>
                    <a:pt x="14304" y="16986"/>
                    <a:pt x="13552" y="17489"/>
                  </a:cubicBezTo>
                  <a:lnTo>
                    <a:pt x="13058" y="16567"/>
                  </a:lnTo>
                  <a:cubicBezTo>
                    <a:pt x="13071" y="16555"/>
                    <a:pt x="13085" y="16542"/>
                    <a:pt x="13101" y="16528"/>
                  </a:cubicBezTo>
                  <a:cubicBezTo>
                    <a:pt x="13263" y="16389"/>
                    <a:pt x="13300" y="16288"/>
                    <a:pt x="13436" y="16203"/>
                  </a:cubicBezTo>
                  <a:cubicBezTo>
                    <a:pt x="13572" y="16119"/>
                    <a:pt x="13695" y="16043"/>
                    <a:pt x="13755" y="16053"/>
                  </a:cubicBezTo>
                  <a:cubicBezTo>
                    <a:pt x="13816" y="16065"/>
                    <a:pt x="13874" y="16106"/>
                    <a:pt x="13782" y="16173"/>
                  </a:cubicBezTo>
                  <a:lnTo>
                    <a:pt x="14198" y="15896"/>
                  </a:lnTo>
                  <a:cubicBezTo>
                    <a:pt x="14198" y="15896"/>
                    <a:pt x="14067" y="15821"/>
                    <a:pt x="14034" y="15793"/>
                  </a:cubicBezTo>
                  <a:cubicBezTo>
                    <a:pt x="14001" y="15765"/>
                    <a:pt x="13973" y="15783"/>
                    <a:pt x="14025" y="15711"/>
                  </a:cubicBezTo>
                  <a:cubicBezTo>
                    <a:pt x="14078" y="15639"/>
                    <a:pt x="14199" y="15525"/>
                    <a:pt x="14230" y="15447"/>
                  </a:cubicBezTo>
                  <a:cubicBezTo>
                    <a:pt x="14261" y="15369"/>
                    <a:pt x="14353" y="15235"/>
                    <a:pt x="14259" y="15264"/>
                  </a:cubicBezTo>
                  <a:cubicBezTo>
                    <a:pt x="14166" y="15293"/>
                    <a:pt x="13962" y="15390"/>
                    <a:pt x="13962" y="15390"/>
                  </a:cubicBezTo>
                  <a:cubicBezTo>
                    <a:pt x="13962" y="15390"/>
                    <a:pt x="14085" y="15246"/>
                    <a:pt x="14137" y="15174"/>
                  </a:cubicBezTo>
                  <a:cubicBezTo>
                    <a:pt x="14190" y="15102"/>
                    <a:pt x="14192" y="15071"/>
                    <a:pt x="14084" y="15109"/>
                  </a:cubicBezTo>
                  <a:cubicBezTo>
                    <a:pt x="13977" y="15146"/>
                    <a:pt x="13873" y="15153"/>
                    <a:pt x="13822" y="15126"/>
                  </a:cubicBezTo>
                  <a:cubicBezTo>
                    <a:pt x="13771" y="15099"/>
                    <a:pt x="13844" y="15034"/>
                    <a:pt x="13831" y="14975"/>
                  </a:cubicBezTo>
                  <a:cubicBezTo>
                    <a:pt x="13827" y="14961"/>
                    <a:pt x="13820" y="14947"/>
                    <a:pt x="13811" y="14932"/>
                  </a:cubicBezTo>
                  <a:cubicBezTo>
                    <a:pt x="14105" y="14711"/>
                    <a:pt x="14381" y="14488"/>
                    <a:pt x="14642" y="14265"/>
                  </a:cubicBezTo>
                  <a:close/>
                  <a:moveTo>
                    <a:pt x="3192" y="14307"/>
                  </a:moveTo>
                  <a:lnTo>
                    <a:pt x="3337" y="14578"/>
                  </a:lnTo>
                  <a:lnTo>
                    <a:pt x="2604" y="15033"/>
                  </a:lnTo>
                  <a:cubicBezTo>
                    <a:pt x="2605" y="15022"/>
                    <a:pt x="2610" y="15007"/>
                    <a:pt x="2620" y="14988"/>
                  </a:cubicBezTo>
                  <a:cubicBezTo>
                    <a:pt x="2656" y="14922"/>
                    <a:pt x="2724" y="14803"/>
                    <a:pt x="2714" y="14737"/>
                  </a:cubicBezTo>
                  <a:cubicBezTo>
                    <a:pt x="2874" y="14592"/>
                    <a:pt x="3034" y="14448"/>
                    <a:pt x="3192" y="14307"/>
                  </a:cubicBezTo>
                  <a:close/>
                  <a:moveTo>
                    <a:pt x="5792" y="14520"/>
                  </a:moveTo>
                  <a:lnTo>
                    <a:pt x="6448" y="15742"/>
                  </a:lnTo>
                  <a:cubicBezTo>
                    <a:pt x="6349" y="15775"/>
                    <a:pt x="6247" y="15809"/>
                    <a:pt x="6143" y="15841"/>
                  </a:cubicBezTo>
                  <a:cubicBezTo>
                    <a:pt x="5653" y="15997"/>
                    <a:pt x="5119" y="16141"/>
                    <a:pt x="4590" y="16246"/>
                  </a:cubicBezTo>
                  <a:lnTo>
                    <a:pt x="4064" y="15265"/>
                  </a:lnTo>
                  <a:cubicBezTo>
                    <a:pt x="4661" y="15021"/>
                    <a:pt x="5237" y="14771"/>
                    <a:pt x="5792" y="14520"/>
                  </a:cubicBezTo>
                  <a:close/>
                  <a:moveTo>
                    <a:pt x="3475" y="14902"/>
                  </a:moveTo>
                  <a:lnTo>
                    <a:pt x="3572" y="15082"/>
                  </a:lnTo>
                  <a:cubicBezTo>
                    <a:pt x="3315" y="15186"/>
                    <a:pt x="3053" y="15288"/>
                    <a:pt x="2788" y="15390"/>
                  </a:cubicBezTo>
                  <a:cubicBezTo>
                    <a:pt x="2775" y="15382"/>
                    <a:pt x="2766" y="15370"/>
                    <a:pt x="2762" y="15345"/>
                  </a:cubicBezTo>
                  <a:cubicBezTo>
                    <a:pt x="2762" y="15345"/>
                    <a:pt x="3475" y="14902"/>
                    <a:pt x="3475" y="14902"/>
                  </a:cubicBezTo>
                  <a:close/>
                  <a:moveTo>
                    <a:pt x="8866" y="15157"/>
                  </a:moveTo>
                  <a:lnTo>
                    <a:pt x="9347" y="16053"/>
                  </a:lnTo>
                  <a:cubicBezTo>
                    <a:pt x="9336" y="16068"/>
                    <a:pt x="9328" y="16082"/>
                    <a:pt x="9324" y="16095"/>
                  </a:cubicBezTo>
                  <a:cubicBezTo>
                    <a:pt x="9297" y="16179"/>
                    <a:pt x="9227" y="16388"/>
                    <a:pt x="9139" y="16462"/>
                  </a:cubicBezTo>
                  <a:cubicBezTo>
                    <a:pt x="9051" y="16536"/>
                    <a:pt x="8845" y="16626"/>
                    <a:pt x="8749" y="16685"/>
                  </a:cubicBezTo>
                  <a:cubicBezTo>
                    <a:pt x="8654" y="16744"/>
                    <a:pt x="8481" y="16794"/>
                    <a:pt x="8477" y="16855"/>
                  </a:cubicBezTo>
                  <a:cubicBezTo>
                    <a:pt x="8473" y="16916"/>
                    <a:pt x="8477" y="16990"/>
                    <a:pt x="8401" y="17018"/>
                  </a:cubicBezTo>
                  <a:cubicBezTo>
                    <a:pt x="8325" y="17046"/>
                    <a:pt x="8165" y="17087"/>
                    <a:pt x="8105" y="17144"/>
                  </a:cubicBezTo>
                  <a:cubicBezTo>
                    <a:pt x="8044" y="17201"/>
                    <a:pt x="8036" y="17255"/>
                    <a:pt x="7964" y="17290"/>
                  </a:cubicBezTo>
                  <a:cubicBezTo>
                    <a:pt x="7908" y="17317"/>
                    <a:pt x="7866" y="17329"/>
                    <a:pt x="7826" y="17367"/>
                  </a:cubicBezTo>
                  <a:cubicBezTo>
                    <a:pt x="7790" y="17374"/>
                    <a:pt x="7754" y="17382"/>
                    <a:pt x="7718" y="17389"/>
                  </a:cubicBezTo>
                  <a:cubicBezTo>
                    <a:pt x="7718" y="17389"/>
                    <a:pt x="6943" y="15946"/>
                    <a:pt x="6943" y="15946"/>
                  </a:cubicBezTo>
                  <a:cubicBezTo>
                    <a:pt x="7766" y="15653"/>
                    <a:pt x="8368" y="15383"/>
                    <a:pt x="8473" y="15336"/>
                  </a:cubicBezTo>
                  <a:cubicBezTo>
                    <a:pt x="8606" y="15276"/>
                    <a:pt x="8737" y="15217"/>
                    <a:pt x="8866" y="15157"/>
                  </a:cubicBezTo>
                  <a:close/>
                  <a:moveTo>
                    <a:pt x="3736" y="15411"/>
                  </a:moveTo>
                  <a:lnTo>
                    <a:pt x="4228" y="16328"/>
                  </a:lnTo>
                  <a:cubicBezTo>
                    <a:pt x="3836" y="16391"/>
                    <a:pt x="3453" y="16428"/>
                    <a:pt x="3098" y="16426"/>
                  </a:cubicBezTo>
                  <a:cubicBezTo>
                    <a:pt x="3100" y="16421"/>
                    <a:pt x="3102" y="16416"/>
                    <a:pt x="3104" y="16410"/>
                  </a:cubicBezTo>
                  <a:cubicBezTo>
                    <a:pt x="3147" y="16288"/>
                    <a:pt x="3107" y="16189"/>
                    <a:pt x="3078" y="16134"/>
                  </a:cubicBezTo>
                  <a:cubicBezTo>
                    <a:pt x="3048" y="16080"/>
                    <a:pt x="3022" y="15927"/>
                    <a:pt x="3024" y="15853"/>
                  </a:cubicBezTo>
                  <a:cubicBezTo>
                    <a:pt x="3024" y="15803"/>
                    <a:pt x="2988" y="15753"/>
                    <a:pt x="2959" y="15718"/>
                  </a:cubicBezTo>
                  <a:cubicBezTo>
                    <a:pt x="3222" y="15616"/>
                    <a:pt x="3481" y="15514"/>
                    <a:pt x="3736" y="15411"/>
                  </a:cubicBezTo>
                  <a:close/>
                  <a:moveTo>
                    <a:pt x="6625" y="16048"/>
                  </a:moveTo>
                  <a:lnTo>
                    <a:pt x="7375" y="17445"/>
                  </a:lnTo>
                  <a:cubicBezTo>
                    <a:pt x="6716" y="17557"/>
                    <a:pt x="6020" y="17616"/>
                    <a:pt x="5321" y="17584"/>
                  </a:cubicBezTo>
                  <a:lnTo>
                    <a:pt x="4774" y="16563"/>
                  </a:lnTo>
                  <a:cubicBezTo>
                    <a:pt x="5279" y="16457"/>
                    <a:pt x="5780" y="16319"/>
                    <a:pt x="6245" y="16173"/>
                  </a:cubicBezTo>
                  <a:cubicBezTo>
                    <a:pt x="6375" y="16132"/>
                    <a:pt x="6502" y="16090"/>
                    <a:pt x="6625" y="16048"/>
                  </a:cubicBezTo>
                  <a:close/>
                  <a:moveTo>
                    <a:pt x="15684" y="16218"/>
                  </a:moveTo>
                  <a:lnTo>
                    <a:pt x="16566" y="17860"/>
                  </a:lnTo>
                  <a:cubicBezTo>
                    <a:pt x="15995" y="18473"/>
                    <a:pt x="15342" y="19016"/>
                    <a:pt x="14611" y="19471"/>
                  </a:cubicBezTo>
                  <a:lnTo>
                    <a:pt x="13728" y="17826"/>
                  </a:lnTo>
                  <a:cubicBezTo>
                    <a:pt x="14478" y="17325"/>
                    <a:pt x="15125" y="16782"/>
                    <a:pt x="15684" y="16218"/>
                  </a:cubicBezTo>
                  <a:close/>
                  <a:moveTo>
                    <a:pt x="4430" y="16642"/>
                  </a:moveTo>
                  <a:lnTo>
                    <a:pt x="4927" y="17569"/>
                  </a:lnTo>
                  <a:cubicBezTo>
                    <a:pt x="4562" y="17533"/>
                    <a:pt x="4198" y="17472"/>
                    <a:pt x="3840" y="17377"/>
                  </a:cubicBezTo>
                  <a:cubicBezTo>
                    <a:pt x="3788" y="17335"/>
                    <a:pt x="3738" y="17292"/>
                    <a:pt x="3702" y="17258"/>
                  </a:cubicBezTo>
                  <a:cubicBezTo>
                    <a:pt x="3621" y="17184"/>
                    <a:pt x="3561" y="17047"/>
                    <a:pt x="3454" y="17026"/>
                  </a:cubicBezTo>
                  <a:cubicBezTo>
                    <a:pt x="3347" y="17004"/>
                    <a:pt x="3193" y="16997"/>
                    <a:pt x="3121" y="16940"/>
                  </a:cubicBezTo>
                  <a:cubicBezTo>
                    <a:pt x="3049" y="16882"/>
                    <a:pt x="2952" y="16855"/>
                    <a:pt x="2959" y="16792"/>
                  </a:cubicBezTo>
                  <a:cubicBezTo>
                    <a:pt x="2960" y="16785"/>
                    <a:pt x="2963" y="16774"/>
                    <a:pt x="2967" y="16763"/>
                  </a:cubicBezTo>
                  <a:cubicBezTo>
                    <a:pt x="3429" y="16780"/>
                    <a:pt x="3927" y="16731"/>
                    <a:pt x="4430" y="16642"/>
                  </a:cubicBezTo>
                  <a:close/>
                  <a:moveTo>
                    <a:pt x="12804" y="16812"/>
                  </a:moveTo>
                  <a:cubicBezTo>
                    <a:pt x="12804" y="16812"/>
                    <a:pt x="13277" y="17697"/>
                    <a:pt x="13277" y="17697"/>
                  </a:cubicBezTo>
                  <a:cubicBezTo>
                    <a:pt x="13250" y="17715"/>
                    <a:pt x="13223" y="17732"/>
                    <a:pt x="13196" y="17749"/>
                  </a:cubicBezTo>
                  <a:cubicBezTo>
                    <a:pt x="12995" y="17874"/>
                    <a:pt x="12788" y="17995"/>
                    <a:pt x="12572" y="18114"/>
                  </a:cubicBezTo>
                  <a:cubicBezTo>
                    <a:pt x="12507" y="18150"/>
                    <a:pt x="11968" y="18423"/>
                    <a:pt x="11132" y="18682"/>
                  </a:cubicBezTo>
                  <a:lnTo>
                    <a:pt x="10415" y="17344"/>
                  </a:lnTo>
                  <a:cubicBezTo>
                    <a:pt x="10418" y="17345"/>
                    <a:pt x="10422" y="17344"/>
                    <a:pt x="10425" y="17344"/>
                  </a:cubicBezTo>
                  <a:cubicBezTo>
                    <a:pt x="10507" y="17362"/>
                    <a:pt x="10610" y="17453"/>
                    <a:pt x="10692" y="17470"/>
                  </a:cubicBezTo>
                  <a:cubicBezTo>
                    <a:pt x="10774" y="17487"/>
                    <a:pt x="10995" y="17458"/>
                    <a:pt x="11137" y="17419"/>
                  </a:cubicBezTo>
                  <a:cubicBezTo>
                    <a:pt x="11279" y="17379"/>
                    <a:pt x="11454" y="17299"/>
                    <a:pt x="11564" y="17299"/>
                  </a:cubicBezTo>
                  <a:cubicBezTo>
                    <a:pt x="11673" y="17300"/>
                    <a:pt x="11813" y="17221"/>
                    <a:pt x="11919" y="17214"/>
                  </a:cubicBezTo>
                  <a:cubicBezTo>
                    <a:pt x="12024" y="17207"/>
                    <a:pt x="12196" y="17189"/>
                    <a:pt x="12196" y="17189"/>
                  </a:cubicBezTo>
                  <a:cubicBezTo>
                    <a:pt x="12196" y="17189"/>
                    <a:pt x="12656" y="16893"/>
                    <a:pt x="12783" y="16824"/>
                  </a:cubicBezTo>
                  <a:cubicBezTo>
                    <a:pt x="12790" y="16820"/>
                    <a:pt x="12797" y="16816"/>
                    <a:pt x="12804" y="16812"/>
                  </a:cubicBezTo>
                  <a:close/>
                  <a:moveTo>
                    <a:pt x="10095" y="17449"/>
                  </a:moveTo>
                  <a:cubicBezTo>
                    <a:pt x="10095" y="17449"/>
                    <a:pt x="10804" y="18768"/>
                    <a:pt x="10804" y="18768"/>
                  </a:cubicBezTo>
                  <a:cubicBezTo>
                    <a:pt x="10414" y="18876"/>
                    <a:pt x="9972" y="18975"/>
                    <a:pt x="9494" y="19046"/>
                  </a:cubicBezTo>
                  <a:cubicBezTo>
                    <a:pt x="9225" y="19086"/>
                    <a:pt x="8946" y="19118"/>
                    <a:pt x="8656" y="19137"/>
                  </a:cubicBezTo>
                  <a:lnTo>
                    <a:pt x="8127" y="18152"/>
                  </a:lnTo>
                  <a:cubicBezTo>
                    <a:pt x="8135" y="18150"/>
                    <a:pt x="8143" y="18147"/>
                    <a:pt x="8150" y="18144"/>
                  </a:cubicBezTo>
                  <a:cubicBezTo>
                    <a:pt x="8299" y="18082"/>
                    <a:pt x="8758" y="17853"/>
                    <a:pt x="8926" y="17827"/>
                  </a:cubicBezTo>
                  <a:cubicBezTo>
                    <a:pt x="9093" y="17801"/>
                    <a:pt x="9776" y="17582"/>
                    <a:pt x="9883" y="17545"/>
                  </a:cubicBezTo>
                  <a:cubicBezTo>
                    <a:pt x="9926" y="17530"/>
                    <a:pt x="10007" y="17490"/>
                    <a:pt x="10095" y="17449"/>
                  </a:cubicBezTo>
                  <a:close/>
                  <a:moveTo>
                    <a:pt x="4487" y="17874"/>
                  </a:moveTo>
                  <a:cubicBezTo>
                    <a:pt x="4693" y="17904"/>
                    <a:pt x="4897" y="17926"/>
                    <a:pt x="5103" y="17940"/>
                  </a:cubicBezTo>
                  <a:lnTo>
                    <a:pt x="5569" y="18809"/>
                  </a:lnTo>
                  <a:cubicBezTo>
                    <a:pt x="5123" y="18676"/>
                    <a:pt x="4674" y="18500"/>
                    <a:pt x="4227" y="18272"/>
                  </a:cubicBezTo>
                  <a:cubicBezTo>
                    <a:pt x="4227" y="18209"/>
                    <a:pt x="4207" y="18133"/>
                    <a:pt x="4244" y="18110"/>
                  </a:cubicBezTo>
                  <a:cubicBezTo>
                    <a:pt x="4295" y="18078"/>
                    <a:pt x="4377" y="18151"/>
                    <a:pt x="4450" y="18135"/>
                  </a:cubicBezTo>
                  <a:cubicBezTo>
                    <a:pt x="4523" y="18119"/>
                    <a:pt x="4490" y="17957"/>
                    <a:pt x="4479" y="17912"/>
                  </a:cubicBezTo>
                  <a:cubicBezTo>
                    <a:pt x="4475" y="17894"/>
                    <a:pt x="4477" y="17883"/>
                    <a:pt x="4487" y="17874"/>
                  </a:cubicBezTo>
                  <a:close/>
                  <a:moveTo>
                    <a:pt x="7016" y="17874"/>
                  </a:moveTo>
                  <a:cubicBezTo>
                    <a:pt x="7003" y="17877"/>
                    <a:pt x="6989" y="17881"/>
                    <a:pt x="6977" y="17884"/>
                  </a:cubicBezTo>
                  <a:cubicBezTo>
                    <a:pt x="6934" y="17895"/>
                    <a:pt x="6880" y="17894"/>
                    <a:pt x="6825" y="17898"/>
                  </a:cubicBezTo>
                  <a:cubicBezTo>
                    <a:pt x="6889" y="17890"/>
                    <a:pt x="6953" y="17882"/>
                    <a:pt x="7016" y="17874"/>
                  </a:cubicBezTo>
                  <a:close/>
                  <a:moveTo>
                    <a:pt x="6277" y="17916"/>
                  </a:moveTo>
                  <a:cubicBezTo>
                    <a:pt x="6197" y="17937"/>
                    <a:pt x="6169" y="17954"/>
                    <a:pt x="6095" y="18020"/>
                  </a:cubicBezTo>
                  <a:cubicBezTo>
                    <a:pt x="6021" y="18085"/>
                    <a:pt x="6019" y="18116"/>
                    <a:pt x="6009" y="18063"/>
                  </a:cubicBezTo>
                  <a:cubicBezTo>
                    <a:pt x="5999" y="18012"/>
                    <a:pt x="5986" y="17953"/>
                    <a:pt x="5957" y="17932"/>
                  </a:cubicBezTo>
                  <a:cubicBezTo>
                    <a:pt x="6064" y="17929"/>
                    <a:pt x="6171" y="17923"/>
                    <a:pt x="6277" y="17916"/>
                  </a:cubicBezTo>
                  <a:close/>
                  <a:moveTo>
                    <a:pt x="6728" y="17916"/>
                  </a:moveTo>
                  <a:cubicBezTo>
                    <a:pt x="6705" y="17921"/>
                    <a:pt x="6683" y="17927"/>
                    <a:pt x="6664" y="17937"/>
                  </a:cubicBezTo>
                  <a:cubicBezTo>
                    <a:pt x="6578" y="17981"/>
                    <a:pt x="6537" y="18006"/>
                    <a:pt x="6463" y="18004"/>
                  </a:cubicBezTo>
                  <a:cubicBezTo>
                    <a:pt x="6402" y="18002"/>
                    <a:pt x="6367" y="17957"/>
                    <a:pt x="6312" y="17952"/>
                  </a:cubicBezTo>
                  <a:cubicBezTo>
                    <a:pt x="6452" y="17942"/>
                    <a:pt x="6591" y="17931"/>
                    <a:pt x="6728" y="17916"/>
                  </a:cubicBezTo>
                  <a:close/>
                  <a:moveTo>
                    <a:pt x="5523" y="17959"/>
                  </a:moveTo>
                  <a:cubicBezTo>
                    <a:pt x="5634" y="17961"/>
                    <a:pt x="5745" y="17962"/>
                    <a:pt x="5855" y="17960"/>
                  </a:cubicBezTo>
                  <a:cubicBezTo>
                    <a:pt x="5839" y="17977"/>
                    <a:pt x="5771" y="18059"/>
                    <a:pt x="5811" y="18103"/>
                  </a:cubicBezTo>
                  <a:cubicBezTo>
                    <a:pt x="5856" y="18153"/>
                    <a:pt x="5902" y="18172"/>
                    <a:pt x="5945" y="18184"/>
                  </a:cubicBezTo>
                  <a:cubicBezTo>
                    <a:pt x="5988" y="18197"/>
                    <a:pt x="5933" y="18231"/>
                    <a:pt x="6002" y="18257"/>
                  </a:cubicBezTo>
                  <a:cubicBezTo>
                    <a:pt x="6070" y="18283"/>
                    <a:pt x="6202" y="18259"/>
                    <a:pt x="6277" y="18261"/>
                  </a:cubicBezTo>
                  <a:cubicBezTo>
                    <a:pt x="6351" y="18264"/>
                    <a:pt x="6626" y="18268"/>
                    <a:pt x="6739" y="18276"/>
                  </a:cubicBezTo>
                  <a:cubicBezTo>
                    <a:pt x="6852" y="18283"/>
                    <a:pt x="7084" y="18343"/>
                    <a:pt x="7160" y="18315"/>
                  </a:cubicBezTo>
                  <a:cubicBezTo>
                    <a:pt x="7236" y="18288"/>
                    <a:pt x="7568" y="18159"/>
                    <a:pt x="7689" y="18181"/>
                  </a:cubicBezTo>
                  <a:cubicBezTo>
                    <a:pt x="7715" y="18186"/>
                    <a:pt x="7745" y="18190"/>
                    <a:pt x="7777" y="18192"/>
                  </a:cubicBezTo>
                  <a:cubicBezTo>
                    <a:pt x="7777" y="18192"/>
                    <a:pt x="8292" y="19153"/>
                    <a:pt x="8292" y="19153"/>
                  </a:cubicBezTo>
                  <a:cubicBezTo>
                    <a:pt x="7581" y="19172"/>
                    <a:pt x="6821" y="19114"/>
                    <a:pt x="6044" y="18930"/>
                  </a:cubicBezTo>
                  <a:lnTo>
                    <a:pt x="5523" y="17959"/>
                  </a:lnTo>
                  <a:close/>
                  <a:moveTo>
                    <a:pt x="13422" y="18001"/>
                  </a:moveTo>
                  <a:lnTo>
                    <a:pt x="14299" y="19636"/>
                  </a:lnTo>
                  <a:cubicBezTo>
                    <a:pt x="13592" y="20042"/>
                    <a:pt x="12857" y="20341"/>
                    <a:pt x="12111" y="20540"/>
                  </a:cubicBezTo>
                  <a:lnTo>
                    <a:pt x="11283" y="18996"/>
                  </a:lnTo>
                  <a:cubicBezTo>
                    <a:pt x="12096" y="18738"/>
                    <a:pt x="12618" y="18472"/>
                    <a:pt x="12701" y="18427"/>
                  </a:cubicBezTo>
                  <a:cubicBezTo>
                    <a:pt x="12922" y="18306"/>
                    <a:pt x="13135" y="18181"/>
                    <a:pt x="13341" y="18053"/>
                  </a:cubicBezTo>
                  <a:cubicBezTo>
                    <a:pt x="13369" y="18036"/>
                    <a:pt x="13395" y="18018"/>
                    <a:pt x="13422" y="18001"/>
                  </a:cubicBezTo>
                  <a:close/>
                  <a:moveTo>
                    <a:pt x="4204" y="18638"/>
                  </a:moveTo>
                  <a:cubicBezTo>
                    <a:pt x="4739" y="18900"/>
                    <a:pt x="5276" y="19092"/>
                    <a:pt x="5804" y="19227"/>
                  </a:cubicBezTo>
                  <a:lnTo>
                    <a:pt x="6252" y="20060"/>
                  </a:lnTo>
                  <a:cubicBezTo>
                    <a:pt x="5506" y="19734"/>
                    <a:pt x="4796" y="19307"/>
                    <a:pt x="4143" y="18781"/>
                  </a:cubicBezTo>
                  <a:cubicBezTo>
                    <a:pt x="4171" y="18731"/>
                    <a:pt x="4197" y="18676"/>
                    <a:pt x="4204" y="18638"/>
                  </a:cubicBezTo>
                  <a:close/>
                  <a:moveTo>
                    <a:pt x="10973" y="19062"/>
                  </a:moveTo>
                  <a:lnTo>
                    <a:pt x="11793" y="20591"/>
                  </a:lnTo>
                  <a:cubicBezTo>
                    <a:pt x="11052" y="20758"/>
                    <a:pt x="10302" y="20827"/>
                    <a:pt x="9559" y="20802"/>
                  </a:cubicBezTo>
                  <a:lnTo>
                    <a:pt x="8837" y="19455"/>
                  </a:lnTo>
                  <a:cubicBezTo>
                    <a:pt x="9078" y="19435"/>
                    <a:pt x="9312" y="19408"/>
                    <a:pt x="9537" y="19374"/>
                  </a:cubicBezTo>
                  <a:cubicBezTo>
                    <a:pt x="10067" y="19295"/>
                    <a:pt x="10551" y="19183"/>
                    <a:pt x="10973" y="19062"/>
                  </a:cubicBezTo>
                  <a:close/>
                  <a:moveTo>
                    <a:pt x="6233" y="19317"/>
                  </a:moveTo>
                  <a:cubicBezTo>
                    <a:pt x="7003" y="19471"/>
                    <a:pt x="7751" y="19511"/>
                    <a:pt x="8449" y="19480"/>
                  </a:cubicBezTo>
                  <a:lnTo>
                    <a:pt x="9148" y="20782"/>
                  </a:lnTo>
                  <a:cubicBezTo>
                    <a:pt x="8546" y="20735"/>
                    <a:pt x="7950" y="20625"/>
                    <a:pt x="7369" y="20458"/>
                  </a:cubicBezTo>
                  <a:cubicBezTo>
                    <a:pt x="7155" y="20396"/>
                    <a:pt x="6943" y="20327"/>
                    <a:pt x="6734" y="20250"/>
                  </a:cubicBezTo>
                  <a:lnTo>
                    <a:pt x="6233" y="19317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1549996" y="1595462"/>
              <a:ext cx="4770906" cy="477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5" extrusionOk="0">
                  <a:moveTo>
                    <a:pt x="17646" y="4729"/>
                  </a:moveTo>
                  <a:cubicBezTo>
                    <a:pt x="20257" y="9252"/>
                    <a:pt x="18707" y="15035"/>
                    <a:pt x="14185" y="17646"/>
                  </a:cubicBezTo>
                  <a:cubicBezTo>
                    <a:pt x="9662" y="20257"/>
                    <a:pt x="3879" y="18707"/>
                    <a:pt x="1268" y="14185"/>
                  </a:cubicBezTo>
                  <a:cubicBezTo>
                    <a:pt x="-1343" y="9662"/>
                    <a:pt x="207" y="3879"/>
                    <a:pt x="4729" y="1268"/>
                  </a:cubicBezTo>
                  <a:cubicBezTo>
                    <a:pt x="9252" y="-1343"/>
                    <a:pt x="15035" y="207"/>
                    <a:pt x="17646" y="4729"/>
                  </a:cubicBezTo>
                  <a:close/>
                </a:path>
              </a:pathLst>
            </a:custGeom>
            <a:gradFill>
              <a:gsLst>
                <a:gs pos="40000">
                  <a:srgbClr val="010101">
                    <a:alpha val="30000"/>
                  </a:srgbClr>
                </a:gs>
                <a:gs pos="86000">
                  <a:srgbClr val="FEFEFE">
                    <a:alpha val="0"/>
                  </a:srgb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8"/>
            <p:cNvSpPr/>
            <p:nvPr/>
          </p:nvSpPr>
          <p:spPr>
            <a:xfrm>
              <a:off x="2860375" y="1460181"/>
              <a:ext cx="2201237" cy="502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57" extrusionOk="0">
                  <a:moveTo>
                    <a:pt x="15750" y="414"/>
                  </a:moveTo>
                  <a:cubicBezTo>
                    <a:pt x="11518" y="-143"/>
                    <a:pt x="9130" y="-80"/>
                    <a:pt x="7618" y="259"/>
                  </a:cubicBezTo>
                  <a:cubicBezTo>
                    <a:pt x="6106" y="599"/>
                    <a:pt x="-283" y="3465"/>
                    <a:pt x="9" y="9736"/>
                  </a:cubicBezTo>
                  <a:cubicBezTo>
                    <a:pt x="274" y="15419"/>
                    <a:pt x="8129" y="21314"/>
                    <a:pt x="14701" y="21457"/>
                  </a:cubicBezTo>
                  <a:cubicBezTo>
                    <a:pt x="16017" y="21440"/>
                    <a:pt x="21317" y="20455"/>
                    <a:pt x="21317" y="20455"/>
                  </a:cubicBezTo>
                  <a:cubicBezTo>
                    <a:pt x="13268" y="19735"/>
                    <a:pt x="9025" y="14690"/>
                    <a:pt x="7724" y="11891"/>
                  </a:cubicBezTo>
                  <a:cubicBezTo>
                    <a:pt x="5981" y="8137"/>
                    <a:pt x="7186" y="2365"/>
                    <a:pt x="15750" y="414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9"/>
            <p:cNvSpPr/>
            <p:nvPr/>
          </p:nvSpPr>
          <p:spPr>
            <a:xfrm>
              <a:off x="1981100" y="1546952"/>
              <a:ext cx="2072938" cy="49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83" extrusionOk="0">
                  <a:moveTo>
                    <a:pt x="21316" y="21576"/>
                  </a:moveTo>
                  <a:cubicBezTo>
                    <a:pt x="14338" y="21430"/>
                    <a:pt x="5997" y="15430"/>
                    <a:pt x="5716" y="9646"/>
                  </a:cubicBezTo>
                  <a:cubicBezTo>
                    <a:pt x="5406" y="3263"/>
                    <a:pt x="12189" y="345"/>
                    <a:pt x="13795" y="0"/>
                  </a:cubicBezTo>
                  <a:cubicBezTo>
                    <a:pt x="11886" y="113"/>
                    <a:pt x="9553" y="486"/>
                    <a:pt x="7670" y="981"/>
                  </a:cubicBezTo>
                  <a:cubicBezTo>
                    <a:pt x="6148" y="1308"/>
                    <a:pt x="-284" y="4075"/>
                    <a:pt x="10" y="10127"/>
                  </a:cubicBezTo>
                  <a:cubicBezTo>
                    <a:pt x="277" y="15611"/>
                    <a:pt x="8113" y="21026"/>
                    <a:pt x="14802" y="21438"/>
                  </a:cubicBezTo>
                  <a:cubicBezTo>
                    <a:pt x="16399" y="21568"/>
                    <a:pt x="19204" y="21600"/>
                    <a:pt x="21316" y="215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0"/>
            <p:cNvSpPr/>
            <p:nvPr/>
          </p:nvSpPr>
          <p:spPr>
            <a:xfrm>
              <a:off x="1138710" y="2054573"/>
              <a:ext cx="1601457" cy="418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48" h="21600" extrusionOk="0">
                  <a:moveTo>
                    <a:pt x="7358" y="9542"/>
                  </a:moveTo>
                  <a:cubicBezTo>
                    <a:pt x="7141" y="4679"/>
                    <a:pt x="10273" y="1604"/>
                    <a:pt x="12839" y="0"/>
                  </a:cubicBezTo>
                  <a:cubicBezTo>
                    <a:pt x="548" y="3294"/>
                    <a:pt x="-3652" y="10546"/>
                    <a:pt x="3464" y="16222"/>
                  </a:cubicBezTo>
                  <a:cubicBezTo>
                    <a:pt x="6805" y="18886"/>
                    <a:pt x="12048" y="20730"/>
                    <a:pt x="17948" y="21600"/>
                  </a:cubicBezTo>
                  <a:cubicBezTo>
                    <a:pt x="12448" y="19282"/>
                    <a:pt x="7576" y="14436"/>
                    <a:pt x="7358" y="954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1"/>
            <p:cNvSpPr/>
            <p:nvPr/>
          </p:nvSpPr>
          <p:spPr>
            <a:xfrm>
              <a:off x="1435220" y="1796323"/>
              <a:ext cx="4165356" cy="299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5" h="19940" extrusionOk="0">
                  <a:moveTo>
                    <a:pt x="20591" y="8166"/>
                  </a:moveTo>
                  <a:cubicBezTo>
                    <a:pt x="21118" y="13580"/>
                    <a:pt x="16946" y="18777"/>
                    <a:pt x="11273" y="19774"/>
                  </a:cubicBezTo>
                  <a:cubicBezTo>
                    <a:pt x="5599" y="20770"/>
                    <a:pt x="573" y="17189"/>
                    <a:pt x="45" y="11774"/>
                  </a:cubicBezTo>
                  <a:cubicBezTo>
                    <a:pt x="-482" y="6360"/>
                    <a:pt x="3690" y="1163"/>
                    <a:pt x="9363" y="166"/>
                  </a:cubicBezTo>
                  <a:cubicBezTo>
                    <a:pt x="15037" y="-830"/>
                    <a:pt x="20063" y="2751"/>
                    <a:pt x="20591" y="8166"/>
                  </a:cubicBezTo>
                  <a:close/>
                </a:path>
              </a:pathLst>
            </a:custGeom>
            <a:solidFill>
              <a:srgbClr val="FFFFFF">
                <a:alpha val="4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2"/>
            <p:cNvSpPr/>
            <p:nvPr/>
          </p:nvSpPr>
          <p:spPr>
            <a:xfrm>
              <a:off x="1368266" y="4158829"/>
              <a:ext cx="4487389" cy="188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10710" y="20745"/>
                  </a:moveTo>
                  <a:cubicBezTo>
                    <a:pt x="16710" y="18925"/>
                    <a:pt x="21262" y="9980"/>
                    <a:pt x="21600" y="0"/>
                  </a:cubicBezTo>
                  <a:cubicBezTo>
                    <a:pt x="20521" y="8069"/>
                    <a:pt x="16338" y="14954"/>
                    <a:pt x="11028" y="16565"/>
                  </a:cubicBezTo>
                  <a:cubicBezTo>
                    <a:pt x="6493" y="17940"/>
                    <a:pt x="2327" y="15108"/>
                    <a:pt x="0" y="9796"/>
                  </a:cubicBezTo>
                  <a:cubicBezTo>
                    <a:pt x="119" y="10370"/>
                    <a:pt x="245" y="10939"/>
                    <a:pt x="385" y="11499"/>
                  </a:cubicBezTo>
                  <a:cubicBezTo>
                    <a:pt x="1084" y="14307"/>
                    <a:pt x="1978" y="16690"/>
                    <a:pt x="3003" y="18616"/>
                  </a:cubicBezTo>
                  <a:cubicBezTo>
                    <a:pt x="5206" y="20744"/>
                    <a:pt x="7890" y="21600"/>
                    <a:pt x="10710" y="20745"/>
                  </a:cubicBezTo>
                  <a:close/>
                </a:path>
              </a:pathLst>
            </a:custGeom>
            <a:solidFill>
              <a:srgbClr val="FFFFFF">
                <a:alpha val="64999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3"/>
            <p:cNvSpPr/>
            <p:nvPr/>
          </p:nvSpPr>
          <p:spPr>
            <a:xfrm>
              <a:off x="3578422" y="1556517"/>
              <a:ext cx="1620885" cy="469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3" h="21600" extrusionOk="0">
                  <a:moveTo>
                    <a:pt x="19742" y="20512"/>
                  </a:moveTo>
                  <a:cubicBezTo>
                    <a:pt x="11212" y="19353"/>
                    <a:pt x="6644" y="14658"/>
                    <a:pt x="5184" y="11982"/>
                  </a:cubicBezTo>
                  <a:cubicBezTo>
                    <a:pt x="3232" y="8402"/>
                    <a:pt x="4376" y="3018"/>
                    <a:pt x="12961" y="726"/>
                  </a:cubicBezTo>
                  <a:cubicBezTo>
                    <a:pt x="12733" y="412"/>
                    <a:pt x="11878" y="47"/>
                    <a:pt x="11024" y="0"/>
                  </a:cubicBezTo>
                  <a:cubicBezTo>
                    <a:pt x="187" y="2103"/>
                    <a:pt x="-1338" y="8324"/>
                    <a:pt x="869" y="12370"/>
                  </a:cubicBezTo>
                  <a:cubicBezTo>
                    <a:pt x="2514" y="15387"/>
                    <a:pt x="7884" y="20824"/>
                    <a:pt x="18069" y="21600"/>
                  </a:cubicBezTo>
                  <a:cubicBezTo>
                    <a:pt x="19008" y="21384"/>
                    <a:pt x="20262" y="20929"/>
                    <a:pt x="19742" y="205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"/>
            <p:cNvSpPr/>
            <p:nvPr/>
          </p:nvSpPr>
          <p:spPr>
            <a:xfrm>
              <a:off x="2526980" y="1546265"/>
              <a:ext cx="1597592" cy="496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90" extrusionOk="0">
                  <a:moveTo>
                    <a:pt x="13548" y="146"/>
                  </a:moveTo>
                  <a:cubicBezTo>
                    <a:pt x="10476" y="1033"/>
                    <a:pt x="3854" y="3965"/>
                    <a:pt x="4204" y="9537"/>
                  </a:cubicBezTo>
                  <a:cubicBezTo>
                    <a:pt x="4525" y="14664"/>
                    <a:pt x="13015" y="19961"/>
                    <a:pt x="21213" y="21204"/>
                  </a:cubicBezTo>
                  <a:cubicBezTo>
                    <a:pt x="20949" y="21388"/>
                    <a:pt x="20545" y="21499"/>
                    <a:pt x="20158" y="21590"/>
                  </a:cubicBezTo>
                  <a:cubicBezTo>
                    <a:pt x="11147" y="21444"/>
                    <a:pt x="377" y="15440"/>
                    <a:pt x="14" y="9653"/>
                  </a:cubicBezTo>
                  <a:cubicBezTo>
                    <a:pt x="-387" y="3267"/>
                    <a:pt x="8373" y="347"/>
                    <a:pt x="10446" y="2"/>
                  </a:cubicBezTo>
                  <a:cubicBezTo>
                    <a:pt x="11149" y="-10"/>
                    <a:pt x="12363" y="38"/>
                    <a:pt x="13548" y="146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5"/>
            <p:cNvSpPr/>
            <p:nvPr/>
          </p:nvSpPr>
          <p:spPr>
            <a:xfrm>
              <a:off x="1789804" y="1919979"/>
              <a:ext cx="1296205" cy="441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600" extrusionOk="0">
                  <a:moveTo>
                    <a:pt x="21298" y="21600"/>
                  </a:moveTo>
                  <a:cubicBezTo>
                    <a:pt x="12256" y="19750"/>
                    <a:pt x="3590" y="14681"/>
                    <a:pt x="3237" y="9556"/>
                  </a:cubicBezTo>
                  <a:cubicBezTo>
                    <a:pt x="2879" y="4370"/>
                    <a:pt x="8728" y="1326"/>
                    <a:pt x="12624" y="0"/>
                  </a:cubicBezTo>
                  <a:cubicBezTo>
                    <a:pt x="11444" y="100"/>
                    <a:pt x="9521" y="362"/>
                    <a:pt x="8051" y="668"/>
                  </a:cubicBezTo>
                  <a:cubicBezTo>
                    <a:pt x="4290" y="2189"/>
                    <a:pt x="-302" y="5106"/>
                    <a:pt x="16" y="9719"/>
                  </a:cubicBezTo>
                  <a:cubicBezTo>
                    <a:pt x="336" y="14363"/>
                    <a:pt x="7478" y="18960"/>
                    <a:pt x="15542" y="21159"/>
                  </a:cubicBezTo>
                  <a:cubicBezTo>
                    <a:pt x="17196" y="21382"/>
                    <a:pt x="19257" y="21516"/>
                    <a:pt x="21298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6"/>
            <p:cNvSpPr/>
            <p:nvPr/>
          </p:nvSpPr>
          <p:spPr>
            <a:xfrm>
              <a:off x="3932319" y="1709553"/>
              <a:ext cx="1278263" cy="244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2" h="21600" extrusionOk="0">
                  <a:moveTo>
                    <a:pt x="1052" y="21600"/>
                  </a:moveTo>
                  <a:cubicBezTo>
                    <a:pt x="1205" y="11535"/>
                    <a:pt x="12591" y="4783"/>
                    <a:pt x="20142" y="2364"/>
                  </a:cubicBezTo>
                  <a:cubicBezTo>
                    <a:pt x="18010" y="1601"/>
                    <a:pt x="15756" y="962"/>
                    <a:pt x="13414" y="457"/>
                  </a:cubicBezTo>
                  <a:lnTo>
                    <a:pt x="11053" y="0"/>
                  </a:lnTo>
                  <a:cubicBezTo>
                    <a:pt x="14" y="4397"/>
                    <a:pt x="-1458" y="14730"/>
                    <a:pt x="1052" y="21600"/>
                  </a:cubicBezTo>
                  <a:close/>
                </a:path>
              </a:pathLst>
            </a:custGeom>
            <a:solidFill>
              <a:srgbClr val="010101">
                <a:alpha val="18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7"/>
            <p:cNvSpPr/>
            <p:nvPr/>
          </p:nvSpPr>
          <p:spPr>
            <a:xfrm>
              <a:off x="4200134" y="4818114"/>
              <a:ext cx="1269938" cy="119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34" y="9046"/>
                    <a:pt x="8802" y="18482"/>
                    <a:pt x="16768" y="21600"/>
                  </a:cubicBezTo>
                  <a:cubicBezTo>
                    <a:pt x="18487" y="20462"/>
                    <a:pt x="20098" y="19208"/>
                    <a:pt x="21600" y="17852"/>
                  </a:cubicBezTo>
                  <a:cubicBezTo>
                    <a:pt x="14326" y="15317"/>
                    <a:pt x="5328" y="9464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4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7" name="Arc 16"/>
          <p:cNvSpPr/>
          <p:nvPr/>
        </p:nvSpPr>
        <p:spPr>
          <a:xfrm>
            <a:off x="3207147" y="-3599660"/>
            <a:ext cx="5605534" cy="5605534"/>
          </a:xfrm>
          <a:prstGeom prst="arc">
            <a:avLst>
              <a:gd name="adj1" fmla="val 953453"/>
              <a:gd name="adj2" fmla="val 7580808"/>
            </a:avLst>
          </a:prstGeom>
          <a:ln w="19050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270864" y="1378351"/>
            <a:ext cx="164592" cy="164592"/>
          </a:xfrm>
          <a:prstGeom prst="ellipse">
            <a:avLst/>
          </a:prstGeom>
          <a:solidFill>
            <a:schemeClr val="bg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764384" y="1903258"/>
            <a:ext cx="164592" cy="164592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928464" y="1069937"/>
            <a:ext cx="164592" cy="164592"/>
          </a:xfrm>
          <a:prstGeom prst="ellipse">
            <a:avLst/>
          </a:prstGeom>
          <a:solidFill>
            <a:schemeClr val="accent6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565786" y="906709"/>
            <a:ext cx="665120" cy="904118"/>
            <a:chOff x="1266032" y="2092322"/>
            <a:chExt cx="926878" cy="1259936"/>
          </a:xfrm>
        </p:grpSpPr>
        <p:sp>
          <p:nvSpPr>
            <p:cNvPr id="72" name="Shape 12"/>
            <p:cNvSpPr/>
            <p:nvPr/>
          </p:nvSpPr>
          <p:spPr>
            <a:xfrm>
              <a:off x="1266032" y="2099666"/>
              <a:ext cx="869377" cy="125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309" extrusionOk="0">
                  <a:moveTo>
                    <a:pt x="20779" y="6030"/>
                  </a:moveTo>
                  <a:cubicBezTo>
                    <a:pt x="20264" y="4084"/>
                    <a:pt x="18620" y="2334"/>
                    <a:pt x="16285" y="1236"/>
                  </a:cubicBezTo>
                  <a:lnTo>
                    <a:pt x="13846" y="391"/>
                  </a:lnTo>
                  <a:cubicBezTo>
                    <a:pt x="12110" y="-18"/>
                    <a:pt x="10342" y="-106"/>
                    <a:pt x="8543" y="126"/>
                  </a:cubicBezTo>
                  <a:cubicBezTo>
                    <a:pt x="7681" y="324"/>
                    <a:pt x="6820" y="522"/>
                    <a:pt x="5959" y="720"/>
                  </a:cubicBezTo>
                  <a:cubicBezTo>
                    <a:pt x="4229" y="1313"/>
                    <a:pt x="2826" y="2173"/>
                    <a:pt x="1751" y="3298"/>
                  </a:cubicBezTo>
                  <a:cubicBezTo>
                    <a:pt x="245" y="4893"/>
                    <a:pt x="-322" y="6878"/>
                    <a:pt x="177" y="8761"/>
                  </a:cubicBezTo>
                  <a:cubicBezTo>
                    <a:pt x="692" y="10708"/>
                    <a:pt x="2336" y="12457"/>
                    <a:pt x="4671" y="13555"/>
                  </a:cubicBezTo>
                  <a:lnTo>
                    <a:pt x="7110" y="14401"/>
                  </a:lnTo>
                  <a:cubicBezTo>
                    <a:pt x="7124" y="14405"/>
                    <a:pt x="7140" y="14407"/>
                    <a:pt x="7155" y="14410"/>
                  </a:cubicBezTo>
                  <a:cubicBezTo>
                    <a:pt x="7162" y="14442"/>
                    <a:pt x="7168" y="14473"/>
                    <a:pt x="7176" y="14505"/>
                  </a:cubicBezTo>
                  <a:cubicBezTo>
                    <a:pt x="7448" y="15532"/>
                    <a:pt x="8369" y="16487"/>
                    <a:pt x="9601" y="17118"/>
                  </a:cubicBezTo>
                  <a:cubicBezTo>
                    <a:pt x="9601" y="17118"/>
                    <a:pt x="9600" y="17118"/>
                    <a:pt x="9599" y="17118"/>
                  </a:cubicBezTo>
                  <a:cubicBezTo>
                    <a:pt x="9599" y="17118"/>
                    <a:pt x="9171" y="17802"/>
                    <a:pt x="10319" y="18459"/>
                  </a:cubicBezTo>
                  <a:cubicBezTo>
                    <a:pt x="10319" y="18459"/>
                    <a:pt x="10324" y="18459"/>
                    <a:pt x="10330" y="18459"/>
                  </a:cubicBezTo>
                  <a:cubicBezTo>
                    <a:pt x="10332" y="18683"/>
                    <a:pt x="10451" y="19003"/>
                    <a:pt x="10956" y="19323"/>
                  </a:cubicBezTo>
                  <a:cubicBezTo>
                    <a:pt x="10954" y="19545"/>
                    <a:pt x="11069" y="19876"/>
                    <a:pt x="11635" y="20199"/>
                  </a:cubicBezTo>
                  <a:cubicBezTo>
                    <a:pt x="11635" y="20199"/>
                    <a:pt x="11784" y="20215"/>
                    <a:pt x="12046" y="20227"/>
                  </a:cubicBezTo>
                  <a:cubicBezTo>
                    <a:pt x="12806" y="20994"/>
                    <a:pt x="14166" y="21494"/>
                    <a:pt x="15491" y="21244"/>
                  </a:cubicBezTo>
                  <a:cubicBezTo>
                    <a:pt x="17016" y="20957"/>
                    <a:pt x="18171" y="20115"/>
                    <a:pt x="18278" y="19038"/>
                  </a:cubicBezTo>
                  <a:cubicBezTo>
                    <a:pt x="18415" y="18968"/>
                    <a:pt x="18550" y="18896"/>
                    <a:pt x="18684" y="18819"/>
                  </a:cubicBezTo>
                  <a:cubicBezTo>
                    <a:pt x="18684" y="18819"/>
                    <a:pt x="19047" y="18254"/>
                    <a:pt x="18661" y="17806"/>
                  </a:cubicBezTo>
                  <a:cubicBezTo>
                    <a:pt x="18751" y="17616"/>
                    <a:pt x="18891" y="17192"/>
                    <a:pt x="18592" y="16834"/>
                  </a:cubicBezTo>
                  <a:cubicBezTo>
                    <a:pt x="18627" y="16778"/>
                    <a:pt x="19165" y="15885"/>
                    <a:pt x="18209" y="15374"/>
                  </a:cubicBezTo>
                  <a:cubicBezTo>
                    <a:pt x="18209" y="15374"/>
                    <a:pt x="18202" y="15377"/>
                    <a:pt x="18202" y="15377"/>
                  </a:cubicBezTo>
                  <a:cubicBezTo>
                    <a:pt x="18658" y="14631"/>
                    <a:pt x="18799" y="13795"/>
                    <a:pt x="18585" y="12992"/>
                  </a:cubicBezTo>
                  <a:cubicBezTo>
                    <a:pt x="18524" y="12760"/>
                    <a:pt x="18428" y="12533"/>
                    <a:pt x="18305" y="12312"/>
                  </a:cubicBezTo>
                  <a:cubicBezTo>
                    <a:pt x="18627" y="12056"/>
                    <a:pt x="18928" y="11784"/>
                    <a:pt x="19205" y="11494"/>
                  </a:cubicBezTo>
                  <a:cubicBezTo>
                    <a:pt x="20711" y="9898"/>
                    <a:pt x="21278" y="7913"/>
                    <a:pt x="20779" y="603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 13"/>
            <p:cNvSpPr/>
            <p:nvPr/>
          </p:nvSpPr>
          <p:spPr>
            <a:xfrm>
              <a:off x="1323533" y="2092322"/>
              <a:ext cx="869377" cy="1051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0931" extrusionOk="0">
                  <a:moveTo>
                    <a:pt x="16285" y="1447"/>
                  </a:moveTo>
                  <a:lnTo>
                    <a:pt x="13846" y="458"/>
                  </a:lnTo>
                  <a:cubicBezTo>
                    <a:pt x="12110" y="-21"/>
                    <a:pt x="10342" y="-124"/>
                    <a:pt x="8543" y="147"/>
                  </a:cubicBezTo>
                  <a:cubicBezTo>
                    <a:pt x="7681" y="379"/>
                    <a:pt x="6820" y="611"/>
                    <a:pt x="5959" y="843"/>
                  </a:cubicBezTo>
                  <a:cubicBezTo>
                    <a:pt x="4229" y="1537"/>
                    <a:pt x="2826" y="2543"/>
                    <a:pt x="1751" y="3859"/>
                  </a:cubicBezTo>
                  <a:cubicBezTo>
                    <a:pt x="245" y="5727"/>
                    <a:pt x="-322" y="8050"/>
                    <a:pt x="177" y="10254"/>
                  </a:cubicBezTo>
                  <a:cubicBezTo>
                    <a:pt x="692" y="12532"/>
                    <a:pt x="2336" y="14580"/>
                    <a:pt x="4671" y="15864"/>
                  </a:cubicBezTo>
                  <a:lnTo>
                    <a:pt x="7110" y="16854"/>
                  </a:lnTo>
                  <a:cubicBezTo>
                    <a:pt x="7124" y="16858"/>
                    <a:pt x="7140" y="16861"/>
                    <a:pt x="7155" y="16865"/>
                  </a:cubicBezTo>
                  <a:cubicBezTo>
                    <a:pt x="7162" y="16902"/>
                    <a:pt x="7168" y="16939"/>
                    <a:pt x="7176" y="16976"/>
                  </a:cubicBezTo>
                  <a:cubicBezTo>
                    <a:pt x="7724" y="19397"/>
                    <a:pt x="10898" y="21476"/>
                    <a:pt x="13953" y="20802"/>
                  </a:cubicBezTo>
                  <a:cubicBezTo>
                    <a:pt x="15505" y="20460"/>
                    <a:pt x="16799" y="19881"/>
                    <a:pt x="17714" y="18746"/>
                  </a:cubicBezTo>
                  <a:cubicBezTo>
                    <a:pt x="18548" y="17712"/>
                    <a:pt x="18862" y="16426"/>
                    <a:pt x="18585" y="15205"/>
                  </a:cubicBezTo>
                  <a:cubicBezTo>
                    <a:pt x="18524" y="14934"/>
                    <a:pt x="18428" y="14668"/>
                    <a:pt x="18305" y="14409"/>
                  </a:cubicBezTo>
                  <a:cubicBezTo>
                    <a:pt x="18627" y="14110"/>
                    <a:pt x="18928" y="13792"/>
                    <a:pt x="19205" y="13452"/>
                  </a:cubicBezTo>
                  <a:cubicBezTo>
                    <a:pt x="20711" y="11585"/>
                    <a:pt x="21278" y="9261"/>
                    <a:pt x="20779" y="7057"/>
                  </a:cubicBezTo>
                  <a:cubicBezTo>
                    <a:pt x="20264" y="4780"/>
                    <a:pt x="18620" y="2732"/>
                    <a:pt x="16285" y="144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 14"/>
            <p:cNvSpPr/>
            <p:nvPr/>
          </p:nvSpPr>
          <p:spPr>
            <a:xfrm>
              <a:off x="2012167" y="2596924"/>
              <a:ext cx="89209" cy="12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49" h="19162" extrusionOk="0">
                  <a:moveTo>
                    <a:pt x="12313" y="269"/>
                  </a:moveTo>
                  <a:cubicBezTo>
                    <a:pt x="17322" y="1835"/>
                    <a:pt x="19210" y="7240"/>
                    <a:pt x="16531" y="12339"/>
                  </a:cubicBezTo>
                  <a:cubicBezTo>
                    <a:pt x="13853" y="17438"/>
                    <a:pt x="7627" y="20301"/>
                    <a:pt x="2615" y="18734"/>
                  </a:cubicBezTo>
                  <a:cubicBezTo>
                    <a:pt x="-2390" y="17167"/>
                    <a:pt x="856" y="14495"/>
                    <a:pt x="3534" y="9396"/>
                  </a:cubicBezTo>
                  <a:cubicBezTo>
                    <a:pt x="6212" y="4298"/>
                    <a:pt x="7307" y="-1299"/>
                    <a:pt x="12313" y="2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 15"/>
            <p:cNvSpPr/>
            <p:nvPr/>
          </p:nvSpPr>
          <p:spPr>
            <a:xfrm>
              <a:off x="1368056" y="2181369"/>
              <a:ext cx="478352" cy="51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8" h="18916" extrusionOk="0">
                  <a:moveTo>
                    <a:pt x="16813" y="1290"/>
                  </a:moveTo>
                  <a:cubicBezTo>
                    <a:pt x="20619" y="3920"/>
                    <a:pt x="20573" y="9712"/>
                    <a:pt x="16710" y="14223"/>
                  </a:cubicBezTo>
                  <a:cubicBezTo>
                    <a:pt x="12847" y="18734"/>
                    <a:pt x="6630" y="20258"/>
                    <a:pt x="2825" y="17627"/>
                  </a:cubicBezTo>
                  <a:cubicBezTo>
                    <a:pt x="-981" y="14995"/>
                    <a:pt x="-936" y="9204"/>
                    <a:pt x="2928" y="4693"/>
                  </a:cubicBezTo>
                  <a:cubicBezTo>
                    <a:pt x="6790" y="182"/>
                    <a:pt x="13008" y="-1342"/>
                    <a:pt x="16813" y="12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16"/>
            <p:cNvSpPr/>
            <p:nvPr/>
          </p:nvSpPr>
          <p:spPr>
            <a:xfrm>
              <a:off x="1466009" y="2309004"/>
              <a:ext cx="162106" cy="18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0" h="19046" extrusionOk="0">
                  <a:moveTo>
                    <a:pt x="17329" y="704"/>
                  </a:moveTo>
                  <a:cubicBezTo>
                    <a:pt x="20300" y="2684"/>
                    <a:pt x="19202" y="8239"/>
                    <a:pt x="14878" y="13109"/>
                  </a:cubicBezTo>
                  <a:cubicBezTo>
                    <a:pt x="10554" y="17980"/>
                    <a:pt x="4640" y="20323"/>
                    <a:pt x="1670" y="18342"/>
                  </a:cubicBezTo>
                  <a:cubicBezTo>
                    <a:pt x="-1300" y="16362"/>
                    <a:pt x="-203" y="10807"/>
                    <a:pt x="4122" y="5936"/>
                  </a:cubicBezTo>
                  <a:cubicBezTo>
                    <a:pt x="8445" y="1066"/>
                    <a:pt x="14360" y="-1277"/>
                    <a:pt x="17329" y="7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 17"/>
            <p:cNvSpPr/>
            <p:nvPr/>
          </p:nvSpPr>
          <p:spPr>
            <a:xfrm>
              <a:off x="1525374" y="2439607"/>
              <a:ext cx="484365" cy="668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96"/>
                  </a:moveTo>
                  <a:lnTo>
                    <a:pt x="18099" y="2835"/>
                  </a:lnTo>
                  <a:cubicBezTo>
                    <a:pt x="18143" y="2809"/>
                    <a:pt x="18191" y="2780"/>
                    <a:pt x="18235" y="2754"/>
                  </a:cubicBezTo>
                  <a:cubicBezTo>
                    <a:pt x="18651" y="2507"/>
                    <a:pt x="19038" y="2286"/>
                    <a:pt x="19352" y="2066"/>
                  </a:cubicBezTo>
                  <a:cubicBezTo>
                    <a:pt x="19657" y="1841"/>
                    <a:pt x="19924" y="1644"/>
                    <a:pt x="20143" y="1483"/>
                  </a:cubicBezTo>
                  <a:cubicBezTo>
                    <a:pt x="20579" y="1158"/>
                    <a:pt x="20816" y="967"/>
                    <a:pt x="20816" y="967"/>
                  </a:cubicBezTo>
                  <a:cubicBezTo>
                    <a:pt x="20816" y="967"/>
                    <a:pt x="20521" y="1116"/>
                    <a:pt x="20025" y="1386"/>
                  </a:cubicBezTo>
                  <a:cubicBezTo>
                    <a:pt x="19779" y="1522"/>
                    <a:pt x="19480" y="1686"/>
                    <a:pt x="19137" y="1875"/>
                  </a:cubicBezTo>
                  <a:cubicBezTo>
                    <a:pt x="18811" y="2043"/>
                    <a:pt x="18420" y="2209"/>
                    <a:pt x="18017" y="2404"/>
                  </a:cubicBezTo>
                  <a:lnTo>
                    <a:pt x="17564" y="0"/>
                  </a:lnTo>
                  <a:lnTo>
                    <a:pt x="17921" y="2449"/>
                  </a:lnTo>
                  <a:cubicBezTo>
                    <a:pt x="17703" y="2553"/>
                    <a:pt x="17477" y="2660"/>
                    <a:pt x="17242" y="2771"/>
                  </a:cubicBezTo>
                  <a:cubicBezTo>
                    <a:pt x="16995" y="2872"/>
                    <a:pt x="16739" y="2975"/>
                    <a:pt x="16476" y="3082"/>
                  </a:cubicBezTo>
                  <a:cubicBezTo>
                    <a:pt x="15950" y="3294"/>
                    <a:pt x="15406" y="3528"/>
                    <a:pt x="14806" y="3722"/>
                  </a:cubicBezTo>
                  <a:cubicBezTo>
                    <a:pt x="14216" y="3929"/>
                    <a:pt x="13609" y="4143"/>
                    <a:pt x="12967" y="4322"/>
                  </a:cubicBezTo>
                  <a:cubicBezTo>
                    <a:pt x="12335" y="4518"/>
                    <a:pt x="11686" y="4702"/>
                    <a:pt x="11018" y="4851"/>
                  </a:cubicBezTo>
                  <a:cubicBezTo>
                    <a:pt x="10365" y="5031"/>
                    <a:pt x="9691" y="5165"/>
                    <a:pt x="9029" y="5300"/>
                  </a:cubicBezTo>
                  <a:cubicBezTo>
                    <a:pt x="8369" y="5443"/>
                    <a:pt x="7704" y="5541"/>
                    <a:pt x="7068" y="5659"/>
                  </a:cubicBezTo>
                  <a:cubicBezTo>
                    <a:pt x="6422" y="5741"/>
                    <a:pt x="5804" y="5853"/>
                    <a:pt x="5207" y="5917"/>
                  </a:cubicBezTo>
                  <a:cubicBezTo>
                    <a:pt x="4686" y="5978"/>
                    <a:pt x="4196" y="6035"/>
                    <a:pt x="3729" y="6079"/>
                  </a:cubicBezTo>
                  <a:lnTo>
                    <a:pt x="2406" y="4257"/>
                  </a:lnTo>
                  <a:lnTo>
                    <a:pt x="3627" y="6089"/>
                  </a:lnTo>
                  <a:cubicBezTo>
                    <a:pt x="3594" y="6092"/>
                    <a:pt x="3557" y="6097"/>
                    <a:pt x="3523" y="6100"/>
                  </a:cubicBezTo>
                  <a:cubicBezTo>
                    <a:pt x="2476" y="6199"/>
                    <a:pt x="1595" y="6263"/>
                    <a:pt x="976" y="6285"/>
                  </a:cubicBezTo>
                  <a:cubicBezTo>
                    <a:pt x="357" y="6314"/>
                    <a:pt x="0" y="6319"/>
                    <a:pt x="0" y="6319"/>
                  </a:cubicBezTo>
                  <a:cubicBezTo>
                    <a:pt x="0" y="6319"/>
                    <a:pt x="350" y="6372"/>
                    <a:pt x="972" y="6413"/>
                  </a:cubicBezTo>
                  <a:cubicBezTo>
                    <a:pt x="1594" y="6448"/>
                    <a:pt x="2488" y="6503"/>
                    <a:pt x="3562" y="6477"/>
                  </a:cubicBezTo>
                  <a:cubicBezTo>
                    <a:pt x="3664" y="6477"/>
                    <a:pt x="3775" y="6472"/>
                    <a:pt x="3881" y="6469"/>
                  </a:cubicBezTo>
                  <a:lnTo>
                    <a:pt x="13966" y="21600"/>
                  </a:lnTo>
                  <a:lnTo>
                    <a:pt x="14782" y="21302"/>
                  </a:lnTo>
                  <a:lnTo>
                    <a:pt x="4010" y="6466"/>
                  </a:lnTo>
                  <a:cubicBezTo>
                    <a:pt x="4420" y="6455"/>
                    <a:pt x="4845" y="6437"/>
                    <a:pt x="5295" y="6406"/>
                  </a:cubicBezTo>
                  <a:cubicBezTo>
                    <a:pt x="5910" y="6373"/>
                    <a:pt x="6553" y="6299"/>
                    <a:pt x="7220" y="6230"/>
                  </a:cubicBezTo>
                  <a:cubicBezTo>
                    <a:pt x="7877" y="6127"/>
                    <a:pt x="8572" y="6063"/>
                    <a:pt x="9252" y="5919"/>
                  </a:cubicBezTo>
                  <a:cubicBezTo>
                    <a:pt x="9937" y="5787"/>
                    <a:pt x="10634" y="5656"/>
                    <a:pt x="11313" y="5478"/>
                  </a:cubicBezTo>
                  <a:cubicBezTo>
                    <a:pt x="11998" y="5317"/>
                    <a:pt x="12665" y="5119"/>
                    <a:pt x="13314" y="4910"/>
                  </a:cubicBezTo>
                  <a:cubicBezTo>
                    <a:pt x="13976" y="4725"/>
                    <a:pt x="14581" y="4468"/>
                    <a:pt x="15178" y="4239"/>
                  </a:cubicBezTo>
                  <a:cubicBezTo>
                    <a:pt x="15785" y="4024"/>
                    <a:pt x="16320" y="3748"/>
                    <a:pt x="16835" y="3502"/>
                  </a:cubicBezTo>
                  <a:cubicBezTo>
                    <a:pt x="17092" y="3378"/>
                    <a:pt x="17341" y="3257"/>
                    <a:pt x="17583" y="3140"/>
                  </a:cubicBezTo>
                  <a:cubicBezTo>
                    <a:pt x="17722" y="3057"/>
                    <a:pt x="17853" y="2980"/>
                    <a:pt x="17987" y="2901"/>
                  </a:cubicBezTo>
                  <a:lnTo>
                    <a:pt x="20693" y="21475"/>
                  </a:lnTo>
                  <a:cubicBezTo>
                    <a:pt x="20693" y="21475"/>
                    <a:pt x="21600" y="21396"/>
                    <a:pt x="21600" y="2139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18"/>
            <p:cNvSpPr/>
            <p:nvPr/>
          </p:nvSpPr>
          <p:spPr>
            <a:xfrm>
              <a:off x="1721278" y="2997638"/>
              <a:ext cx="386528" cy="34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9" h="20947" extrusionOk="0">
                  <a:moveTo>
                    <a:pt x="18623" y="9836"/>
                  </a:moveTo>
                  <a:cubicBezTo>
                    <a:pt x="18965" y="9554"/>
                    <a:pt x="19305" y="9261"/>
                    <a:pt x="19639" y="8943"/>
                  </a:cubicBezTo>
                  <a:cubicBezTo>
                    <a:pt x="19305" y="9261"/>
                    <a:pt x="18965" y="9554"/>
                    <a:pt x="18623" y="9836"/>
                  </a:cubicBezTo>
                  <a:close/>
                  <a:moveTo>
                    <a:pt x="19410" y="8062"/>
                  </a:moveTo>
                  <a:cubicBezTo>
                    <a:pt x="19318" y="7954"/>
                    <a:pt x="19217" y="7849"/>
                    <a:pt x="19103" y="7750"/>
                  </a:cubicBezTo>
                  <a:cubicBezTo>
                    <a:pt x="19217" y="7849"/>
                    <a:pt x="19318" y="7954"/>
                    <a:pt x="19410" y="8062"/>
                  </a:cubicBezTo>
                  <a:close/>
                  <a:moveTo>
                    <a:pt x="19756" y="8585"/>
                  </a:moveTo>
                  <a:cubicBezTo>
                    <a:pt x="19951" y="7915"/>
                    <a:pt x="20254" y="6418"/>
                    <a:pt x="19607" y="5152"/>
                  </a:cubicBezTo>
                  <a:cubicBezTo>
                    <a:pt x="19682" y="4957"/>
                    <a:pt x="20844" y="1806"/>
                    <a:pt x="18778" y="0"/>
                  </a:cubicBezTo>
                  <a:cubicBezTo>
                    <a:pt x="18778" y="0"/>
                    <a:pt x="11189" y="6850"/>
                    <a:pt x="169" y="6157"/>
                  </a:cubicBezTo>
                  <a:cubicBezTo>
                    <a:pt x="169" y="6157"/>
                    <a:pt x="-756" y="8571"/>
                    <a:pt x="1725" y="10887"/>
                  </a:cubicBezTo>
                  <a:cubicBezTo>
                    <a:pt x="1725" y="10887"/>
                    <a:pt x="1736" y="10889"/>
                    <a:pt x="1748" y="10891"/>
                  </a:cubicBezTo>
                  <a:cubicBezTo>
                    <a:pt x="1752" y="11678"/>
                    <a:pt x="2009" y="12808"/>
                    <a:pt x="3102" y="13938"/>
                  </a:cubicBezTo>
                  <a:cubicBezTo>
                    <a:pt x="3096" y="14722"/>
                    <a:pt x="3347" y="15889"/>
                    <a:pt x="4569" y="17031"/>
                  </a:cubicBezTo>
                  <a:cubicBezTo>
                    <a:pt x="4569" y="17031"/>
                    <a:pt x="4892" y="17086"/>
                    <a:pt x="5457" y="17130"/>
                  </a:cubicBezTo>
                  <a:cubicBezTo>
                    <a:pt x="7100" y="19834"/>
                    <a:pt x="10040" y="21600"/>
                    <a:pt x="12904" y="20718"/>
                  </a:cubicBezTo>
                  <a:cubicBezTo>
                    <a:pt x="16200" y="19705"/>
                    <a:pt x="18696" y="16734"/>
                    <a:pt x="18929" y="12931"/>
                  </a:cubicBezTo>
                  <a:cubicBezTo>
                    <a:pt x="19224" y="12685"/>
                    <a:pt x="19516" y="12432"/>
                    <a:pt x="19805" y="12158"/>
                  </a:cubicBezTo>
                  <a:cubicBezTo>
                    <a:pt x="19805" y="12158"/>
                    <a:pt x="20589" y="10164"/>
                    <a:pt x="19756" y="858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4" name="Group 83"/>
          <p:cNvGrpSpPr/>
          <p:nvPr/>
        </p:nvGrpSpPr>
        <p:grpSpPr>
          <a:xfrm rot="11581982">
            <a:off x="8047725" y="1414485"/>
            <a:ext cx="1086511" cy="721881"/>
            <a:chOff x="3451665" y="1892763"/>
            <a:chExt cx="1086511" cy="721881"/>
          </a:xfrm>
        </p:grpSpPr>
        <p:cxnSp>
          <p:nvCxnSpPr>
            <p:cNvPr id="85" name="Straight Connector 84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 rot="14520594">
            <a:off x="5227815" y="2459621"/>
            <a:ext cx="1086511" cy="721881"/>
            <a:chOff x="3451665" y="1892763"/>
            <a:chExt cx="1086511" cy="721881"/>
          </a:xfrm>
        </p:grpSpPr>
        <p:cxnSp>
          <p:nvCxnSpPr>
            <p:cNvPr id="89" name="Straight Connector 88"/>
            <p:cNvCxnSpPr/>
            <p:nvPr/>
          </p:nvCxnSpPr>
          <p:spPr>
            <a:xfrm flipH="1" flipV="1">
              <a:off x="4268094" y="2447934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51665" y="1892763"/>
              <a:ext cx="270082" cy="166710"/>
            </a:xfrm>
            <a:prstGeom prst="line">
              <a:avLst/>
            </a:prstGeom>
            <a:ln w="15875">
              <a:solidFill>
                <a:schemeClr val="bg2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3733647" y="1998845"/>
              <a:ext cx="560588" cy="56058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863815" y="1262075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/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63815" y="873090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99%</a:t>
            </a:r>
            <a:endParaRPr lang="en-US" sz="25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511750" y="2518730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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369970" y="1468490"/>
            <a:ext cx="4828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rgbClr val="FEFEFE"/>
                </a:solidFill>
                <a:latin typeface="FontAwesome" pitchFamily="2" charset="0"/>
              </a:rPr>
              <a:t>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145553" y="1957176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45553" y="1568191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mtClean="0">
                <a:solidFill>
                  <a:schemeClr val="accent6"/>
                </a:solidFill>
                <a:latin typeface="Montserrat" charset="0"/>
                <a:ea typeface="Montserrat" charset="0"/>
                <a:cs typeface="Montserrat" charset="0"/>
              </a:rPr>
              <a:t>78%</a:t>
            </a:r>
            <a:endParaRPr lang="en-US" sz="2500" b="1" dirty="0">
              <a:solidFill>
                <a:schemeClr val="accent6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835504" y="3460550"/>
            <a:ext cx="1515414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Fruitful </a:t>
            </a:r>
            <a:r>
              <a:rPr lang="en-US" sz="900" dirty="0">
                <a:latin typeface="Montserrat" charset="0"/>
                <a:ea typeface="Montserrat" charset="0"/>
                <a:cs typeface="Montserrat" charset="0"/>
              </a:rPr>
              <a:t>were hath waters divided fill may days air </a:t>
            </a:r>
            <a:r>
              <a:rPr lang="en-US" sz="900" dirty="0" smtClean="0">
                <a:latin typeface="Montserrat" charset="0"/>
                <a:ea typeface="Montserrat" charset="0"/>
                <a:cs typeface="Montserrat" charset="0"/>
              </a:rPr>
              <a:t>bring.</a:t>
            </a:r>
            <a:endParaRPr 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835504" y="3071565"/>
            <a:ext cx="1515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85%</a:t>
            </a:r>
            <a:endParaRPr lang="en-US" sz="25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626618" y="5568649"/>
            <a:ext cx="2925693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Also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he his male air bring is Signs first 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Good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fish 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saying fruitful were hath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waters.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969763" y="4938731"/>
            <a:ext cx="1587757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556970" y="4815023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18%</a:t>
            </a:r>
            <a:endParaRPr lang="en-US" sz="4000" b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59048" y="5007282"/>
            <a:ext cx="989286" cy="990358"/>
            <a:chOff x="9076440" y="4218070"/>
            <a:chExt cx="1388373" cy="1389880"/>
          </a:xfrm>
        </p:grpSpPr>
        <p:sp>
          <p:nvSpPr>
            <p:cNvPr id="140" name="Shape 6"/>
            <p:cNvSpPr/>
            <p:nvPr/>
          </p:nvSpPr>
          <p:spPr>
            <a:xfrm>
              <a:off x="9769880" y="4218070"/>
              <a:ext cx="694933" cy="1389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910" y="21600"/>
                    <a:pt x="21600" y="16756"/>
                    <a:pt x="21600" y="10800"/>
                  </a:cubicBezTo>
                  <a:cubicBezTo>
                    <a:pt x="21600" y="4846"/>
                    <a:pt x="11910" y="0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Shape 7"/>
            <p:cNvSpPr/>
            <p:nvPr/>
          </p:nvSpPr>
          <p:spPr>
            <a:xfrm>
              <a:off x="9076440" y="4218070"/>
              <a:ext cx="695033" cy="1389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90" y="0"/>
                    <a:pt x="0" y="4846"/>
                    <a:pt x="0" y="10800"/>
                  </a:cubicBezTo>
                  <a:cubicBezTo>
                    <a:pt x="0" y="16756"/>
                    <a:pt x="9690" y="21600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9078816" y="4293012"/>
              <a:ext cx="1376191" cy="1147088"/>
            </a:xfrm>
            <a:custGeom>
              <a:avLst/>
              <a:gdLst>
                <a:gd name="connsiteX0" fmla="*/ 1356443 w 1376191"/>
                <a:gd name="connsiteY0" fmla="*/ 810404 h 1147088"/>
                <a:gd name="connsiteX1" fmla="*/ 1360106 w 1376191"/>
                <a:gd name="connsiteY1" fmla="*/ 810755 h 1147088"/>
                <a:gd name="connsiteX2" fmla="*/ 1288579 w 1376191"/>
                <a:gd name="connsiteY2" fmla="*/ 976743 h 1147088"/>
                <a:gd name="connsiteX3" fmla="*/ 1279209 w 1376191"/>
                <a:gd name="connsiteY3" fmla="*/ 980516 h 1147088"/>
                <a:gd name="connsiteX4" fmla="*/ 1253413 w 1376191"/>
                <a:gd name="connsiteY4" fmla="*/ 985205 h 1147088"/>
                <a:gd name="connsiteX5" fmla="*/ 1246421 w 1376191"/>
                <a:gd name="connsiteY5" fmla="*/ 966117 h 1147088"/>
                <a:gd name="connsiteX6" fmla="*/ 1245135 w 1376191"/>
                <a:gd name="connsiteY6" fmla="*/ 954168 h 1147088"/>
                <a:gd name="connsiteX7" fmla="*/ 1244326 w 1376191"/>
                <a:gd name="connsiteY7" fmla="*/ 948165 h 1147088"/>
                <a:gd name="connsiteX8" fmla="*/ 1237809 w 1376191"/>
                <a:gd name="connsiteY8" fmla="*/ 927387 h 1147088"/>
                <a:gd name="connsiteX9" fmla="*/ 1242378 w 1376191"/>
                <a:gd name="connsiteY9" fmla="*/ 900042 h 1147088"/>
                <a:gd name="connsiteX10" fmla="*/ 1260966 w 1376191"/>
                <a:gd name="connsiteY10" fmla="*/ 874772 h 1147088"/>
                <a:gd name="connsiteX11" fmla="*/ 1266894 w 1376191"/>
                <a:gd name="connsiteY11" fmla="*/ 868156 h 1147088"/>
                <a:gd name="connsiteX12" fmla="*/ 1271916 w 1376191"/>
                <a:gd name="connsiteY12" fmla="*/ 862880 h 1147088"/>
                <a:gd name="connsiteX13" fmla="*/ 1276627 w 1376191"/>
                <a:gd name="connsiteY13" fmla="*/ 863860 h 1147088"/>
                <a:gd name="connsiteX14" fmla="*/ 1288307 w 1376191"/>
                <a:gd name="connsiteY14" fmla="*/ 852058 h 1147088"/>
                <a:gd name="connsiteX15" fmla="*/ 1304183 w 1376191"/>
                <a:gd name="connsiteY15" fmla="*/ 847346 h 1147088"/>
                <a:gd name="connsiteX16" fmla="*/ 1318231 w 1376191"/>
                <a:gd name="connsiteY16" fmla="*/ 828544 h 1147088"/>
                <a:gd name="connsiteX17" fmla="*/ 1335188 w 1376191"/>
                <a:gd name="connsiteY17" fmla="*/ 818041 h 1147088"/>
                <a:gd name="connsiteX18" fmla="*/ 1356443 w 1376191"/>
                <a:gd name="connsiteY18" fmla="*/ 810404 h 1147088"/>
                <a:gd name="connsiteX19" fmla="*/ 1376191 w 1376191"/>
                <a:gd name="connsiteY19" fmla="*/ 732686 h 1147088"/>
                <a:gd name="connsiteX20" fmla="*/ 1371961 w 1376191"/>
                <a:gd name="connsiteY20" fmla="*/ 756169 h 1147088"/>
                <a:gd name="connsiteX21" fmla="*/ 1352219 w 1376191"/>
                <a:gd name="connsiteY21" fmla="*/ 747012 h 1147088"/>
                <a:gd name="connsiteX22" fmla="*/ 1349911 w 1376191"/>
                <a:gd name="connsiteY22" fmla="*/ 742326 h 1147088"/>
                <a:gd name="connsiteX23" fmla="*/ 1355499 w 1376191"/>
                <a:gd name="connsiteY23" fmla="*/ 737201 h 1147088"/>
                <a:gd name="connsiteX24" fmla="*/ 1369086 w 1376191"/>
                <a:gd name="connsiteY24" fmla="*/ 736903 h 1147088"/>
                <a:gd name="connsiteX25" fmla="*/ 1376191 w 1376191"/>
                <a:gd name="connsiteY25" fmla="*/ 732686 h 1147088"/>
                <a:gd name="connsiteX26" fmla="*/ 181617 w 1376191"/>
                <a:gd name="connsiteY26" fmla="*/ 568940 h 1147088"/>
                <a:gd name="connsiteX27" fmla="*/ 210425 w 1376191"/>
                <a:gd name="connsiteY27" fmla="*/ 572759 h 1147088"/>
                <a:gd name="connsiteX28" fmla="*/ 223779 w 1376191"/>
                <a:gd name="connsiteY28" fmla="*/ 581037 h 1147088"/>
                <a:gd name="connsiteX29" fmla="*/ 239375 w 1376191"/>
                <a:gd name="connsiteY29" fmla="*/ 588944 h 1147088"/>
                <a:gd name="connsiteX30" fmla="*/ 248589 w 1376191"/>
                <a:gd name="connsiteY30" fmla="*/ 604377 h 1147088"/>
                <a:gd name="connsiteX31" fmla="*/ 235774 w 1376191"/>
                <a:gd name="connsiteY31" fmla="*/ 607316 h 1147088"/>
                <a:gd name="connsiteX32" fmla="*/ 220853 w 1376191"/>
                <a:gd name="connsiteY32" fmla="*/ 600387 h 1147088"/>
                <a:gd name="connsiteX33" fmla="*/ 217126 w 1376191"/>
                <a:gd name="connsiteY33" fmla="*/ 590790 h 1147088"/>
                <a:gd name="connsiteX34" fmla="*/ 202509 w 1376191"/>
                <a:gd name="connsiteY34" fmla="*/ 585664 h 1147088"/>
                <a:gd name="connsiteX35" fmla="*/ 180452 w 1376191"/>
                <a:gd name="connsiteY35" fmla="*/ 579971 h 1147088"/>
                <a:gd name="connsiteX36" fmla="*/ 166590 w 1376191"/>
                <a:gd name="connsiteY36" fmla="*/ 577956 h 1147088"/>
                <a:gd name="connsiteX37" fmla="*/ 181617 w 1376191"/>
                <a:gd name="connsiteY37" fmla="*/ 568940 h 1147088"/>
                <a:gd name="connsiteX38" fmla="*/ 223349 w 1376191"/>
                <a:gd name="connsiteY38" fmla="*/ 122202 h 1147088"/>
                <a:gd name="connsiteX39" fmla="*/ 239279 w 1376191"/>
                <a:gd name="connsiteY39" fmla="*/ 128099 h 1147088"/>
                <a:gd name="connsiteX40" fmla="*/ 256511 w 1376191"/>
                <a:gd name="connsiteY40" fmla="*/ 135376 h 1147088"/>
                <a:gd name="connsiteX41" fmla="*/ 277978 w 1376191"/>
                <a:gd name="connsiteY41" fmla="*/ 137278 h 1147088"/>
                <a:gd name="connsiteX42" fmla="*/ 288391 w 1376191"/>
                <a:gd name="connsiteY42" fmla="*/ 147883 h 1147088"/>
                <a:gd name="connsiteX43" fmla="*/ 306222 w 1376191"/>
                <a:gd name="connsiteY43" fmla="*/ 153923 h 1147088"/>
                <a:gd name="connsiteX44" fmla="*/ 309362 w 1376191"/>
                <a:gd name="connsiteY44" fmla="*/ 168714 h 1147088"/>
                <a:gd name="connsiteX45" fmla="*/ 312131 w 1376191"/>
                <a:gd name="connsiteY45" fmla="*/ 179747 h 1147088"/>
                <a:gd name="connsiteX46" fmla="*/ 327503 w 1376191"/>
                <a:gd name="connsiteY46" fmla="*/ 189163 h 1147088"/>
                <a:gd name="connsiteX47" fmla="*/ 332482 w 1376191"/>
                <a:gd name="connsiteY47" fmla="*/ 196107 h 1147088"/>
                <a:gd name="connsiteX48" fmla="*/ 328019 w 1376191"/>
                <a:gd name="connsiteY48" fmla="*/ 209661 h 1147088"/>
                <a:gd name="connsiteX49" fmla="*/ 319672 w 1376191"/>
                <a:gd name="connsiteY49" fmla="*/ 213418 h 1147088"/>
                <a:gd name="connsiteX50" fmla="*/ 308515 w 1376191"/>
                <a:gd name="connsiteY50" fmla="*/ 212276 h 1147088"/>
                <a:gd name="connsiteX51" fmla="*/ 308825 w 1376191"/>
                <a:gd name="connsiteY51" fmla="*/ 231109 h 1147088"/>
                <a:gd name="connsiteX52" fmla="*/ 297193 w 1376191"/>
                <a:gd name="connsiteY52" fmla="*/ 242808 h 1147088"/>
                <a:gd name="connsiteX53" fmla="*/ 258804 w 1376191"/>
                <a:gd name="connsiteY53" fmla="*/ 226591 h 1147088"/>
                <a:gd name="connsiteX54" fmla="*/ 273825 w 1376191"/>
                <a:gd name="connsiteY54" fmla="*/ 208757 h 1147088"/>
                <a:gd name="connsiteX55" fmla="*/ 276283 w 1376191"/>
                <a:gd name="connsiteY55" fmla="*/ 189686 h 1147088"/>
                <a:gd name="connsiteX56" fmla="*/ 277606 w 1376191"/>
                <a:gd name="connsiteY56" fmla="*/ 178415 h 1147088"/>
                <a:gd name="connsiteX57" fmla="*/ 259073 w 1376191"/>
                <a:gd name="connsiteY57" fmla="*/ 167477 h 1147088"/>
                <a:gd name="connsiteX58" fmla="*/ 241056 w 1376191"/>
                <a:gd name="connsiteY58" fmla="*/ 168381 h 1147088"/>
                <a:gd name="connsiteX59" fmla="*/ 230023 w 1376191"/>
                <a:gd name="connsiteY59" fmla="*/ 168143 h 1147088"/>
                <a:gd name="connsiteX60" fmla="*/ 235994 w 1376191"/>
                <a:gd name="connsiteY60" fmla="*/ 181982 h 1147088"/>
                <a:gd name="connsiteX61" fmla="*/ 225023 w 1376191"/>
                <a:gd name="connsiteY61" fmla="*/ 203573 h 1147088"/>
                <a:gd name="connsiteX62" fmla="*/ 200002 w 1376191"/>
                <a:gd name="connsiteY62" fmla="*/ 213370 h 1147088"/>
                <a:gd name="connsiteX63" fmla="*/ 192646 w 1376191"/>
                <a:gd name="connsiteY63" fmla="*/ 226734 h 1147088"/>
                <a:gd name="connsiteX64" fmla="*/ 173452 w 1376191"/>
                <a:gd name="connsiteY64" fmla="*/ 248705 h 1147088"/>
                <a:gd name="connsiteX65" fmla="*/ 159919 w 1376191"/>
                <a:gd name="connsiteY65" fmla="*/ 264542 h 1147088"/>
                <a:gd name="connsiteX66" fmla="*/ 160518 w 1376191"/>
                <a:gd name="connsiteY66" fmla="*/ 270534 h 1147088"/>
                <a:gd name="connsiteX67" fmla="*/ 171923 w 1376191"/>
                <a:gd name="connsiteY67" fmla="*/ 291222 h 1147088"/>
                <a:gd name="connsiteX68" fmla="*/ 192646 w 1376191"/>
                <a:gd name="connsiteY68" fmla="*/ 301923 h 1147088"/>
                <a:gd name="connsiteX69" fmla="*/ 200952 w 1376191"/>
                <a:gd name="connsiteY69" fmla="*/ 303159 h 1147088"/>
                <a:gd name="connsiteX70" fmla="*/ 210456 w 1376191"/>
                <a:gd name="connsiteY70" fmla="*/ 316095 h 1147088"/>
                <a:gd name="connsiteX71" fmla="*/ 219837 w 1376191"/>
                <a:gd name="connsiteY71" fmla="*/ 322800 h 1147088"/>
                <a:gd name="connsiteX72" fmla="*/ 226428 w 1376191"/>
                <a:gd name="connsiteY72" fmla="*/ 305537 h 1147088"/>
                <a:gd name="connsiteX73" fmla="*/ 225539 w 1376191"/>
                <a:gd name="connsiteY73" fmla="*/ 299497 h 1147088"/>
                <a:gd name="connsiteX74" fmla="*/ 238039 w 1376191"/>
                <a:gd name="connsiteY74" fmla="*/ 282234 h 1147088"/>
                <a:gd name="connsiteX75" fmla="*/ 240601 w 1376191"/>
                <a:gd name="connsiteY75" fmla="*/ 237339 h 1147088"/>
                <a:gd name="connsiteX76" fmla="*/ 252399 w 1376191"/>
                <a:gd name="connsiteY76" fmla="*/ 241477 h 1147088"/>
                <a:gd name="connsiteX77" fmla="*/ 266097 w 1376191"/>
                <a:gd name="connsiteY77" fmla="*/ 246185 h 1147088"/>
                <a:gd name="connsiteX78" fmla="*/ 283432 w 1376191"/>
                <a:gd name="connsiteY78" fmla="*/ 255696 h 1147088"/>
                <a:gd name="connsiteX79" fmla="*/ 289445 w 1376191"/>
                <a:gd name="connsiteY79" fmla="*/ 273578 h 1147088"/>
                <a:gd name="connsiteX80" fmla="*/ 301036 w 1376191"/>
                <a:gd name="connsiteY80" fmla="*/ 270962 h 1147088"/>
                <a:gd name="connsiteX81" fmla="*/ 307916 w 1376191"/>
                <a:gd name="connsiteY81" fmla="*/ 272865 h 1147088"/>
                <a:gd name="connsiteX82" fmla="*/ 322090 w 1376191"/>
                <a:gd name="connsiteY82" fmla="*/ 292791 h 1147088"/>
                <a:gd name="connsiteX83" fmla="*/ 326119 w 1376191"/>
                <a:gd name="connsiteY83" fmla="*/ 304681 h 1147088"/>
                <a:gd name="connsiteX84" fmla="*/ 335788 w 1376191"/>
                <a:gd name="connsiteY84" fmla="*/ 320232 h 1147088"/>
                <a:gd name="connsiteX85" fmla="*/ 344569 w 1376191"/>
                <a:gd name="connsiteY85" fmla="*/ 331503 h 1147088"/>
                <a:gd name="connsiteX86" fmla="*/ 346987 w 1376191"/>
                <a:gd name="connsiteY86" fmla="*/ 363938 h 1147088"/>
                <a:gd name="connsiteX87" fmla="*/ 358268 w 1376191"/>
                <a:gd name="connsiteY87" fmla="*/ 378348 h 1147088"/>
                <a:gd name="connsiteX88" fmla="*/ 351449 w 1376191"/>
                <a:gd name="connsiteY88" fmla="*/ 387241 h 1147088"/>
                <a:gd name="connsiteX89" fmla="*/ 340664 w 1376191"/>
                <a:gd name="connsiteY89" fmla="*/ 387288 h 1147088"/>
                <a:gd name="connsiteX90" fmla="*/ 334156 w 1376191"/>
                <a:gd name="connsiteY90" fmla="*/ 382247 h 1147088"/>
                <a:gd name="connsiteX91" fmla="*/ 327978 w 1376191"/>
                <a:gd name="connsiteY91" fmla="*/ 371309 h 1147088"/>
                <a:gd name="connsiteX92" fmla="*/ 330747 w 1376191"/>
                <a:gd name="connsiteY92" fmla="*/ 354236 h 1147088"/>
                <a:gd name="connsiteX93" fmla="*/ 309507 w 1376191"/>
                <a:gd name="connsiteY93" fmla="*/ 357280 h 1147088"/>
                <a:gd name="connsiteX94" fmla="*/ 303660 w 1376191"/>
                <a:gd name="connsiteY94" fmla="*/ 368598 h 1147088"/>
                <a:gd name="connsiteX95" fmla="*/ 301201 w 1376191"/>
                <a:gd name="connsiteY95" fmla="*/ 381867 h 1147088"/>
                <a:gd name="connsiteX96" fmla="*/ 304197 w 1376191"/>
                <a:gd name="connsiteY96" fmla="*/ 396087 h 1147088"/>
                <a:gd name="connsiteX97" fmla="*/ 289341 w 1376191"/>
                <a:gd name="connsiteY97" fmla="*/ 404409 h 1147088"/>
                <a:gd name="connsiteX98" fmla="*/ 278246 w 1376191"/>
                <a:gd name="connsiteY98" fmla="*/ 399463 h 1147088"/>
                <a:gd name="connsiteX99" fmla="*/ 259858 w 1376191"/>
                <a:gd name="connsiteY99" fmla="*/ 414967 h 1147088"/>
                <a:gd name="connsiteX100" fmla="*/ 253597 w 1376191"/>
                <a:gd name="connsiteY100" fmla="*/ 430376 h 1147088"/>
                <a:gd name="connsiteX101" fmla="*/ 232006 w 1376191"/>
                <a:gd name="connsiteY101" fmla="*/ 444595 h 1147088"/>
                <a:gd name="connsiteX102" fmla="*/ 229300 w 1376191"/>
                <a:gd name="connsiteY102" fmla="*/ 467708 h 1147088"/>
                <a:gd name="connsiteX103" fmla="*/ 221490 w 1376191"/>
                <a:gd name="connsiteY103" fmla="*/ 472607 h 1147088"/>
                <a:gd name="connsiteX104" fmla="*/ 206675 w 1376191"/>
                <a:gd name="connsiteY104" fmla="*/ 491250 h 1147088"/>
                <a:gd name="connsiteX105" fmla="*/ 191097 w 1376191"/>
                <a:gd name="connsiteY105" fmla="*/ 520165 h 1147088"/>
                <a:gd name="connsiteX106" fmla="*/ 194713 w 1376191"/>
                <a:gd name="connsiteY106" fmla="*/ 535003 h 1147088"/>
                <a:gd name="connsiteX107" fmla="*/ 187088 w 1376191"/>
                <a:gd name="connsiteY107" fmla="*/ 550506 h 1147088"/>
                <a:gd name="connsiteX108" fmla="*/ 170415 w 1376191"/>
                <a:gd name="connsiteY108" fmla="*/ 527631 h 1147088"/>
                <a:gd name="connsiteX109" fmla="*/ 148741 w 1376191"/>
                <a:gd name="connsiteY109" fmla="*/ 525539 h 1147088"/>
                <a:gd name="connsiteX110" fmla="*/ 139650 w 1376191"/>
                <a:gd name="connsiteY110" fmla="*/ 526680 h 1147088"/>
                <a:gd name="connsiteX111" fmla="*/ 111902 w 1376191"/>
                <a:gd name="connsiteY111" fmla="*/ 527536 h 1147088"/>
                <a:gd name="connsiteX112" fmla="*/ 90125 w 1376191"/>
                <a:gd name="connsiteY112" fmla="*/ 567294 h 1147088"/>
                <a:gd name="connsiteX113" fmla="*/ 118679 w 1376191"/>
                <a:gd name="connsiteY113" fmla="*/ 591406 h 1147088"/>
                <a:gd name="connsiteX114" fmla="*/ 132005 w 1376191"/>
                <a:gd name="connsiteY114" fmla="*/ 579041 h 1147088"/>
                <a:gd name="connsiteX115" fmla="*/ 147584 w 1376191"/>
                <a:gd name="connsiteY115" fmla="*/ 589456 h 1147088"/>
                <a:gd name="connsiteX116" fmla="*/ 155105 w 1376191"/>
                <a:gd name="connsiteY116" fmla="*/ 612759 h 1147088"/>
                <a:gd name="connsiteX117" fmla="*/ 169051 w 1376191"/>
                <a:gd name="connsiteY117" fmla="*/ 637061 h 1147088"/>
                <a:gd name="connsiteX118" fmla="*/ 177295 w 1376191"/>
                <a:gd name="connsiteY118" fmla="*/ 660364 h 1147088"/>
                <a:gd name="connsiteX119" fmla="*/ 194051 w 1376191"/>
                <a:gd name="connsiteY119" fmla="*/ 656084 h 1147088"/>
                <a:gd name="connsiteX120" fmla="*/ 206427 w 1376191"/>
                <a:gd name="connsiteY120" fmla="*/ 660555 h 1147088"/>
                <a:gd name="connsiteX121" fmla="*/ 222957 w 1376191"/>
                <a:gd name="connsiteY121" fmla="*/ 641769 h 1147088"/>
                <a:gd name="connsiteX122" fmla="*/ 233349 w 1376191"/>
                <a:gd name="connsiteY122" fmla="*/ 639867 h 1147088"/>
                <a:gd name="connsiteX123" fmla="*/ 243184 w 1376191"/>
                <a:gd name="connsiteY123" fmla="*/ 640913 h 1147088"/>
                <a:gd name="connsiteX124" fmla="*/ 258866 w 1376191"/>
                <a:gd name="connsiteY124" fmla="*/ 643814 h 1147088"/>
                <a:gd name="connsiteX125" fmla="*/ 271097 w 1376191"/>
                <a:gd name="connsiteY125" fmla="*/ 656893 h 1147088"/>
                <a:gd name="connsiteX126" fmla="*/ 286924 w 1376191"/>
                <a:gd name="connsiteY126" fmla="*/ 659699 h 1147088"/>
                <a:gd name="connsiteX127" fmla="*/ 313701 w 1376191"/>
                <a:gd name="connsiteY127" fmla="*/ 678769 h 1147088"/>
                <a:gd name="connsiteX128" fmla="*/ 342854 w 1376191"/>
                <a:gd name="connsiteY128" fmla="*/ 703785 h 1147088"/>
                <a:gd name="connsiteX129" fmla="*/ 357999 w 1376191"/>
                <a:gd name="connsiteY129" fmla="*/ 729466 h 1147088"/>
                <a:gd name="connsiteX130" fmla="*/ 377359 w 1376191"/>
                <a:gd name="connsiteY130" fmla="*/ 734745 h 1147088"/>
                <a:gd name="connsiteX131" fmla="*/ 396016 w 1376191"/>
                <a:gd name="connsiteY131" fmla="*/ 745065 h 1147088"/>
                <a:gd name="connsiteX132" fmla="*/ 416347 w 1376191"/>
                <a:gd name="connsiteY132" fmla="*/ 748441 h 1147088"/>
                <a:gd name="connsiteX133" fmla="*/ 433041 w 1376191"/>
                <a:gd name="connsiteY133" fmla="*/ 757002 h 1147088"/>
                <a:gd name="connsiteX134" fmla="*/ 446285 w 1376191"/>
                <a:gd name="connsiteY134" fmla="*/ 771887 h 1147088"/>
                <a:gd name="connsiteX135" fmla="*/ 446202 w 1376191"/>
                <a:gd name="connsiteY135" fmla="*/ 781684 h 1147088"/>
                <a:gd name="connsiteX136" fmla="*/ 446264 w 1376191"/>
                <a:gd name="connsiteY136" fmla="*/ 787772 h 1147088"/>
                <a:gd name="connsiteX137" fmla="*/ 443330 w 1376191"/>
                <a:gd name="connsiteY137" fmla="*/ 801706 h 1147088"/>
                <a:gd name="connsiteX138" fmla="*/ 432111 w 1376191"/>
                <a:gd name="connsiteY138" fmla="*/ 817685 h 1147088"/>
                <a:gd name="connsiteX139" fmla="*/ 425045 w 1376191"/>
                <a:gd name="connsiteY139" fmla="*/ 832761 h 1147088"/>
                <a:gd name="connsiteX140" fmla="*/ 418805 w 1376191"/>
                <a:gd name="connsiteY140" fmla="*/ 839229 h 1147088"/>
                <a:gd name="connsiteX141" fmla="*/ 412710 w 1376191"/>
                <a:gd name="connsiteY141" fmla="*/ 863198 h 1147088"/>
                <a:gd name="connsiteX142" fmla="*/ 404611 w 1376191"/>
                <a:gd name="connsiteY142" fmla="*/ 898391 h 1147088"/>
                <a:gd name="connsiteX143" fmla="*/ 384136 w 1376191"/>
                <a:gd name="connsiteY143" fmla="*/ 909662 h 1147088"/>
                <a:gd name="connsiteX144" fmla="*/ 375706 w 1376191"/>
                <a:gd name="connsiteY144" fmla="*/ 925879 h 1147088"/>
                <a:gd name="connsiteX145" fmla="*/ 368102 w 1376191"/>
                <a:gd name="connsiteY145" fmla="*/ 943713 h 1147088"/>
                <a:gd name="connsiteX146" fmla="*/ 356966 w 1376191"/>
                <a:gd name="connsiteY146" fmla="*/ 967444 h 1147088"/>
                <a:gd name="connsiteX147" fmla="*/ 349115 w 1376191"/>
                <a:gd name="connsiteY147" fmla="*/ 977194 h 1147088"/>
                <a:gd name="connsiteX148" fmla="*/ 340168 w 1376191"/>
                <a:gd name="connsiteY148" fmla="*/ 979762 h 1147088"/>
                <a:gd name="connsiteX149" fmla="*/ 330437 w 1376191"/>
                <a:gd name="connsiteY149" fmla="*/ 986658 h 1147088"/>
                <a:gd name="connsiteX150" fmla="*/ 325148 w 1376191"/>
                <a:gd name="connsiteY150" fmla="*/ 1011530 h 1147088"/>
                <a:gd name="connsiteX151" fmla="*/ 303784 w 1376191"/>
                <a:gd name="connsiteY151" fmla="*/ 1027557 h 1147088"/>
                <a:gd name="connsiteX152" fmla="*/ 289217 w 1376191"/>
                <a:gd name="connsiteY152" fmla="*/ 1048768 h 1147088"/>
                <a:gd name="connsiteX153" fmla="*/ 290313 w 1376191"/>
                <a:gd name="connsiteY153" fmla="*/ 1074211 h 1147088"/>
                <a:gd name="connsiteX154" fmla="*/ 291470 w 1376191"/>
                <a:gd name="connsiteY154" fmla="*/ 1091808 h 1147088"/>
                <a:gd name="connsiteX155" fmla="*/ 279383 w 1376191"/>
                <a:gd name="connsiteY155" fmla="*/ 1103221 h 1147088"/>
                <a:gd name="connsiteX156" fmla="*/ 280726 w 1376191"/>
                <a:gd name="connsiteY156" fmla="*/ 1122625 h 1147088"/>
                <a:gd name="connsiteX157" fmla="*/ 287441 w 1376191"/>
                <a:gd name="connsiteY157" fmla="*/ 1138034 h 1147088"/>
                <a:gd name="connsiteX158" fmla="*/ 289217 w 1376191"/>
                <a:gd name="connsiteY158" fmla="*/ 1145833 h 1147088"/>
                <a:gd name="connsiteX159" fmla="*/ 267213 w 1376191"/>
                <a:gd name="connsiteY159" fmla="*/ 1146213 h 1147088"/>
                <a:gd name="connsiteX160" fmla="*/ 257296 w 1376191"/>
                <a:gd name="connsiteY160" fmla="*/ 1141696 h 1147088"/>
                <a:gd name="connsiteX161" fmla="*/ 255477 w 1376191"/>
                <a:gd name="connsiteY161" fmla="*/ 1138414 h 1147088"/>
                <a:gd name="connsiteX162" fmla="*/ 250725 w 1376191"/>
                <a:gd name="connsiteY162" fmla="*/ 1121056 h 1147088"/>
                <a:gd name="connsiteX163" fmla="*/ 238577 w 1376191"/>
                <a:gd name="connsiteY163" fmla="*/ 1092949 h 1147088"/>
                <a:gd name="connsiteX164" fmla="*/ 233886 w 1376191"/>
                <a:gd name="connsiteY164" fmla="*/ 1055902 h 1147088"/>
                <a:gd name="connsiteX165" fmla="*/ 233432 w 1376191"/>
                <a:gd name="connsiteY165" fmla="*/ 1041349 h 1147088"/>
                <a:gd name="connsiteX166" fmla="*/ 239672 w 1376191"/>
                <a:gd name="connsiteY166" fmla="*/ 1029127 h 1147088"/>
                <a:gd name="connsiteX167" fmla="*/ 240436 w 1376191"/>
                <a:gd name="connsiteY167" fmla="*/ 1016001 h 1147088"/>
                <a:gd name="connsiteX168" fmla="*/ 232068 w 1376191"/>
                <a:gd name="connsiteY168" fmla="*/ 987894 h 1147088"/>
                <a:gd name="connsiteX169" fmla="*/ 241428 w 1376191"/>
                <a:gd name="connsiteY169" fmla="*/ 941288 h 1147088"/>
                <a:gd name="connsiteX170" fmla="*/ 243907 w 1376191"/>
                <a:gd name="connsiteY170" fmla="*/ 910232 h 1147088"/>
                <a:gd name="connsiteX171" fmla="*/ 241056 w 1376191"/>
                <a:gd name="connsiteY171" fmla="*/ 899389 h 1147088"/>
                <a:gd name="connsiteX172" fmla="*/ 240911 w 1376191"/>
                <a:gd name="connsiteY172" fmla="*/ 878702 h 1147088"/>
                <a:gd name="connsiteX173" fmla="*/ 223804 w 1376191"/>
                <a:gd name="connsiteY173" fmla="*/ 846648 h 1147088"/>
                <a:gd name="connsiteX174" fmla="*/ 207502 w 1376191"/>
                <a:gd name="connsiteY174" fmla="*/ 827720 h 1147088"/>
                <a:gd name="connsiteX175" fmla="*/ 196510 w 1376191"/>
                <a:gd name="connsiteY175" fmla="*/ 811645 h 1147088"/>
                <a:gd name="connsiteX176" fmla="*/ 191489 w 1376191"/>
                <a:gd name="connsiteY176" fmla="*/ 783539 h 1147088"/>
                <a:gd name="connsiteX177" fmla="*/ 192233 w 1376191"/>
                <a:gd name="connsiteY177" fmla="*/ 776263 h 1147088"/>
                <a:gd name="connsiteX178" fmla="*/ 179278 w 1376191"/>
                <a:gd name="connsiteY178" fmla="*/ 759427 h 1147088"/>
                <a:gd name="connsiteX179" fmla="*/ 187026 w 1376191"/>
                <a:gd name="connsiteY179" fmla="*/ 725709 h 1147088"/>
                <a:gd name="connsiteX180" fmla="*/ 193803 w 1376191"/>
                <a:gd name="connsiteY180" fmla="*/ 703357 h 1147088"/>
                <a:gd name="connsiteX181" fmla="*/ 192977 w 1376191"/>
                <a:gd name="connsiteY181" fmla="*/ 688566 h 1147088"/>
                <a:gd name="connsiteX182" fmla="*/ 186448 w 1376191"/>
                <a:gd name="connsiteY182" fmla="*/ 675535 h 1147088"/>
                <a:gd name="connsiteX183" fmla="*/ 174030 w 1376191"/>
                <a:gd name="connsiteY183" fmla="*/ 674156 h 1147088"/>
                <a:gd name="connsiteX184" fmla="*/ 152605 w 1376191"/>
                <a:gd name="connsiteY184" fmla="*/ 661553 h 1147088"/>
                <a:gd name="connsiteX185" fmla="*/ 147584 w 1376191"/>
                <a:gd name="connsiteY185" fmla="*/ 653041 h 1147088"/>
                <a:gd name="connsiteX186" fmla="*/ 135290 w 1376191"/>
                <a:gd name="connsiteY186" fmla="*/ 641009 h 1147088"/>
                <a:gd name="connsiteX187" fmla="*/ 117480 w 1376191"/>
                <a:gd name="connsiteY187" fmla="*/ 634969 h 1147088"/>
                <a:gd name="connsiteX188" fmla="*/ 93265 w 1376191"/>
                <a:gd name="connsiteY188" fmla="*/ 618656 h 1147088"/>
                <a:gd name="connsiteX189" fmla="*/ 49629 w 1376191"/>
                <a:gd name="connsiteY189" fmla="*/ 599158 h 1147088"/>
                <a:gd name="connsiteX190" fmla="*/ 39711 w 1376191"/>
                <a:gd name="connsiteY190" fmla="*/ 562871 h 1147088"/>
                <a:gd name="connsiteX191" fmla="*/ 26447 w 1376191"/>
                <a:gd name="connsiteY191" fmla="*/ 544942 h 1147088"/>
                <a:gd name="connsiteX192" fmla="*/ 23946 w 1376191"/>
                <a:gd name="connsiteY192" fmla="*/ 547796 h 1147088"/>
                <a:gd name="connsiteX193" fmla="*/ 22727 w 1376191"/>
                <a:gd name="connsiteY193" fmla="*/ 562871 h 1147088"/>
                <a:gd name="connsiteX194" fmla="*/ 8203 w 1376191"/>
                <a:gd name="connsiteY194" fmla="*/ 551505 h 1147088"/>
                <a:gd name="connsiteX195" fmla="*/ 0 w 1376191"/>
                <a:gd name="connsiteY195" fmla="*/ 539853 h 1147088"/>
                <a:gd name="connsiteX196" fmla="*/ 156282 w 1376191"/>
                <a:gd name="connsiteY196" fmla="*/ 176608 h 1147088"/>
                <a:gd name="connsiteX197" fmla="*/ 162832 w 1376191"/>
                <a:gd name="connsiteY197" fmla="*/ 179414 h 1147088"/>
                <a:gd name="connsiteX198" fmla="*/ 171179 w 1376191"/>
                <a:gd name="connsiteY198" fmla="*/ 174468 h 1147088"/>
                <a:gd name="connsiteX199" fmla="*/ 169981 w 1376191"/>
                <a:gd name="connsiteY199" fmla="*/ 160867 h 1147088"/>
                <a:gd name="connsiteX200" fmla="*/ 179093 w 1376191"/>
                <a:gd name="connsiteY200" fmla="*/ 150642 h 1147088"/>
                <a:gd name="connsiteX201" fmla="*/ 194423 w 1376191"/>
                <a:gd name="connsiteY201" fmla="*/ 159345 h 1147088"/>
                <a:gd name="connsiteX202" fmla="*/ 204031 w 1376191"/>
                <a:gd name="connsiteY202" fmla="*/ 178653 h 1147088"/>
                <a:gd name="connsiteX203" fmla="*/ 210560 w 1376191"/>
                <a:gd name="connsiteY203" fmla="*/ 184312 h 1147088"/>
                <a:gd name="connsiteX204" fmla="*/ 213721 w 1376191"/>
                <a:gd name="connsiteY204" fmla="*/ 170759 h 1147088"/>
                <a:gd name="connsiteX205" fmla="*/ 205498 w 1376191"/>
                <a:gd name="connsiteY205" fmla="*/ 148121 h 1147088"/>
                <a:gd name="connsiteX206" fmla="*/ 223349 w 1376191"/>
                <a:gd name="connsiteY206" fmla="*/ 122202 h 1147088"/>
                <a:gd name="connsiteX207" fmla="*/ 926523 w 1376191"/>
                <a:gd name="connsiteY207" fmla="*/ 88803 h 1147088"/>
                <a:gd name="connsiteX208" fmla="*/ 930198 w 1376191"/>
                <a:gd name="connsiteY208" fmla="*/ 98712 h 1147088"/>
                <a:gd name="connsiteX209" fmla="*/ 900740 w 1376191"/>
                <a:gd name="connsiteY209" fmla="*/ 116643 h 1147088"/>
                <a:gd name="connsiteX210" fmla="*/ 878364 w 1376191"/>
                <a:gd name="connsiteY210" fmla="*/ 138903 h 1147088"/>
                <a:gd name="connsiteX211" fmla="*/ 883023 w 1376191"/>
                <a:gd name="connsiteY211" fmla="*/ 162741 h 1147088"/>
                <a:gd name="connsiteX212" fmla="*/ 870600 w 1376191"/>
                <a:gd name="connsiteY212" fmla="*/ 161975 h 1147088"/>
                <a:gd name="connsiteX213" fmla="*/ 857809 w 1376191"/>
                <a:gd name="connsiteY213" fmla="*/ 146303 h 1147088"/>
                <a:gd name="connsiteX214" fmla="*/ 868178 w 1376191"/>
                <a:gd name="connsiteY214" fmla="*/ 115522 h 1147088"/>
                <a:gd name="connsiteX215" fmla="*/ 887963 w 1376191"/>
                <a:gd name="connsiteY215" fmla="*/ 102872 h 1147088"/>
                <a:gd name="connsiteX216" fmla="*/ 921100 w 1376191"/>
                <a:gd name="connsiteY216" fmla="*/ 92408 h 1147088"/>
                <a:gd name="connsiteX217" fmla="*/ 926523 w 1376191"/>
                <a:gd name="connsiteY217" fmla="*/ 88803 h 1147088"/>
                <a:gd name="connsiteX218" fmla="*/ 1101570 w 1376191"/>
                <a:gd name="connsiteY218" fmla="*/ 81103 h 1147088"/>
                <a:gd name="connsiteX219" fmla="*/ 1122795 w 1376191"/>
                <a:gd name="connsiteY219" fmla="*/ 87911 h 1147088"/>
                <a:gd name="connsiteX220" fmla="*/ 1135373 w 1376191"/>
                <a:gd name="connsiteY220" fmla="*/ 88037 h 1147088"/>
                <a:gd name="connsiteX221" fmla="*/ 1152469 w 1376191"/>
                <a:gd name="connsiteY221" fmla="*/ 102782 h 1147088"/>
                <a:gd name="connsiteX222" fmla="*/ 1152508 w 1376191"/>
                <a:gd name="connsiteY222" fmla="*/ 107460 h 1147088"/>
                <a:gd name="connsiteX223" fmla="*/ 1166528 w 1376191"/>
                <a:gd name="connsiteY223" fmla="*/ 122748 h 1147088"/>
                <a:gd name="connsiteX224" fmla="*/ 1172486 w 1376191"/>
                <a:gd name="connsiteY224" fmla="*/ 124001 h 1147088"/>
                <a:gd name="connsiteX225" fmla="*/ 1175134 w 1376191"/>
                <a:gd name="connsiteY225" fmla="*/ 124085 h 1147088"/>
                <a:gd name="connsiteX226" fmla="*/ 1346290 w 1376191"/>
                <a:gd name="connsiteY226" fmla="*/ 393839 h 1147088"/>
                <a:gd name="connsiteX227" fmla="*/ 1330518 w 1376191"/>
                <a:gd name="connsiteY227" fmla="*/ 413596 h 1147088"/>
                <a:gd name="connsiteX228" fmla="*/ 1321911 w 1376191"/>
                <a:gd name="connsiteY228" fmla="*/ 445634 h 1147088"/>
                <a:gd name="connsiteX229" fmla="*/ 1303725 w 1376191"/>
                <a:gd name="connsiteY229" fmla="*/ 477797 h 1147088"/>
                <a:gd name="connsiteX230" fmla="*/ 1292977 w 1376191"/>
                <a:gd name="connsiteY230" fmla="*/ 455408 h 1147088"/>
                <a:gd name="connsiteX231" fmla="*/ 1285344 w 1376191"/>
                <a:gd name="connsiteY231" fmla="*/ 448307 h 1147088"/>
                <a:gd name="connsiteX232" fmla="*/ 1278100 w 1376191"/>
                <a:gd name="connsiteY232" fmla="*/ 460880 h 1147088"/>
                <a:gd name="connsiteX233" fmla="*/ 1270390 w 1376191"/>
                <a:gd name="connsiteY233" fmla="*/ 466352 h 1147088"/>
                <a:gd name="connsiteX234" fmla="*/ 1272415 w 1376191"/>
                <a:gd name="connsiteY234" fmla="*/ 480847 h 1147088"/>
                <a:gd name="connsiteX235" fmla="*/ 1280437 w 1376191"/>
                <a:gd name="connsiteY235" fmla="*/ 495675 h 1147088"/>
                <a:gd name="connsiteX236" fmla="*/ 1285032 w 1376191"/>
                <a:gd name="connsiteY236" fmla="*/ 517646 h 1147088"/>
                <a:gd name="connsiteX237" fmla="*/ 1277672 w 1376191"/>
                <a:gd name="connsiteY237" fmla="*/ 542876 h 1147088"/>
                <a:gd name="connsiteX238" fmla="*/ 1265054 w 1376191"/>
                <a:gd name="connsiteY238" fmla="*/ 557120 h 1147088"/>
                <a:gd name="connsiteX239" fmla="*/ 1237794 w 1376191"/>
                <a:gd name="connsiteY239" fmla="*/ 582558 h 1147088"/>
                <a:gd name="connsiteX240" fmla="*/ 1227318 w 1376191"/>
                <a:gd name="connsiteY240" fmla="*/ 593711 h 1147088"/>
                <a:gd name="connsiteX241" fmla="*/ 1231758 w 1376191"/>
                <a:gd name="connsiteY241" fmla="*/ 603151 h 1147088"/>
                <a:gd name="connsiteX242" fmla="*/ 1221983 w 1376191"/>
                <a:gd name="connsiteY242" fmla="*/ 638656 h 1147088"/>
                <a:gd name="connsiteX243" fmla="*/ 1196592 w 1376191"/>
                <a:gd name="connsiteY243" fmla="*/ 665013 h 1147088"/>
                <a:gd name="connsiteX244" fmla="*/ 1187401 w 1376191"/>
                <a:gd name="connsiteY244" fmla="*/ 653108 h 1147088"/>
                <a:gd name="connsiteX245" fmla="*/ 1173148 w 1376191"/>
                <a:gd name="connsiteY245" fmla="*/ 647845 h 1147088"/>
                <a:gd name="connsiteX246" fmla="*/ 1175329 w 1376191"/>
                <a:gd name="connsiteY246" fmla="*/ 670443 h 1147088"/>
                <a:gd name="connsiteX247" fmla="*/ 1193515 w 1376191"/>
                <a:gd name="connsiteY247" fmla="*/ 691746 h 1147088"/>
                <a:gd name="connsiteX248" fmla="*/ 1186973 w 1376191"/>
                <a:gd name="connsiteY248" fmla="*/ 708454 h 1147088"/>
                <a:gd name="connsiteX249" fmla="*/ 1160764 w 1376191"/>
                <a:gd name="connsiteY249" fmla="*/ 680802 h 1147088"/>
                <a:gd name="connsiteX250" fmla="*/ 1159985 w 1376191"/>
                <a:gd name="connsiteY250" fmla="*/ 662381 h 1147088"/>
                <a:gd name="connsiteX251" fmla="*/ 1159946 w 1376191"/>
                <a:gd name="connsiteY251" fmla="*/ 646926 h 1147088"/>
                <a:gd name="connsiteX252" fmla="*/ 1150366 w 1376191"/>
                <a:gd name="connsiteY252" fmla="*/ 632682 h 1147088"/>
                <a:gd name="connsiteX253" fmla="*/ 1142422 w 1376191"/>
                <a:gd name="connsiteY253" fmla="*/ 622365 h 1147088"/>
                <a:gd name="connsiteX254" fmla="*/ 1130583 w 1376191"/>
                <a:gd name="connsiteY254" fmla="*/ 610836 h 1147088"/>
                <a:gd name="connsiteX255" fmla="*/ 1126845 w 1376191"/>
                <a:gd name="connsiteY255" fmla="*/ 593084 h 1147088"/>
                <a:gd name="connsiteX256" fmla="*/ 1108853 w 1376191"/>
                <a:gd name="connsiteY256" fmla="*/ 580553 h 1147088"/>
                <a:gd name="connsiteX257" fmla="*/ 1088563 w 1376191"/>
                <a:gd name="connsiteY257" fmla="*/ 592624 h 1147088"/>
                <a:gd name="connsiteX258" fmla="*/ 1081320 w 1376191"/>
                <a:gd name="connsiteY258" fmla="*/ 613551 h 1147088"/>
                <a:gd name="connsiteX259" fmla="*/ 1070649 w 1376191"/>
                <a:gd name="connsiteY259" fmla="*/ 617729 h 1147088"/>
                <a:gd name="connsiteX260" fmla="*/ 1067417 w 1376191"/>
                <a:gd name="connsiteY260" fmla="*/ 624704 h 1147088"/>
                <a:gd name="connsiteX261" fmla="*/ 1057642 w 1376191"/>
                <a:gd name="connsiteY261" fmla="*/ 641162 h 1147088"/>
                <a:gd name="connsiteX262" fmla="*/ 1044246 w 1376191"/>
                <a:gd name="connsiteY262" fmla="*/ 674745 h 1147088"/>
                <a:gd name="connsiteX263" fmla="*/ 1034199 w 1376191"/>
                <a:gd name="connsiteY263" fmla="*/ 666433 h 1147088"/>
                <a:gd name="connsiteX264" fmla="*/ 1030616 w 1376191"/>
                <a:gd name="connsiteY264" fmla="*/ 649349 h 1147088"/>
                <a:gd name="connsiteX265" fmla="*/ 1018426 w 1376191"/>
                <a:gd name="connsiteY265" fmla="*/ 625080 h 1147088"/>
                <a:gd name="connsiteX266" fmla="*/ 1005848 w 1376191"/>
                <a:gd name="connsiteY266" fmla="*/ 598807 h 1147088"/>
                <a:gd name="connsiteX267" fmla="*/ 999111 w 1376191"/>
                <a:gd name="connsiteY267" fmla="*/ 584187 h 1147088"/>
                <a:gd name="connsiteX268" fmla="*/ 990933 w 1376191"/>
                <a:gd name="connsiteY268" fmla="*/ 574747 h 1147088"/>
                <a:gd name="connsiteX269" fmla="*/ 980807 w 1376191"/>
                <a:gd name="connsiteY269" fmla="*/ 556827 h 1147088"/>
                <a:gd name="connsiteX270" fmla="*/ 963906 w 1376191"/>
                <a:gd name="connsiteY270" fmla="*/ 559417 h 1147088"/>
                <a:gd name="connsiteX271" fmla="*/ 959038 w 1376191"/>
                <a:gd name="connsiteY271" fmla="*/ 560294 h 1147088"/>
                <a:gd name="connsiteX272" fmla="*/ 950276 w 1376191"/>
                <a:gd name="connsiteY272" fmla="*/ 558874 h 1147088"/>
                <a:gd name="connsiteX273" fmla="*/ 930415 w 1376191"/>
                <a:gd name="connsiteY273" fmla="*/ 558122 h 1147088"/>
                <a:gd name="connsiteX274" fmla="*/ 917291 w 1376191"/>
                <a:gd name="connsiteY274" fmla="*/ 536568 h 1147088"/>
                <a:gd name="connsiteX275" fmla="*/ 890420 w 1376191"/>
                <a:gd name="connsiteY275" fmla="*/ 517103 h 1147088"/>
                <a:gd name="connsiteX276" fmla="*/ 885902 w 1376191"/>
                <a:gd name="connsiteY276" fmla="*/ 526000 h 1147088"/>
                <a:gd name="connsiteX277" fmla="*/ 899766 w 1376191"/>
                <a:gd name="connsiteY277" fmla="*/ 538949 h 1147088"/>
                <a:gd name="connsiteX278" fmla="*/ 910709 w 1376191"/>
                <a:gd name="connsiteY278" fmla="*/ 553611 h 1147088"/>
                <a:gd name="connsiteX279" fmla="*/ 930181 w 1376191"/>
                <a:gd name="connsiteY279" fmla="*/ 560043 h 1147088"/>
                <a:gd name="connsiteX280" fmla="*/ 935088 w 1376191"/>
                <a:gd name="connsiteY280" fmla="*/ 582516 h 1147088"/>
                <a:gd name="connsiteX281" fmla="*/ 925352 w 1376191"/>
                <a:gd name="connsiteY281" fmla="*/ 604237 h 1147088"/>
                <a:gd name="connsiteX282" fmla="*/ 907321 w 1376191"/>
                <a:gd name="connsiteY282" fmla="*/ 616058 h 1147088"/>
                <a:gd name="connsiteX283" fmla="*/ 887421 w 1376191"/>
                <a:gd name="connsiteY283" fmla="*/ 629550 h 1147088"/>
                <a:gd name="connsiteX284" fmla="*/ 848984 w 1376191"/>
                <a:gd name="connsiteY284" fmla="*/ 630134 h 1147088"/>
                <a:gd name="connsiteX285" fmla="*/ 829357 w 1376191"/>
                <a:gd name="connsiteY285" fmla="*/ 593627 h 1147088"/>
                <a:gd name="connsiteX286" fmla="*/ 809028 w 1376191"/>
                <a:gd name="connsiteY286" fmla="*/ 560419 h 1147088"/>
                <a:gd name="connsiteX287" fmla="*/ 802408 w 1376191"/>
                <a:gd name="connsiteY287" fmla="*/ 552901 h 1147088"/>
                <a:gd name="connsiteX288" fmla="*/ 806419 w 1376191"/>
                <a:gd name="connsiteY288" fmla="*/ 572199 h 1147088"/>
                <a:gd name="connsiteX289" fmla="*/ 821724 w 1376191"/>
                <a:gd name="connsiteY289" fmla="*/ 591330 h 1147088"/>
                <a:gd name="connsiteX290" fmla="*/ 835821 w 1376191"/>
                <a:gd name="connsiteY290" fmla="*/ 624955 h 1147088"/>
                <a:gd name="connsiteX291" fmla="*/ 854709 w 1376191"/>
                <a:gd name="connsiteY291" fmla="*/ 650811 h 1147088"/>
                <a:gd name="connsiteX292" fmla="*/ 873752 w 1376191"/>
                <a:gd name="connsiteY292" fmla="*/ 646132 h 1147088"/>
                <a:gd name="connsiteX293" fmla="*/ 890654 w 1376191"/>
                <a:gd name="connsiteY293" fmla="*/ 652398 h 1147088"/>
                <a:gd name="connsiteX294" fmla="*/ 879827 w 1376191"/>
                <a:gd name="connsiteY294" fmla="*/ 690033 h 1147088"/>
                <a:gd name="connsiteX295" fmla="*/ 851516 w 1376191"/>
                <a:gd name="connsiteY295" fmla="*/ 730801 h 1147088"/>
                <a:gd name="connsiteX296" fmla="*/ 836639 w 1376191"/>
                <a:gd name="connsiteY296" fmla="*/ 751311 h 1147088"/>
                <a:gd name="connsiteX297" fmla="*/ 829668 w 1376191"/>
                <a:gd name="connsiteY297" fmla="*/ 799222 h 1147088"/>
                <a:gd name="connsiteX298" fmla="*/ 813468 w 1376191"/>
                <a:gd name="connsiteY298" fmla="*/ 861293 h 1147088"/>
                <a:gd name="connsiteX299" fmla="*/ 793724 w 1376191"/>
                <a:gd name="connsiteY299" fmla="*/ 907741 h 1147088"/>
                <a:gd name="connsiteX300" fmla="*/ 782352 w 1376191"/>
                <a:gd name="connsiteY300" fmla="*/ 918226 h 1147088"/>
                <a:gd name="connsiteX301" fmla="*/ 772694 w 1376191"/>
                <a:gd name="connsiteY301" fmla="*/ 943539 h 1147088"/>
                <a:gd name="connsiteX302" fmla="*/ 743759 w 1376191"/>
                <a:gd name="connsiteY302" fmla="*/ 975827 h 1147088"/>
                <a:gd name="connsiteX303" fmla="*/ 698585 w 1376191"/>
                <a:gd name="connsiteY303" fmla="*/ 967849 h 1147088"/>
                <a:gd name="connsiteX304" fmla="*/ 682346 w 1376191"/>
                <a:gd name="connsiteY304" fmla="*/ 927165 h 1147088"/>
                <a:gd name="connsiteX305" fmla="*/ 676621 w 1376191"/>
                <a:gd name="connsiteY305" fmla="*/ 895962 h 1147088"/>
                <a:gd name="connsiteX306" fmla="*/ 662329 w 1376191"/>
                <a:gd name="connsiteY306" fmla="*/ 853565 h 1147088"/>
                <a:gd name="connsiteX307" fmla="*/ 668521 w 1376191"/>
                <a:gd name="connsiteY307" fmla="*/ 811586 h 1147088"/>
                <a:gd name="connsiteX308" fmla="*/ 656643 w 1376191"/>
                <a:gd name="connsiteY308" fmla="*/ 774869 h 1147088"/>
                <a:gd name="connsiteX309" fmla="*/ 649556 w 1376191"/>
                <a:gd name="connsiteY309" fmla="*/ 733809 h 1147088"/>
                <a:gd name="connsiteX310" fmla="*/ 645622 w 1376191"/>
                <a:gd name="connsiteY310" fmla="*/ 701729 h 1147088"/>
                <a:gd name="connsiteX311" fmla="*/ 629772 w 1376191"/>
                <a:gd name="connsiteY311" fmla="*/ 702105 h 1147088"/>
                <a:gd name="connsiteX312" fmla="*/ 611547 w 1376191"/>
                <a:gd name="connsiteY312" fmla="*/ 690326 h 1147088"/>
                <a:gd name="connsiteX313" fmla="*/ 607030 w 1376191"/>
                <a:gd name="connsiteY313" fmla="*/ 689866 h 1147088"/>
                <a:gd name="connsiteX314" fmla="*/ 597255 w 1376191"/>
                <a:gd name="connsiteY314" fmla="*/ 688906 h 1147088"/>
                <a:gd name="connsiteX315" fmla="*/ 580431 w 1376191"/>
                <a:gd name="connsiteY315" fmla="*/ 702982 h 1147088"/>
                <a:gd name="connsiteX316" fmla="*/ 547096 w 1376191"/>
                <a:gd name="connsiteY316" fmla="*/ 698680 h 1147088"/>
                <a:gd name="connsiteX317" fmla="*/ 519018 w 1376191"/>
                <a:gd name="connsiteY317" fmla="*/ 671529 h 1147088"/>
                <a:gd name="connsiteX318" fmla="*/ 505115 w 1376191"/>
                <a:gd name="connsiteY318" fmla="*/ 625540 h 1147088"/>
                <a:gd name="connsiteX319" fmla="*/ 510995 w 1376191"/>
                <a:gd name="connsiteY319" fmla="*/ 570987 h 1147088"/>
                <a:gd name="connsiteX320" fmla="*/ 535569 w 1376191"/>
                <a:gd name="connsiteY320" fmla="*/ 532517 h 1147088"/>
                <a:gd name="connsiteX321" fmla="*/ 539190 w 1376191"/>
                <a:gd name="connsiteY321" fmla="*/ 525583 h 1147088"/>
                <a:gd name="connsiteX322" fmla="*/ 544759 w 1376191"/>
                <a:gd name="connsiteY322" fmla="*/ 514722 h 1147088"/>
                <a:gd name="connsiteX323" fmla="*/ 556364 w 1376191"/>
                <a:gd name="connsiteY323" fmla="*/ 483186 h 1147088"/>
                <a:gd name="connsiteX324" fmla="*/ 571942 w 1376191"/>
                <a:gd name="connsiteY324" fmla="*/ 471991 h 1147088"/>
                <a:gd name="connsiteX325" fmla="*/ 593516 w 1376191"/>
                <a:gd name="connsiteY325" fmla="*/ 472785 h 1147088"/>
                <a:gd name="connsiteX326" fmla="*/ 637366 w 1376191"/>
                <a:gd name="connsiteY326" fmla="*/ 464222 h 1147088"/>
                <a:gd name="connsiteX327" fmla="*/ 664510 w 1376191"/>
                <a:gd name="connsiteY327" fmla="*/ 465266 h 1147088"/>
                <a:gd name="connsiteX328" fmla="*/ 663848 w 1376191"/>
                <a:gd name="connsiteY328" fmla="*/ 474163 h 1147088"/>
                <a:gd name="connsiteX329" fmla="*/ 681645 w 1376191"/>
                <a:gd name="connsiteY329" fmla="*/ 493336 h 1147088"/>
                <a:gd name="connsiteX330" fmla="*/ 711475 w 1376191"/>
                <a:gd name="connsiteY330" fmla="*/ 505658 h 1147088"/>
                <a:gd name="connsiteX331" fmla="*/ 743876 w 1376191"/>
                <a:gd name="connsiteY331" fmla="*/ 498599 h 1147088"/>
                <a:gd name="connsiteX332" fmla="*/ 786792 w 1376191"/>
                <a:gd name="connsiteY332" fmla="*/ 497931 h 1147088"/>
                <a:gd name="connsiteX333" fmla="*/ 796411 w 1376191"/>
                <a:gd name="connsiteY333" fmla="*/ 478674 h 1147088"/>
                <a:gd name="connsiteX334" fmla="*/ 795359 w 1376191"/>
                <a:gd name="connsiteY334" fmla="*/ 475667 h 1147088"/>
                <a:gd name="connsiteX335" fmla="*/ 785429 w 1376191"/>
                <a:gd name="connsiteY335" fmla="*/ 476628 h 1147088"/>
                <a:gd name="connsiteX336" fmla="*/ 756611 w 1376191"/>
                <a:gd name="connsiteY336" fmla="*/ 474915 h 1147088"/>
                <a:gd name="connsiteX337" fmla="*/ 747849 w 1376191"/>
                <a:gd name="connsiteY337" fmla="*/ 468148 h 1147088"/>
                <a:gd name="connsiteX338" fmla="*/ 743915 w 1376191"/>
                <a:gd name="connsiteY338" fmla="*/ 465224 h 1147088"/>
                <a:gd name="connsiteX339" fmla="*/ 740488 w 1376191"/>
                <a:gd name="connsiteY339" fmla="*/ 452484 h 1147088"/>
                <a:gd name="connsiteX340" fmla="*/ 740527 w 1376191"/>
                <a:gd name="connsiteY340" fmla="*/ 436946 h 1147088"/>
                <a:gd name="connsiteX341" fmla="*/ 736477 w 1376191"/>
                <a:gd name="connsiteY341" fmla="*/ 448140 h 1147088"/>
                <a:gd name="connsiteX342" fmla="*/ 740177 w 1376191"/>
                <a:gd name="connsiteY342" fmla="*/ 468566 h 1147088"/>
                <a:gd name="connsiteX343" fmla="*/ 738580 w 1376191"/>
                <a:gd name="connsiteY343" fmla="*/ 478424 h 1147088"/>
                <a:gd name="connsiteX344" fmla="*/ 732271 w 1376191"/>
                <a:gd name="connsiteY344" fmla="*/ 470655 h 1147088"/>
                <a:gd name="connsiteX345" fmla="*/ 726352 w 1376191"/>
                <a:gd name="connsiteY345" fmla="*/ 468691 h 1147088"/>
                <a:gd name="connsiteX346" fmla="*/ 716304 w 1376191"/>
                <a:gd name="connsiteY346" fmla="*/ 460379 h 1147088"/>
                <a:gd name="connsiteX347" fmla="*/ 713345 w 1376191"/>
                <a:gd name="connsiteY347" fmla="*/ 442835 h 1147088"/>
                <a:gd name="connsiteX348" fmla="*/ 711475 w 1376191"/>
                <a:gd name="connsiteY348" fmla="*/ 439494 h 1147088"/>
                <a:gd name="connsiteX349" fmla="*/ 706491 w 1376191"/>
                <a:gd name="connsiteY349" fmla="*/ 429135 h 1147088"/>
                <a:gd name="connsiteX350" fmla="*/ 698507 w 1376191"/>
                <a:gd name="connsiteY350" fmla="*/ 417940 h 1147088"/>
                <a:gd name="connsiteX351" fmla="*/ 688772 w 1376191"/>
                <a:gd name="connsiteY351" fmla="*/ 411758 h 1147088"/>
                <a:gd name="connsiteX352" fmla="*/ 702713 w 1376191"/>
                <a:gd name="connsiteY352" fmla="*/ 432852 h 1147088"/>
                <a:gd name="connsiteX353" fmla="*/ 697534 w 1376191"/>
                <a:gd name="connsiteY353" fmla="*/ 438032 h 1147088"/>
                <a:gd name="connsiteX354" fmla="*/ 692627 w 1376191"/>
                <a:gd name="connsiteY354" fmla="*/ 448057 h 1147088"/>
                <a:gd name="connsiteX355" fmla="*/ 680983 w 1376191"/>
                <a:gd name="connsiteY355" fmla="*/ 461089 h 1147088"/>
                <a:gd name="connsiteX356" fmla="*/ 680866 w 1376191"/>
                <a:gd name="connsiteY356" fmla="*/ 450187 h 1147088"/>
                <a:gd name="connsiteX357" fmla="*/ 682190 w 1376191"/>
                <a:gd name="connsiteY357" fmla="*/ 437113 h 1147088"/>
                <a:gd name="connsiteX358" fmla="*/ 664198 w 1376191"/>
                <a:gd name="connsiteY358" fmla="*/ 424289 h 1147088"/>
                <a:gd name="connsiteX359" fmla="*/ 662095 w 1376191"/>
                <a:gd name="connsiteY359" fmla="*/ 432267 h 1147088"/>
                <a:gd name="connsiteX360" fmla="*/ 647297 w 1376191"/>
                <a:gd name="connsiteY360" fmla="*/ 432769 h 1147088"/>
                <a:gd name="connsiteX361" fmla="*/ 643675 w 1376191"/>
                <a:gd name="connsiteY361" fmla="*/ 412802 h 1147088"/>
                <a:gd name="connsiteX362" fmla="*/ 620932 w 1376191"/>
                <a:gd name="connsiteY362" fmla="*/ 419611 h 1147088"/>
                <a:gd name="connsiteX363" fmla="*/ 601422 w 1376191"/>
                <a:gd name="connsiteY363" fmla="*/ 444673 h 1147088"/>
                <a:gd name="connsiteX364" fmla="*/ 587402 w 1376191"/>
                <a:gd name="connsiteY364" fmla="*/ 465726 h 1147088"/>
                <a:gd name="connsiteX365" fmla="*/ 567775 w 1376191"/>
                <a:gd name="connsiteY365" fmla="*/ 464305 h 1147088"/>
                <a:gd name="connsiteX366" fmla="*/ 549588 w 1376191"/>
                <a:gd name="connsiteY366" fmla="*/ 455116 h 1147088"/>
                <a:gd name="connsiteX367" fmla="*/ 547641 w 1376191"/>
                <a:gd name="connsiteY367" fmla="*/ 429469 h 1147088"/>
                <a:gd name="connsiteX368" fmla="*/ 563764 w 1376191"/>
                <a:gd name="connsiteY368" fmla="*/ 407748 h 1147088"/>
                <a:gd name="connsiteX369" fmla="*/ 590089 w 1376191"/>
                <a:gd name="connsiteY369" fmla="*/ 407330 h 1147088"/>
                <a:gd name="connsiteX370" fmla="*/ 589505 w 1376191"/>
                <a:gd name="connsiteY370" fmla="*/ 395885 h 1147088"/>
                <a:gd name="connsiteX371" fmla="*/ 578289 w 1376191"/>
                <a:gd name="connsiteY371" fmla="*/ 380054 h 1147088"/>
                <a:gd name="connsiteX372" fmla="*/ 571396 w 1376191"/>
                <a:gd name="connsiteY372" fmla="*/ 372494 h 1147088"/>
                <a:gd name="connsiteX373" fmla="*/ 584637 w 1376191"/>
                <a:gd name="connsiteY373" fmla="*/ 360756 h 1147088"/>
                <a:gd name="connsiteX374" fmla="*/ 601227 w 1376191"/>
                <a:gd name="connsiteY374" fmla="*/ 354992 h 1147088"/>
                <a:gd name="connsiteX375" fmla="*/ 588804 w 1376191"/>
                <a:gd name="connsiteY375" fmla="*/ 351233 h 1147088"/>
                <a:gd name="connsiteX376" fmla="*/ 567346 w 1376191"/>
                <a:gd name="connsiteY376" fmla="*/ 350815 h 1147088"/>
                <a:gd name="connsiteX377" fmla="*/ 572136 w 1376191"/>
                <a:gd name="connsiteY377" fmla="*/ 339579 h 1147088"/>
                <a:gd name="connsiteX378" fmla="*/ 577277 w 1376191"/>
                <a:gd name="connsiteY378" fmla="*/ 321576 h 1147088"/>
                <a:gd name="connsiteX379" fmla="*/ 579691 w 1376191"/>
                <a:gd name="connsiteY379" fmla="*/ 310966 h 1147088"/>
                <a:gd name="connsiteX380" fmla="*/ 572798 w 1376191"/>
                <a:gd name="connsiteY380" fmla="*/ 296680 h 1147088"/>
                <a:gd name="connsiteX381" fmla="*/ 578367 w 1376191"/>
                <a:gd name="connsiteY381" fmla="*/ 269571 h 1147088"/>
                <a:gd name="connsiteX382" fmla="*/ 590673 w 1376191"/>
                <a:gd name="connsiteY382" fmla="*/ 271451 h 1147088"/>
                <a:gd name="connsiteX383" fmla="*/ 588415 w 1376191"/>
                <a:gd name="connsiteY383" fmla="*/ 280432 h 1147088"/>
                <a:gd name="connsiteX384" fmla="*/ 600098 w 1376191"/>
                <a:gd name="connsiteY384" fmla="*/ 293547 h 1147088"/>
                <a:gd name="connsiteX385" fmla="*/ 605511 w 1376191"/>
                <a:gd name="connsiteY385" fmla="*/ 319571 h 1147088"/>
                <a:gd name="connsiteX386" fmla="*/ 608081 w 1376191"/>
                <a:gd name="connsiteY386" fmla="*/ 332227 h 1147088"/>
                <a:gd name="connsiteX387" fmla="*/ 604927 w 1376191"/>
                <a:gd name="connsiteY387" fmla="*/ 340289 h 1147088"/>
                <a:gd name="connsiteX388" fmla="*/ 620465 w 1376191"/>
                <a:gd name="connsiteY388" fmla="*/ 332227 h 1147088"/>
                <a:gd name="connsiteX389" fmla="*/ 630707 w 1376191"/>
                <a:gd name="connsiteY389" fmla="*/ 319738 h 1147088"/>
                <a:gd name="connsiteX390" fmla="*/ 646090 w 1376191"/>
                <a:gd name="connsiteY390" fmla="*/ 312386 h 1147088"/>
                <a:gd name="connsiteX391" fmla="*/ 643286 w 1376191"/>
                <a:gd name="connsiteY391" fmla="*/ 303823 h 1147088"/>
                <a:gd name="connsiteX392" fmla="*/ 642312 w 1376191"/>
                <a:gd name="connsiteY392" fmla="*/ 290456 h 1147088"/>
                <a:gd name="connsiteX393" fmla="*/ 631408 w 1376191"/>
                <a:gd name="connsiteY393" fmla="*/ 271785 h 1147088"/>
                <a:gd name="connsiteX394" fmla="*/ 629772 w 1376191"/>
                <a:gd name="connsiteY394" fmla="*/ 240499 h 1147088"/>
                <a:gd name="connsiteX395" fmla="*/ 648309 w 1376191"/>
                <a:gd name="connsiteY395" fmla="*/ 222203 h 1147088"/>
                <a:gd name="connsiteX396" fmla="*/ 651775 w 1376191"/>
                <a:gd name="connsiteY396" fmla="*/ 215061 h 1147088"/>
                <a:gd name="connsiteX397" fmla="*/ 661628 w 1376191"/>
                <a:gd name="connsiteY397" fmla="*/ 209463 h 1147088"/>
                <a:gd name="connsiteX398" fmla="*/ 680438 w 1376191"/>
                <a:gd name="connsiteY398" fmla="*/ 181059 h 1147088"/>
                <a:gd name="connsiteX399" fmla="*/ 702480 w 1376191"/>
                <a:gd name="connsiteY399" fmla="*/ 161177 h 1147088"/>
                <a:gd name="connsiteX400" fmla="*/ 712916 w 1376191"/>
                <a:gd name="connsiteY400" fmla="*/ 157752 h 1147088"/>
                <a:gd name="connsiteX401" fmla="*/ 733323 w 1376191"/>
                <a:gd name="connsiteY401" fmla="*/ 147434 h 1147088"/>
                <a:gd name="connsiteX402" fmla="*/ 752288 w 1376191"/>
                <a:gd name="connsiteY402" fmla="*/ 152280 h 1147088"/>
                <a:gd name="connsiteX403" fmla="*/ 767787 w 1376191"/>
                <a:gd name="connsiteY403" fmla="*/ 165187 h 1147088"/>
                <a:gd name="connsiteX404" fmla="*/ 797229 w 1376191"/>
                <a:gd name="connsiteY404" fmla="*/ 178386 h 1147088"/>
                <a:gd name="connsiteX405" fmla="*/ 816155 w 1376191"/>
                <a:gd name="connsiteY405" fmla="*/ 193883 h 1147088"/>
                <a:gd name="connsiteX406" fmla="*/ 827332 w 1376191"/>
                <a:gd name="connsiteY406" fmla="*/ 175003 h 1147088"/>
                <a:gd name="connsiteX407" fmla="*/ 837652 w 1376191"/>
                <a:gd name="connsiteY407" fmla="*/ 181352 h 1147088"/>
                <a:gd name="connsiteX408" fmla="*/ 846725 w 1376191"/>
                <a:gd name="connsiteY408" fmla="*/ 185028 h 1147088"/>
                <a:gd name="connsiteX409" fmla="*/ 879866 w 1376191"/>
                <a:gd name="connsiteY409" fmla="*/ 172246 h 1147088"/>
                <a:gd name="connsiteX410" fmla="*/ 896495 w 1376191"/>
                <a:gd name="connsiteY410" fmla="*/ 172162 h 1147088"/>
                <a:gd name="connsiteX411" fmla="*/ 901363 w 1376191"/>
                <a:gd name="connsiteY411" fmla="*/ 161093 h 1147088"/>
                <a:gd name="connsiteX412" fmla="*/ 933764 w 1376191"/>
                <a:gd name="connsiteY412" fmla="*/ 154243 h 1147088"/>
                <a:gd name="connsiteX413" fmla="*/ 954715 w 1376191"/>
                <a:gd name="connsiteY413" fmla="*/ 137284 h 1147088"/>
                <a:gd name="connsiteX414" fmla="*/ 966437 w 1376191"/>
                <a:gd name="connsiteY414" fmla="*/ 139832 h 1147088"/>
                <a:gd name="connsiteX415" fmla="*/ 978237 w 1376191"/>
                <a:gd name="connsiteY415" fmla="*/ 143341 h 1147088"/>
                <a:gd name="connsiteX416" fmla="*/ 983261 w 1376191"/>
                <a:gd name="connsiteY416" fmla="*/ 148311 h 1147088"/>
                <a:gd name="connsiteX417" fmla="*/ 993464 w 1376191"/>
                <a:gd name="connsiteY417" fmla="*/ 140835 h 1147088"/>
                <a:gd name="connsiteX418" fmla="*/ 1003862 w 1376191"/>
                <a:gd name="connsiteY418" fmla="*/ 144427 h 1147088"/>
                <a:gd name="connsiteX419" fmla="*/ 1002577 w 1376191"/>
                <a:gd name="connsiteY419" fmla="*/ 130016 h 1147088"/>
                <a:gd name="connsiteX420" fmla="*/ 1014298 w 1376191"/>
                <a:gd name="connsiteY420" fmla="*/ 121745 h 1147088"/>
                <a:gd name="connsiteX421" fmla="*/ 1024852 w 1376191"/>
                <a:gd name="connsiteY421" fmla="*/ 111303 h 1147088"/>
                <a:gd name="connsiteX422" fmla="*/ 1045609 w 1376191"/>
                <a:gd name="connsiteY422" fmla="*/ 104118 h 1147088"/>
                <a:gd name="connsiteX423" fmla="*/ 1065898 w 1376191"/>
                <a:gd name="connsiteY423" fmla="*/ 98730 h 1147088"/>
                <a:gd name="connsiteX424" fmla="*/ 1075595 w 1376191"/>
                <a:gd name="connsiteY424" fmla="*/ 97059 h 1147088"/>
                <a:gd name="connsiteX425" fmla="*/ 1090978 w 1376191"/>
                <a:gd name="connsiteY425" fmla="*/ 87494 h 1147088"/>
                <a:gd name="connsiteX426" fmla="*/ 1101570 w 1376191"/>
                <a:gd name="connsiteY426" fmla="*/ 81103 h 1147088"/>
                <a:gd name="connsiteX427" fmla="*/ 1053405 w 1376191"/>
                <a:gd name="connsiteY427" fmla="*/ 47198 h 1147088"/>
                <a:gd name="connsiteX428" fmla="*/ 1064656 w 1376191"/>
                <a:gd name="connsiteY428" fmla="*/ 58229 h 1147088"/>
                <a:gd name="connsiteX429" fmla="*/ 1035211 w 1376191"/>
                <a:gd name="connsiteY429" fmla="*/ 53899 h 1147088"/>
                <a:gd name="connsiteX430" fmla="*/ 1053405 w 1376191"/>
                <a:gd name="connsiteY430" fmla="*/ 47198 h 1147088"/>
                <a:gd name="connsiteX431" fmla="*/ 679200 w 1376191"/>
                <a:gd name="connsiteY431" fmla="*/ 41940 h 1147088"/>
                <a:gd name="connsiteX432" fmla="*/ 689500 w 1376191"/>
                <a:gd name="connsiteY432" fmla="*/ 56407 h 1147088"/>
                <a:gd name="connsiteX433" fmla="*/ 699041 w 1376191"/>
                <a:gd name="connsiteY433" fmla="*/ 61503 h 1147088"/>
                <a:gd name="connsiteX434" fmla="*/ 715071 w 1376191"/>
                <a:gd name="connsiteY434" fmla="*/ 65479 h 1147088"/>
                <a:gd name="connsiteX435" fmla="*/ 713516 w 1376191"/>
                <a:gd name="connsiteY435" fmla="*/ 87984 h 1147088"/>
                <a:gd name="connsiteX436" fmla="*/ 694372 w 1376191"/>
                <a:gd name="connsiteY436" fmla="*/ 87401 h 1147088"/>
                <a:gd name="connsiteX437" fmla="*/ 683083 w 1376191"/>
                <a:gd name="connsiteY437" fmla="*/ 106822 h 1147088"/>
                <a:gd name="connsiteX438" fmla="*/ 671060 w 1376191"/>
                <a:gd name="connsiteY438" fmla="*/ 98022 h 1147088"/>
                <a:gd name="connsiteX439" fmla="*/ 666345 w 1376191"/>
                <a:gd name="connsiteY439" fmla="*/ 87728 h 1147088"/>
                <a:gd name="connsiteX440" fmla="*/ 666735 w 1376191"/>
                <a:gd name="connsiteY440" fmla="*/ 75146 h 1147088"/>
                <a:gd name="connsiteX441" fmla="*/ 650621 w 1376191"/>
                <a:gd name="connsiteY441" fmla="*/ 77292 h 1147088"/>
                <a:gd name="connsiteX442" fmla="*/ 645317 w 1376191"/>
                <a:gd name="connsiteY442" fmla="*/ 64797 h 1147088"/>
                <a:gd name="connsiteX443" fmla="*/ 650679 w 1376191"/>
                <a:gd name="connsiteY443" fmla="*/ 48243 h 1147088"/>
                <a:gd name="connsiteX444" fmla="*/ 665465 w 1376191"/>
                <a:gd name="connsiteY444" fmla="*/ 48826 h 1147088"/>
                <a:gd name="connsiteX445" fmla="*/ 679200 w 1376191"/>
                <a:gd name="connsiteY445" fmla="*/ 41940 h 1147088"/>
                <a:gd name="connsiteX446" fmla="*/ 884761 w 1376191"/>
                <a:gd name="connsiteY446" fmla="*/ 39049 h 1147088"/>
                <a:gd name="connsiteX447" fmla="*/ 896002 w 1376191"/>
                <a:gd name="connsiteY447" fmla="*/ 49030 h 1147088"/>
                <a:gd name="connsiteX448" fmla="*/ 874259 w 1376191"/>
                <a:gd name="connsiteY448" fmla="*/ 51515 h 1147088"/>
                <a:gd name="connsiteX449" fmla="*/ 884761 w 1376191"/>
                <a:gd name="connsiteY449" fmla="*/ 39049 h 1147088"/>
                <a:gd name="connsiteX450" fmla="*/ 358885 w 1376191"/>
                <a:gd name="connsiteY450" fmla="*/ 16643 h 1147088"/>
                <a:gd name="connsiteX451" fmla="*/ 352918 w 1376191"/>
                <a:gd name="connsiteY451" fmla="*/ 25178 h 1147088"/>
                <a:gd name="connsiteX452" fmla="*/ 334789 w 1376191"/>
                <a:gd name="connsiteY452" fmla="*/ 37486 h 1147088"/>
                <a:gd name="connsiteX453" fmla="*/ 326303 w 1376191"/>
                <a:gd name="connsiteY453" fmla="*/ 49326 h 1147088"/>
                <a:gd name="connsiteX454" fmla="*/ 308021 w 1376191"/>
                <a:gd name="connsiteY454" fmla="*/ 62701 h 1147088"/>
                <a:gd name="connsiteX455" fmla="*/ 281146 w 1376191"/>
                <a:gd name="connsiteY455" fmla="*/ 75453 h 1147088"/>
                <a:gd name="connsiteX456" fmla="*/ 269399 w 1376191"/>
                <a:gd name="connsiteY456" fmla="*/ 96803 h 1147088"/>
                <a:gd name="connsiteX457" fmla="*/ 265383 w 1376191"/>
                <a:gd name="connsiteY457" fmla="*/ 96661 h 1147088"/>
                <a:gd name="connsiteX458" fmla="*/ 266172 w 1376191"/>
                <a:gd name="connsiteY458" fmla="*/ 106277 h 1147088"/>
                <a:gd name="connsiteX459" fmla="*/ 243039 w 1376191"/>
                <a:gd name="connsiteY459" fmla="*/ 112321 h 1147088"/>
                <a:gd name="connsiteX460" fmla="*/ 216478 w 1376191"/>
                <a:gd name="connsiteY460" fmla="*/ 115361 h 1147088"/>
                <a:gd name="connsiteX461" fmla="*/ 302001 w 1376191"/>
                <a:gd name="connsiteY461" fmla="*/ 46716 h 1147088"/>
                <a:gd name="connsiteX462" fmla="*/ 358885 w 1376191"/>
                <a:gd name="connsiteY462" fmla="*/ 16643 h 1147088"/>
                <a:gd name="connsiteX463" fmla="*/ 508790 w 1376191"/>
                <a:gd name="connsiteY463" fmla="*/ 16 h 1147088"/>
                <a:gd name="connsiteX464" fmla="*/ 522926 w 1376191"/>
                <a:gd name="connsiteY464" fmla="*/ 3113 h 1147088"/>
                <a:gd name="connsiteX465" fmla="*/ 549819 w 1376191"/>
                <a:gd name="connsiteY465" fmla="*/ 4717 h 1147088"/>
                <a:gd name="connsiteX466" fmla="*/ 555487 w 1376191"/>
                <a:gd name="connsiteY466" fmla="*/ 14954 h 1147088"/>
                <a:gd name="connsiteX467" fmla="*/ 550666 w 1376191"/>
                <a:gd name="connsiteY467" fmla="*/ 27230 h 1147088"/>
                <a:gd name="connsiteX468" fmla="*/ 572451 w 1376191"/>
                <a:gd name="connsiteY468" fmla="*/ 28934 h 1147088"/>
                <a:gd name="connsiteX469" fmla="*/ 588608 w 1376191"/>
                <a:gd name="connsiteY469" fmla="*/ 32441 h 1147088"/>
                <a:gd name="connsiteX470" fmla="*/ 586928 w 1376191"/>
                <a:gd name="connsiteY470" fmla="*/ 42590 h 1147088"/>
                <a:gd name="connsiteX471" fmla="*/ 571181 w 1376191"/>
                <a:gd name="connsiteY471" fmla="*/ 50911 h 1147088"/>
                <a:gd name="connsiteX472" fmla="*/ 561702 w 1376191"/>
                <a:gd name="connsiteY472" fmla="*/ 58013 h 1147088"/>
                <a:gd name="connsiteX473" fmla="*/ 558410 w 1376191"/>
                <a:gd name="connsiteY473" fmla="*/ 73013 h 1147088"/>
                <a:gd name="connsiteX474" fmla="*/ 556771 w 1376191"/>
                <a:gd name="connsiteY474" fmla="*/ 77080 h 1147088"/>
                <a:gd name="connsiteX475" fmla="*/ 558902 w 1376191"/>
                <a:gd name="connsiteY475" fmla="*/ 90836 h 1147088"/>
                <a:gd name="connsiteX476" fmla="*/ 550147 w 1376191"/>
                <a:gd name="connsiteY476" fmla="*/ 113535 h 1147088"/>
                <a:gd name="connsiteX477" fmla="*/ 538742 w 1376191"/>
                <a:gd name="connsiteY477" fmla="*/ 138299 h 1147088"/>
                <a:gd name="connsiteX478" fmla="*/ 537035 w 1376191"/>
                <a:gd name="connsiteY478" fmla="*/ 148672 h 1147088"/>
                <a:gd name="connsiteX479" fmla="*/ 537035 w 1376191"/>
                <a:gd name="connsiteY479" fmla="*/ 150065 h 1147088"/>
                <a:gd name="connsiteX480" fmla="*/ 526450 w 1376191"/>
                <a:gd name="connsiteY480" fmla="*/ 157440 h 1147088"/>
                <a:gd name="connsiteX481" fmla="*/ 506140 w 1376191"/>
                <a:gd name="connsiteY481" fmla="*/ 153249 h 1147088"/>
                <a:gd name="connsiteX482" fmla="*/ 507356 w 1376191"/>
                <a:gd name="connsiteY482" fmla="*/ 161445 h 1147088"/>
                <a:gd name="connsiteX483" fmla="*/ 513939 w 1376191"/>
                <a:gd name="connsiteY483" fmla="*/ 166744 h 1147088"/>
                <a:gd name="connsiteX484" fmla="*/ 497508 w 1376191"/>
                <a:gd name="connsiteY484" fmla="*/ 188199 h 1147088"/>
                <a:gd name="connsiteX485" fmla="*/ 472910 w 1376191"/>
                <a:gd name="connsiteY485" fmla="*/ 200935 h 1147088"/>
                <a:gd name="connsiteX486" fmla="*/ 459812 w 1376191"/>
                <a:gd name="connsiteY486" fmla="*/ 210587 h 1147088"/>
                <a:gd name="connsiteX487" fmla="*/ 443736 w 1376191"/>
                <a:gd name="connsiteY487" fmla="*/ 213062 h 1147088"/>
                <a:gd name="connsiteX488" fmla="*/ 432113 w 1376191"/>
                <a:gd name="connsiteY488" fmla="*/ 247527 h 1147088"/>
                <a:gd name="connsiteX489" fmla="*/ 422457 w 1376191"/>
                <a:gd name="connsiteY489" fmla="*/ 261445 h 1147088"/>
                <a:gd name="connsiteX490" fmla="*/ 413825 w 1376191"/>
                <a:gd name="connsiteY490" fmla="*/ 265512 h 1147088"/>
                <a:gd name="connsiteX491" fmla="*/ 398569 w 1376191"/>
                <a:gd name="connsiteY491" fmla="*/ 260101 h 1147088"/>
                <a:gd name="connsiteX492" fmla="*/ 387423 w 1376191"/>
                <a:gd name="connsiteY492" fmla="*/ 236457 h 1147088"/>
                <a:gd name="connsiteX493" fmla="*/ 376087 w 1376191"/>
                <a:gd name="connsiteY493" fmla="*/ 195413 h 1147088"/>
                <a:gd name="connsiteX494" fmla="*/ 380772 w 1376191"/>
                <a:gd name="connsiteY494" fmla="*/ 182838 h 1147088"/>
                <a:gd name="connsiteX495" fmla="*/ 382179 w 1376191"/>
                <a:gd name="connsiteY495" fmla="*/ 170823 h 1147088"/>
                <a:gd name="connsiteX496" fmla="*/ 378232 w 1376191"/>
                <a:gd name="connsiteY496" fmla="*/ 156607 h 1147088"/>
                <a:gd name="connsiteX497" fmla="*/ 381277 w 1376191"/>
                <a:gd name="connsiteY497" fmla="*/ 151781 h 1147088"/>
                <a:gd name="connsiteX498" fmla="*/ 368657 w 1376191"/>
                <a:gd name="connsiteY498" fmla="*/ 144542 h 1147088"/>
                <a:gd name="connsiteX499" fmla="*/ 366882 w 1376191"/>
                <a:gd name="connsiteY499" fmla="*/ 126508 h 1147088"/>
                <a:gd name="connsiteX500" fmla="*/ 354466 w 1376191"/>
                <a:gd name="connsiteY500" fmla="*/ 107540 h 1147088"/>
                <a:gd name="connsiteX501" fmla="*/ 333842 w 1376191"/>
                <a:gd name="connsiteY501" fmla="*/ 104655 h 1147088"/>
                <a:gd name="connsiteX502" fmla="*/ 315527 w 1376191"/>
                <a:gd name="connsiteY502" fmla="*/ 103336 h 1147088"/>
                <a:gd name="connsiteX503" fmla="*/ 315295 w 1376191"/>
                <a:gd name="connsiteY503" fmla="*/ 89866 h 1147088"/>
                <a:gd name="connsiteX504" fmla="*/ 330646 w 1376191"/>
                <a:gd name="connsiteY504" fmla="*/ 85911 h 1147088"/>
                <a:gd name="connsiteX505" fmla="*/ 313150 w 1376191"/>
                <a:gd name="connsiteY505" fmla="*/ 81956 h 1147088"/>
                <a:gd name="connsiteX506" fmla="*/ 304955 w 1376191"/>
                <a:gd name="connsiteY506" fmla="*/ 81794 h 1147088"/>
                <a:gd name="connsiteX507" fmla="*/ 300544 w 1376191"/>
                <a:gd name="connsiteY507" fmla="*/ 74642 h 1147088"/>
                <a:gd name="connsiteX508" fmla="*/ 321782 w 1376191"/>
                <a:gd name="connsiteY508" fmla="*/ 68971 h 1147088"/>
                <a:gd name="connsiteX509" fmla="*/ 332722 w 1376191"/>
                <a:gd name="connsiteY509" fmla="*/ 58871 h 1147088"/>
                <a:gd name="connsiteX510" fmla="*/ 347227 w 1376191"/>
                <a:gd name="connsiteY510" fmla="*/ 39008 h 1147088"/>
                <a:gd name="connsiteX511" fmla="*/ 402762 w 1376191"/>
                <a:gd name="connsiteY511" fmla="*/ 25252 h 1147088"/>
                <a:gd name="connsiteX512" fmla="*/ 432072 w 1376191"/>
                <a:gd name="connsiteY512" fmla="*/ 21782 h 1147088"/>
                <a:gd name="connsiteX513" fmla="*/ 439939 w 1376191"/>
                <a:gd name="connsiteY513" fmla="*/ 7354 h 1147088"/>
                <a:gd name="connsiteX514" fmla="*/ 477062 w 1376191"/>
                <a:gd name="connsiteY514" fmla="*/ 5439 h 1147088"/>
                <a:gd name="connsiteX515" fmla="*/ 508790 w 1376191"/>
                <a:gd name="connsiteY515" fmla="*/ 16 h 114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</a:cxnLst>
              <a:rect l="l" t="t" r="r" b="b"/>
              <a:pathLst>
                <a:path w="1376191" h="1147088">
                  <a:moveTo>
                    <a:pt x="1356443" y="810404"/>
                  </a:moveTo>
                  <a:cubicBezTo>
                    <a:pt x="1357569" y="810347"/>
                    <a:pt x="1358826" y="810519"/>
                    <a:pt x="1360106" y="810755"/>
                  </a:cubicBezTo>
                  <a:cubicBezTo>
                    <a:pt x="1343415" y="869610"/>
                    <a:pt x="1319284" y="925345"/>
                    <a:pt x="1288579" y="976743"/>
                  </a:cubicBezTo>
                  <a:cubicBezTo>
                    <a:pt x="1285335" y="978377"/>
                    <a:pt x="1281921" y="979879"/>
                    <a:pt x="1279209" y="980516"/>
                  </a:cubicBezTo>
                  <a:cubicBezTo>
                    <a:pt x="1272613" y="982125"/>
                    <a:pt x="1255429" y="986765"/>
                    <a:pt x="1253413" y="985205"/>
                  </a:cubicBezTo>
                  <a:cubicBezTo>
                    <a:pt x="1251352" y="983596"/>
                    <a:pt x="1244326" y="975338"/>
                    <a:pt x="1246421" y="966117"/>
                  </a:cubicBezTo>
                  <a:cubicBezTo>
                    <a:pt x="1246421" y="966117"/>
                    <a:pt x="1246421" y="966117"/>
                    <a:pt x="1245135" y="954168"/>
                  </a:cubicBezTo>
                  <a:cubicBezTo>
                    <a:pt x="1244326" y="948165"/>
                    <a:pt x="1244326" y="948165"/>
                    <a:pt x="1244326" y="948165"/>
                  </a:cubicBezTo>
                  <a:cubicBezTo>
                    <a:pt x="1240748" y="944326"/>
                    <a:pt x="1237809" y="935032"/>
                    <a:pt x="1237809" y="927387"/>
                  </a:cubicBezTo>
                  <a:cubicBezTo>
                    <a:pt x="1237809" y="919922"/>
                    <a:pt x="1238488" y="901137"/>
                    <a:pt x="1242378" y="900042"/>
                  </a:cubicBezTo>
                  <a:cubicBezTo>
                    <a:pt x="1246257" y="898907"/>
                    <a:pt x="1257558" y="885455"/>
                    <a:pt x="1260966" y="874772"/>
                  </a:cubicBezTo>
                  <a:cubicBezTo>
                    <a:pt x="1260966" y="874772"/>
                    <a:pt x="1260966" y="874772"/>
                    <a:pt x="1266894" y="868156"/>
                  </a:cubicBezTo>
                  <a:cubicBezTo>
                    <a:pt x="1271916" y="862880"/>
                    <a:pt x="1271916" y="862880"/>
                    <a:pt x="1271916" y="862880"/>
                  </a:cubicBezTo>
                  <a:cubicBezTo>
                    <a:pt x="1274498" y="867225"/>
                    <a:pt x="1276616" y="867601"/>
                    <a:pt x="1276627" y="863860"/>
                  </a:cubicBezTo>
                  <a:cubicBezTo>
                    <a:pt x="1276661" y="860038"/>
                    <a:pt x="1284520" y="853716"/>
                    <a:pt x="1288307" y="852058"/>
                  </a:cubicBezTo>
                  <a:cubicBezTo>
                    <a:pt x="1292129" y="850327"/>
                    <a:pt x="1302451" y="851601"/>
                    <a:pt x="1304183" y="847346"/>
                  </a:cubicBezTo>
                  <a:cubicBezTo>
                    <a:pt x="1305967" y="843115"/>
                    <a:pt x="1314080" y="830210"/>
                    <a:pt x="1318231" y="828544"/>
                  </a:cubicBezTo>
                  <a:cubicBezTo>
                    <a:pt x="1322398" y="826845"/>
                    <a:pt x="1335007" y="821193"/>
                    <a:pt x="1335188" y="818041"/>
                  </a:cubicBezTo>
                  <a:cubicBezTo>
                    <a:pt x="1335375" y="814921"/>
                    <a:pt x="1347270" y="810600"/>
                    <a:pt x="1356443" y="810404"/>
                  </a:cubicBezTo>
                  <a:close/>
                  <a:moveTo>
                    <a:pt x="1376191" y="732686"/>
                  </a:moveTo>
                  <a:cubicBezTo>
                    <a:pt x="1374892" y="740594"/>
                    <a:pt x="1373515" y="748402"/>
                    <a:pt x="1371961" y="756169"/>
                  </a:cubicBezTo>
                  <a:cubicBezTo>
                    <a:pt x="1364088" y="751228"/>
                    <a:pt x="1354461" y="745876"/>
                    <a:pt x="1352219" y="747012"/>
                  </a:cubicBezTo>
                  <a:cubicBezTo>
                    <a:pt x="1348939" y="748673"/>
                    <a:pt x="1347760" y="743335"/>
                    <a:pt x="1349911" y="742326"/>
                  </a:cubicBezTo>
                  <a:cubicBezTo>
                    <a:pt x="1352119" y="741332"/>
                    <a:pt x="1354135" y="735214"/>
                    <a:pt x="1355499" y="737201"/>
                  </a:cubicBezTo>
                  <a:cubicBezTo>
                    <a:pt x="1356819" y="739218"/>
                    <a:pt x="1367013" y="738011"/>
                    <a:pt x="1369086" y="736903"/>
                  </a:cubicBezTo>
                  <a:cubicBezTo>
                    <a:pt x="1370413" y="736193"/>
                    <a:pt x="1373344" y="734177"/>
                    <a:pt x="1376191" y="732686"/>
                  </a:cubicBezTo>
                  <a:close/>
                  <a:moveTo>
                    <a:pt x="181617" y="568940"/>
                  </a:moveTo>
                  <a:cubicBezTo>
                    <a:pt x="188306" y="568940"/>
                    <a:pt x="207912" y="570700"/>
                    <a:pt x="210425" y="572759"/>
                  </a:cubicBezTo>
                  <a:cubicBezTo>
                    <a:pt x="213023" y="574789"/>
                    <a:pt x="221884" y="580241"/>
                    <a:pt x="223779" y="581037"/>
                  </a:cubicBezTo>
                  <a:cubicBezTo>
                    <a:pt x="225573" y="581974"/>
                    <a:pt x="231670" y="589454"/>
                    <a:pt x="239375" y="588944"/>
                  </a:cubicBezTo>
                  <a:cubicBezTo>
                    <a:pt x="247091" y="588476"/>
                    <a:pt x="253196" y="604945"/>
                    <a:pt x="248589" y="604377"/>
                  </a:cubicBezTo>
                  <a:cubicBezTo>
                    <a:pt x="243990" y="603794"/>
                    <a:pt x="238084" y="609175"/>
                    <a:pt x="235774" y="607316"/>
                  </a:cubicBezTo>
                  <a:cubicBezTo>
                    <a:pt x="233468" y="605427"/>
                    <a:pt x="221981" y="603184"/>
                    <a:pt x="220853" y="600387"/>
                  </a:cubicBezTo>
                  <a:cubicBezTo>
                    <a:pt x="219704" y="597647"/>
                    <a:pt x="221941" y="589881"/>
                    <a:pt x="217126" y="590790"/>
                  </a:cubicBezTo>
                  <a:cubicBezTo>
                    <a:pt x="212300" y="591712"/>
                    <a:pt x="205712" y="589383"/>
                    <a:pt x="202509" y="585664"/>
                  </a:cubicBezTo>
                  <a:cubicBezTo>
                    <a:pt x="199335" y="581944"/>
                    <a:pt x="183776" y="578239"/>
                    <a:pt x="180452" y="579971"/>
                  </a:cubicBezTo>
                  <a:cubicBezTo>
                    <a:pt x="177160" y="581731"/>
                    <a:pt x="165518" y="580241"/>
                    <a:pt x="166590" y="577956"/>
                  </a:cubicBezTo>
                  <a:cubicBezTo>
                    <a:pt x="167605" y="575769"/>
                    <a:pt x="174944" y="568940"/>
                    <a:pt x="181617" y="568940"/>
                  </a:cubicBezTo>
                  <a:close/>
                  <a:moveTo>
                    <a:pt x="223349" y="122202"/>
                  </a:moveTo>
                  <a:cubicBezTo>
                    <a:pt x="226242" y="123819"/>
                    <a:pt x="232874" y="131809"/>
                    <a:pt x="239279" y="128099"/>
                  </a:cubicBezTo>
                  <a:cubicBezTo>
                    <a:pt x="245725" y="124437"/>
                    <a:pt x="252688" y="136470"/>
                    <a:pt x="256511" y="135376"/>
                  </a:cubicBezTo>
                  <a:cubicBezTo>
                    <a:pt x="260271" y="134234"/>
                    <a:pt x="275664" y="135946"/>
                    <a:pt x="277978" y="137278"/>
                  </a:cubicBezTo>
                  <a:cubicBezTo>
                    <a:pt x="280292" y="138610"/>
                    <a:pt x="284424" y="147883"/>
                    <a:pt x="288391" y="147883"/>
                  </a:cubicBezTo>
                  <a:cubicBezTo>
                    <a:pt x="292399" y="147883"/>
                    <a:pt x="304404" y="150594"/>
                    <a:pt x="306222" y="153923"/>
                  </a:cubicBezTo>
                  <a:cubicBezTo>
                    <a:pt x="308102" y="157252"/>
                    <a:pt x="311160" y="167334"/>
                    <a:pt x="309362" y="168714"/>
                  </a:cubicBezTo>
                  <a:cubicBezTo>
                    <a:pt x="307503" y="170093"/>
                    <a:pt x="308350" y="177987"/>
                    <a:pt x="312131" y="179747"/>
                  </a:cubicBezTo>
                  <a:cubicBezTo>
                    <a:pt x="315829" y="181554"/>
                    <a:pt x="327317" y="186500"/>
                    <a:pt x="327503" y="189163"/>
                  </a:cubicBezTo>
                  <a:cubicBezTo>
                    <a:pt x="327689" y="191779"/>
                    <a:pt x="333598" y="193919"/>
                    <a:pt x="332482" y="196107"/>
                  </a:cubicBezTo>
                  <a:cubicBezTo>
                    <a:pt x="331305" y="198199"/>
                    <a:pt x="330189" y="208662"/>
                    <a:pt x="328019" y="209661"/>
                  </a:cubicBezTo>
                  <a:cubicBezTo>
                    <a:pt x="325871" y="210612"/>
                    <a:pt x="322503" y="216129"/>
                    <a:pt x="319672" y="213418"/>
                  </a:cubicBezTo>
                  <a:cubicBezTo>
                    <a:pt x="316883" y="210707"/>
                    <a:pt x="306759" y="209851"/>
                    <a:pt x="308515" y="212276"/>
                  </a:cubicBezTo>
                  <a:cubicBezTo>
                    <a:pt x="310230" y="214702"/>
                    <a:pt x="310933" y="226972"/>
                    <a:pt x="308825" y="231109"/>
                  </a:cubicBezTo>
                  <a:cubicBezTo>
                    <a:pt x="306656" y="235342"/>
                    <a:pt x="304383" y="247992"/>
                    <a:pt x="297193" y="242808"/>
                  </a:cubicBezTo>
                  <a:cubicBezTo>
                    <a:pt x="289961" y="237625"/>
                    <a:pt x="264445" y="226306"/>
                    <a:pt x="258804" y="226591"/>
                  </a:cubicBezTo>
                  <a:cubicBezTo>
                    <a:pt x="253205" y="226829"/>
                    <a:pt x="257812" y="215368"/>
                    <a:pt x="273825" y="208757"/>
                  </a:cubicBezTo>
                  <a:cubicBezTo>
                    <a:pt x="273825" y="208757"/>
                    <a:pt x="273825" y="208757"/>
                    <a:pt x="276283" y="189686"/>
                  </a:cubicBezTo>
                  <a:cubicBezTo>
                    <a:pt x="277606" y="178415"/>
                    <a:pt x="277606" y="178415"/>
                    <a:pt x="277606" y="178415"/>
                  </a:cubicBezTo>
                  <a:cubicBezTo>
                    <a:pt x="271531" y="174563"/>
                    <a:pt x="263164" y="169617"/>
                    <a:pt x="259073" y="167477"/>
                  </a:cubicBezTo>
                  <a:cubicBezTo>
                    <a:pt x="254940" y="165242"/>
                    <a:pt x="244465" y="170045"/>
                    <a:pt x="241056" y="168381"/>
                  </a:cubicBezTo>
                  <a:cubicBezTo>
                    <a:pt x="237667" y="166669"/>
                    <a:pt x="227440" y="167049"/>
                    <a:pt x="230023" y="168143"/>
                  </a:cubicBezTo>
                  <a:cubicBezTo>
                    <a:pt x="232543" y="169237"/>
                    <a:pt x="236738" y="177512"/>
                    <a:pt x="235994" y="181982"/>
                  </a:cubicBezTo>
                  <a:cubicBezTo>
                    <a:pt x="235250" y="186357"/>
                    <a:pt x="230498" y="201671"/>
                    <a:pt x="225023" y="203573"/>
                  </a:cubicBezTo>
                  <a:cubicBezTo>
                    <a:pt x="219506" y="205476"/>
                    <a:pt x="199196" y="211848"/>
                    <a:pt x="200002" y="213370"/>
                  </a:cubicBezTo>
                  <a:cubicBezTo>
                    <a:pt x="200787" y="214987"/>
                    <a:pt x="197233" y="223500"/>
                    <a:pt x="192646" y="226734"/>
                  </a:cubicBezTo>
                  <a:cubicBezTo>
                    <a:pt x="188101" y="229968"/>
                    <a:pt x="176593" y="244901"/>
                    <a:pt x="173452" y="248705"/>
                  </a:cubicBezTo>
                  <a:cubicBezTo>
                    <a:pt x="170270" y="252510"/>
                    <a:pt x="159795" y="262117"/>
                    <a:pt x="159919" y="264542"/>
                  </a:cubicBezTo>
                  <a:cubicBezTo>
                    <a:pt x="160001" y="267063"/>
                    <a:pt x="157377" y="269060"/>
                    <a:pt x="160518" y="270534"/>
                  </a:cubicBezTo>
                  <a:cubicBezTo>
                    <a:pt x="163555" y="271961"/>
                    <a:pt x="166592" y="288416"/>
                    <a:pt x="171923" y="291222"/>
                  </a:cubicBezTo>
                  <a:cubicBezTo>
                    <a:pt x="177295" y="294218"/>
                    <a:pt x="190560" y="303302"/>
                    <a:pt x="192646" y="301923"/>
                  </a:cubicBezTo>
                  <a:cubicBezTo>
                    <a:pt x="194774" y="300543"/>
                    <a:pt x="199589" y="305347"/>
                    <a:pt x="200952" y="303159"/>
                  </a:cubicBezTo>
                  <a:cubicBezTo>
                    <a:pt x="202275" y="300971"/>
                    <a:pt x="209279" y="309627"/>
                    <a:pt x="210456" y="316095"/>
                  </a:cubicBezTo>
                  <a:cubicBezTo>
                    <a:pt x="211613" y="322467"/>
                    <a:pt x="218783" y="329839"/>
                    <a:pt x="219837" y="322800"/>
                  </a:cubicBezTo>
                  <a:cubicBezTo>
                    <a:pt x="220808" y="315714"/>
                    <a:pt x="228452" y="304919"/>
                    <a:pt x="226428" y="305537"/>
                  </a:cubicBezTo>
                  <a:cubicBezTo>
                    <a:pt x="224423" y="306155"/>
                    <a:pt x="222729" y="299307"/>
                    <a:pt x="225539" y="299497"/>
                  </a:cubicBezTo>
                  <a:cubicBezTo>
                    <a:pt x="228494" y="299735"/>
                    <a:pt x="236345" y="291555"/>
                    <a:pt x="238039" y="282234"/>
                  </a:cubicBezTo>
                  <a:cubicBezTo>
                    <a:pt x="239672" y="272865"/>
                    <a:pt x="238804" y="238338"/>
                    <a:pt x="240601" y="237339"/>
                  </a:cubicBezTo>
                  <a:cubicBezTo>
                    <a:pt x="242234" y="236341"/>
                    <a:pt x="250829" y="238814"/>
                    <a:pt x="252399" y="241477"/>
                  </a:cubicBezTo>
                  <a:cubicBezTo>
                    <a:pt x="253949" y="244188"/>
                    <a:pt x="263639" y="242380"/>
                    <a:pt x="266097" y="246185"/>
                  </a:cubicBezTo>
                  <a:cubicBezTo>
                    <a:pt x="268515" y="250085"/>
                    <a:pt x="283432" y="250941"/>
                    <a:pt x="283432" y="255696"/>
                  </a:cubicBezTo>
                  <a:cubicBezTo>
                    <a:pt x="283432" y="260547"/>
                    <a:pt x="286118" y="273293"/>
                    <a:pt x="289445" y="273578"/>
                  </a:cubicBezTo>
                  <a:cubicBezTo>
                    <a:pt x="292730" y="273911"/>
                    <a:pt x="300747" y="273531"/>
                    <a:pt x="301036" y="270962"/>
                  </a:cubicBezTo>
                  <a:cubicBezTo>
                    <a:pt x="301284" y="268442"/>
                    <a:pt x="305189" y="267301"/>
                    <a:pt x="307916" y="272865"/>
                  </a:cubicBezTo>
                  <a:cubicBezTo>
                    <a:pt x="310705" y="278477"/>
                    <a:pt x="322276" y="290509"/>
                    <a:pt x="322090" y="292791"/>
                  </a:cubicBezTo>
                  <a:cubicBezTo>
                    <a:pt x="321986" y="295027"/>
                    <a:pt x="322730" y="301685"/>
                    <a:pt x="326119" y="304681"/>
                  </a:cubicBezTo>
                  <a:cubicBezTo>
                    <a:pt x="329466" y="307677"/>
                    <a:pt x="333722" y="321564"/>
                    <a:pt x="335788" y="320232"/>
                  </a:cubicBezTo>
                  <a:cubicBezTo>
                    <a:pt x="337875" y="318805"/>
                    <a:pt x="344342" y="326700"/>
                    <a:pt x="344569" y="331503"/>
                  </a:cubicBezTo>
                  <a:cubicBezTo>
                    <a:pt x="344797" y="336354"/>
                    <a:pt x="345458" y="359895"/>
                    <a:pt x="346987" y="363938"/>
                  </a:cubicBezTo>
                  <a:cubicBezTo>
                    <a:pt x="348557" y="367933"/>
                    <a:pt x="358516" y="374971"/>
                    <a:pt x="358268" y="378348"/>
                  </a:cubicBezTo>
                  <a:cubicBezTo>
                    <a:pt x="357896" y="381677"/>
                    <a:pt x="355540" y="389001"/>
                    <a:pt x="351449" y="387241"/>
                  </a:cubicBezTo>
                  <a:cubicBezTo>
                    <a:pt x="347441" y="385481"/>
                    <a:pt x="341222" y="389001"/>
                    <a:pt x="340664" y="387288"/>
                  </a:cubicBezTo>
                  <a:cubicBezTo>
                    <a:pt x="340086" y="385529"/>
                    <a:pt x="337007" y="381011"/>
                    <a:pt x="334156" y="382247"/>
                  </a:cubicBezTo>
                  <a:cubicBezTo>
                    <a:pt x="331305" y="383389"/>
                    <a:pt x="323577" y="377539"/>
                    <a:pt x="327978" y="371309"/>
                  </a:cubicBezTo>
                  <a:cubicBezTo>
                    <a:pt x="332482" y="365079"/>
                    <a:pt x="336759" y="349718"/>
                    <a:pt x="330747" y="354236"/>
                  </a:cubicBezTo>
                  <a:cubicBezTo>
                    <a:pt x="324610" y="358754"/>
                    <a:pt x="308557" y="355425"/>
                    <a:pt x="309507" y="357280"/>
                  </a:cubicBezTo>
                  <a:cubicBezTo>
                    <a:pt x="310478" y="359134"/>
                    <a:pt x="307317" y="367695"/>
                    <a:pt x="303660" y="368598"/>
                  </a:cubicBezTo>
                  <a:cubicBezTo>
                    <a:pt x="300023" y="369502"/>
                    <a:pt x="298226" y="379441"/>
                    <a:pt x="301201" y="381867"/>
                  </a:cubicBezTo>
                  <a:cubicBezTo>
                    <a:pt x="304238" y="384435"/>
                    <a:pt x="308887" y="392995"/>
                    <a:pt x="304197" y="396087"/>
                  </a:cubicBezTo>
                  <a:cubicBezTo>
                    <a:pt x="300127" y="398750"/>
                    <a:pt x="290705" y="403648"/>
                    <a:pt x="289341" y="404409"/>
                  </a:cubicBezTo>
                  <a:cubicBezTo>
                    <a:pt x="291015" y="403411"/>
                    <a:pt x="285085" y="397418"/>
                    <a:pt x="278246" y="399463"/>
                  </a:cubicBezTo>
                  <a:cubicBezTo>
                    <a:pt x="271366" y="401651"/>
                    <a:pt x="258205" y="412875"/>
                    <a:pt x="259858" y="414967"/>
                  </a:cubicBezTo>
                  <a:cubicBezTo>
                    <a:pt x="261428" y="416964"/>
                    <a:pt x="258039" y="428521"/>
                    <a:pt x="253597" y="430376"/>
                  </a:cubicBezTo>
                  <a:cubicBezTo>
                    <a:pt x="249093" y="432278"/>
                    <a:pt x="234981" y="440648"/>
                    <a:pt x="232006" y="444595"/>
                  </a:cubicBezTo>
                  <a:cubicBezTo>
                    <a:pt x="229010" y="448543"/>
                    <a:pt x="231118" y="466852"/>
                    <a:pt x="229300" y="467708"/>
                  </a:cubicBezTo>
                  <a:cubicBezTo>
                    <a:pt x="227502" y="468707"/>
                    <a:pt x="220808" y="470419"/>
                    <a:pt x="221490" y="472607"/>
                  </a:cubicBezTo>
                  <a:cubicBezTo>
                    <a:pt x="222109" y="474842"/>
                    <a:pt x="214134" y="487397"/>
                    <a:pt x="206675" y="491250"/>
                  </a:cubicBezTo>
                  <a:cubicBezTo>
                    <a:pt x="199072" y="495102"/>
                    <a:pt x="189857" y="517692"/>
                    <a:pt x="191097" y="520165"/>
                  </a:cubicBezTo>
                  <a:cubicBezTo>
                    <a:pt x="192295" y="522685"/>
                    <a:pt x="195560" y="531531"/>
                    <a:pt x="194713" y="535003"/>
                  </a:cubicBezTo>
                  <a:cubicBezTo>
                    <a:pt x="193927" y="538474"/>
                    <a:pt x="192109" y="552837"/>
                    <a:pt x="187088" y="550506"/>
                  </a:cubicBezTo>
                  <a:cubicBezTo>
                    <a:pt x="182109" y="548224"/>
                    <a:pt x="175188" y="529629"/>
                    <a:pt x="170415" y="527631"/>
                  </a:cubicBezTo>
                  <a:cubicBezTo>
                    <a:pt x="165580" y="525729"/>
                    <a:pt x="149443" y="524350"/>
                    <a:pt x="148741" y="525539"/>
                  </a:cubicBezTo>
                  <a:cubicBezTo>
                    <a:pt x="147977" y="526585"/>
                    <a:pt x="144030" y="529201"/>
                    <a:pt x="139650" y="526680"/>
                  </a:cubicBezTo>
                  <a:cubicBezTo>
                    <a:pt x="135311" y="524207"/>
                    <a:pt x="115497" y="525301"/>
                    <a:pt x="111902" y="527536"/>
                  </a:cubicBezTo>
                  <a:cubicBezTo>
                    <a:pt x="108286" y="529819"/>
                    <a:pt x="93699" y="548842"/>
                    <a:pt x="90125" y="567294"/>
                  </a:cubicBezTo>
                  <a:cubicBezTo>
                    <a:pt x="86468" y="585747"/>
                    <a:pt x="117212" y="595543"/>
                    <a:pt x="118679" y="591406"/>
                  </a:cubicBezTo>
                  <a:cubicBezTo>
                    <a:pt x="120104" y="587268"/>
                    <a:pt x="128514" y="578565"/>
                    <a:pt x="132005" y="579041"/>
                  </a:cubicBezTo>
                  <a:cubicBezTo>
                    <a:pt x="135394" y="579421"/>
                    <a:pt x="148948" y="583321"/>
                    <a:pt x="147584" y="589456"/>
                  </a:cubicBezTo>
                  <a:cubicBezTo>
                    <a:pt x="146241" y="595639"/>
                    <a:pt x="148390" y="612379"/>
                    <a:pt x="155105" y="612759"/>
                  </a:cubicBezTo>
                  <a:cubicBezTo>
                    <a:pt x="161902" y="613187"/>
                    <a:pt x="170621" y="629072"/>
                    <a:pt x="169051" y="637061"/>
                  </a:cubicBezTo>
                  <a:cubicBezTo>
                    <a:pt x="167440" y="645051"/>
                    <a:pt x="174340" y="662457"/>
                    <a:pt x="177295" y="660364"/>
                  </a:cubicBezTo>
                  <a:cubicBezTo>
                    <a:pt x="180291" y="658224"/>
                    <a:pt x="191159" y="654848"/>
                    <a:pt x="194051" y="656084"/>
                  </a:cubicBezTo>
                  <a:cubicBezTo>
                    <a:pt x="196903" y="657368"/>
                    <a:pt x="202047" y="663979"/>
                    <a:pt x="206427" y="660555"/>
                  </a:cubicBezTo>
                  <a:cubicBezTo>
                    <a:pt x="210746" y="657035"/>
                    <a:pt x="220229" y="642626"/>
                    <a:pt x="222957" y="641769"/>
                  </a:cubicBezTo>
                  <a:cubicBezTo>
                    <a:pt x="225705" y="640866"/>
                    <a:pt x="231593" y="637537"/>
                    <a:pt x="233349" y="639867"/>
                  </a:cubicBezTo>
                  <a:cubicBezTo>
                    <a:pt x="235126" y="642293"/>
                    <a:pt x="242667" y="643767"/>
                    <a:pt x="243184" y="640913"/>
                  </a:cubicBezTo>
                  <a:cubicBezTo>
                    <a:pt x="243701" y="638155"/>
                    <a:pt x="255085" y="640771"/>
                    <a:pt x="258866" y="643814"/>
                  </a:cubicBezTo>
                  <a:cubicBezTo>
                    <a:pt x="262626" y="646953"/>
                    <a:pt x="269920" y="657987"/>
                    <a:pt x="271097" y="656893"/>
                  </a:cubicBezTo>
                  <a:cubicBezTo>
                    <a:pt x="272193" y="655704"/>
                    <a:pt x="281098" y="656465"/>
                    <a:pt x="286924" y="659699"/>
                  </a:cubicBezTo>
                  <a:cubicBezTo>
                    <a:pt x="292833" y="662933"/>
                    <a:pt x="311821" y="673681"/>
                    <a:pt x="313701" y="678769"/>
                  </a:cubicBezTo>
                  <a:cubicBezTo>
                    <a:pt x="315623" y="683906"/>
                    <a:pt x="332958" y="697840"/>
                    <a:pt x="342854" y="703785"/>
                  </a:cubicBezTo>
                  <a:cubicBezTo>
                    <a:pt x="352751" y="709777"/>
                    <a:pt x="355747" y="728039"/>
                    <a:pt x="357999" y="729466"/>
                  </a:cubicBezTo>
                  <a:cubicBezTo>
                    <a:pt x="360272" y="730940"/>
                    <a:pt x="372524" y="733270"/>
                    <a:pt x="377359" y="734745"/>
                  </a:cubicBezTo>
                  <a:cubicBezTo>
                    <a:pt x="382152" y="736267"/>
                    <a:pt x="392875" y="745065"/>
                    <a:pt x="396016" y="745065"/>
                  </a:cubicBezTo>
                  <a:cubicBezTo>
                    <a:pt x="399115" y="745065"/>
                    <a:pt x="411388" y="746634"/>
                    <a:pt x="416347" y="748441"/>
                  </a:cubicBezTo>
                  <a:cubicBezTo>
                    <a:pt x="421243" y="750296"/>
                    <a:pt x="430913" y="759047"/>
                    <a:pt x="433041" y="757002"/>
                  </a:cubicBezTo>
                  <a:cubicBezTo>
                    <a:pt x="435169" y="754862"/>
                    <a:pt x="443537" y="764326"/>
                    <a:pt x="446285" y="771887"/>
                  </a:cubicBezTo>
                  <a:cubicBezTo>
                    <a:pt x="446285" y="771887"/>
                    <a:pt x="446285" y="771887"/>
                    <a:pt x="446202" y="781684"/>
                  </a:cubicBezTo>
                  <a:cubicBezTo>
                    <a:pt x="446264" y="787772"/>
                    <a:pt x="446264" y="787772"/>
                    <a:pt x="446264" y="787772"/>
                  </a:cubicBezTo>
                  <a:cubicBezTo>
                    <a:pt x="444797" y="793003"/>
                    <a:pt x="443516" y="799233"/>
                    <a:pt x="443330" y="801706"/>
                  </a:cubicBezTo>
                  <a:cubicBezTo>
                    <a:pt x="443124" y="804131"/>
                    <a:pt x="434487" y="815070"/>
                    <a:pt x="432111" y="817685"/>
                  </a:cubicBezTo>
                  <a:cubicBezTo>
                    <a:pt x="429694" y="820348"/>
                    <a:pt x="425975" y="831810"/>
                    <a:pt x="425045" y="832761"/>
                  </a:cubicBezTo>
                  <a:cubicBezTo>
                    <a:pt x="424095" y="833712"/>
                    <a:pt x="419095" y="836233"/>
                    <a:pt x="418805" y="839229"/>
                  </a:cubicBezTo>
                  <a:cubicBezTo>
                    <a:pt x="418475" y="842130"/>
                    <a:pt x="413785" y="854162"/>
                    <a:pt x="412710" y="863198"/>
                  </a:cubicBezTo>
                  <a:cubicBezTo>
                    <a:pt x="411615" y="872186"/>
                    <a:pt x="407380" y="897249"/>
                    <a:pt x="404611" y="898391"/>
                  </a:cubicBezTo>
                  <a:cubicBezTo>
                    <a:pt x="401822" y="899532"/>
                    <a:pt x="386202" y="906666"/>
                    <a:pt x="384136" y="909662"/>
                  </a:cubicBezTo>
                  <a:cubicBezTo>
                    <a:pt x="382049" y="912610"/>
                    <a:pt x="375706" y="922550"/>
                    <a:pt x="375706" y="925879"/>
                  </a:cubicBezTo>
                  <a:cubicBezTo>
                    <a:pt x="375706" y="929256"/>
                    <a:pt x="372276" y="940622"/>
                    <a:pt x="368102" y="943713"/>
                  </a:cubicBezTo>
                  <a:cubicBezTo>
                    <a:pt x="363970" y="946804"/>
                    <a:pt x="359239" y="965637"/>
                    <a:pt x="356966" y="967444"/>
                  </a:cubicBezTo>
                  <a:cubicBezTo>
                    <a:pt x="354693" y="969299"/>
                    <a:pt x="350437" y="977146"/>
                    <a:pt x="349115" y="977194"/>
                  </a:cubicBezTo>
                  <a:cubicBezTo>
                    <a:pt x="347710" y="977194"/>
                    <a:pt x="343722" y="979762"/>
                    <a:pt x="340168" y="979762"/>
                  </a:cubicBezTo>
                  <a:cubicBezTo>
                    <a:pt x="336594" y="979762"/>
                    <a:pt x="328619" y="982853"/>
                    <a:pt x="330437" y="986658"/>
                  </a:cubicBezTo>
                  <a:cubicBezTo>
                    <a:pt x="332214" y="990557"/>
                    <a:pt x="328929" y="1008344"/>
                    <a:pt x="325148" y="1011530"/>
                  </a:cubicBezTo>
                  <a:cubicBezTo>
                    <a:pt x="321346" y="1014621"/>
                    <a:pt x="304610" y="1021327"/>
                    <a:pt x="303784" y="1027557"/>
                  </a:cubicBezTo>
                  <a:cubicBezTo>
                    <a:pt x="302833" y="1033740"/>
                    <a:pt x="287441" y="1040921"/>
                    <a:pt x="289217" y="1048768"/>
                  </a:cubicBezTo>
                  <a:cubicBezTo>
                    <a:pt x="291015" y="1056615"/>
                    <a:pt x="287895" y="1072452"/>
                    <a:pt x="290313" y="1074211"/>
                  </a:cubicBezTo>
                  <a:cubicBezTo>
                    <a:pt x="292689" y="1076018"/>
                    <a:pt x="292399" y="1089049"/>
                    <a:pt x="291470" y="1091808"/>
                  </a:cubicBezTo>
                  <a:cubicBezTo>
                    <a:pt x="290519" y="1094566"/>
                    <a:pt x="281614" y="1099845"/>
                    <a:pt x="279383" y="1103221"/>
                  </a:cubicBezTo>
                  <a:cubicBezTo>
                    <a:pt x="277193" y="1106503"/>
                    <a:pt x="278246" y="1121484"/>
                    <a:pt x="280726" y="1122625"/>
                  </a:cubicBezTo>
                  <a:cubicBezTo>
                    <a:pt x="283288" y="1123814"/>
                    <a:pt x="285230" y="1135561"/>
                    <a:pt x="287441" y="1138034"/>
                  </a:cubicBezTo>
                  <a:cubicBezTo>
                    <a:pt x="289631" y="1140364"/>
                    <a:pt x="294094" y="1144834"/>
                    <a:pt x="289217" y="1145833"/>
                  </a:cubicBezTo>
                  <a:cubicBezTo>
                    <a:pt x="284362" y="1146832"/>
                    <a:pt x="269507" y="1147878"/>
                    <a:pt x="267213" y="1146213"/>
                  </a:cubicBezTo>
                  <a:cubicBezTo>
                    <a:pt x="265085" y="1144549"/>
                    <a:pt x="257461" y="1141743"/>
                    <a:pt x="257296" y="1141696"/>
                  </a:cubicBezTo>
                  <a:cubicBezTo>
                    <a:pt x="257213" y="1141648"/>
                    <a:pt x="256221" y="1140031"/>
                    <a:pt x="255477" y="1138414"/>
                  </a:cubicBezTo>
                  <a:cubicBezTo>
                    <a:pt x="254692" y="1136845"/>
                    <a:pt x="252688" y="1126572"/>
                    <a:pt x="250725" y="1121056"/>
                  </a:cubicBezTo>
                  <a:cubicBezTo>
                    <a:pt x="248742" y="1115634"/>
                    <a:pt x="239341" y="1099559"/>
                    <a:pt x="238577" y="1092949"/>
                  </a:cubicBezTo>
                  <a:cubicBezTo>
                    <a:pt x="237833" y="1086386"/>
                    <a:pt x="234444" y="1059944"/>
                    <a:pt x="233886" y="1055902"/>
                  </a:cubicBezTo>
                  <a:cubicBezTo>
                    <a:pt x="233267" y="1051907"/>
                    <a:pt x="235622" y="1041872"/>
                    <a:pt x="233432" y="1041349"/>
                  </a:cubicBezTo>
                  <a:cubicBezTo>
                    <a:pt x="231262" y="1040826"/>
                    <a:pt x="235767" y="1030696"/>
                    <a:pt x="239672" y="1029127"/>
                  </a:cubicBezTo>
                  <a:cubicBezTo>
                    <a:pt x="243556" y="1027652"/>
                    <a:pt x="242750" y="1014764"/>
                    <a:pt x="240436" y="1016001"/>
                  </a:cubicBezTo>
                  <a:cubicBezTo>
                    <a:pt x="238101" y="1017285"/>
                    <a:pt x="232357" y="1000687"/>
                    <a:pt x="232068" y="987894"/>
                  </a:cubicBezTo>
                  <a:cubicBezTo>
                    <a:pt x="231841" y="975196"/>
                    <a:pt x="243225" y="949515"/>
                    <a:pt x="241428" y="941288"/>
                  </a:cubicBezTo>
                  <a:cubicBezTo>
                    <a:pt x="239610" y="933060"/>
                    <a:pt x="244320" y="912610"/>
                    <a:pt x="243907" y="910232"/>
                  </a:cubicBezTo>
                  <a:cubicBezTo>
                    <a:pt x="243391" y="907807"/>
                    <a:pt x="240436" y="902053"/>
                    <a:pt x="241056" y="899389"/>
                  </a:cubicBezTo>
                  <a:cubicBezTo>
                    <a:pt x="241738" y="896774"/>
                    <a:pt x="242998" y="885598"/>
                    <a:pt x="240911" y="878702"/>
                  </a:cubicBezTo>
                  <a:cubicBezTo>
                    <a:pt x="238804" y="871853"/>
                    <a:pt x="228597" y="851023"/>
                    <a:pt x="223804" y="846648"/>
                  </a:cubicBezTo>
                  <a:cubicBezTo>
                    <a:pt x="218948" y="842320"/>
                    <a:pt x="206551" y="829575"/>
                    <a:pt x="207502" y="827720"/>
                  </a:cubicBezTo>
                  <a:cubicBezTo>
                    <a:pt x="208473" y="825865"/>
                    <a:pt x="202998" y="815165"/>
                    <a:pt x="196510" y="811645"/>
                  </a:cubicBezTo>
                  <a:cubicBezTo>
                    <a:pt x="190002" y="808031"/>
                    <a:pt x="188721" y="783919"/>
                    <a:pt x="191489" y="783539"/>
                  </a:cubicBezTo>
                  <a:cubicBezTo>
                    <a:pt x="194237" y="783206"/>
                    <a:pt x="195704" y="777784"/>
                    <a:pt x="192233" y="776263"/>
                  </a:cubicBezTo>
                  <a:cubicBezTo>
                    <a:pt x="188721" y="774693"/>
                    <a:pt x="180601" y="764421"/>
                    <a:pt x="179278" y="759427"/>
                  </a:cubicBezTo>
                  <a:cubicBezTo>
                    <a:pt x="177935" y="754434"/>
                    <a:pt x="184072" y="729180"/>
                    <a:pt x="187026" y="725709"/>
                  </a:cubicBezTo>
                  <a:cubicBezTo>
                    <a:pt x="189940" y="722237"/>
                    <a:pt x="192460" y="704831"/>
                    <a:pt x="193803" y="703357"/>
                  </a:cubicBezTo>
                  <a:cubicBezTo>
                    <a:pt x="195167" y="701882"/>
                    <a:pt x="194713" y="692418"/>
                    <a:pt x="192977" y="688566"/>
                  </a:cubicBezTo>
                  <a:cubicBezTo>
                    <a:pt x="191159" y="684714"/>
                    <a:pt x="187770" y="673586"/>
                    <a:pt x="186448" y="675535"/>
                  </a:cubicBezTo>
                  <a:cubicBezTo>
                    <a:pt x="185126" y="677485"/>
                    <a:pt x="178204" y="678722"/>
                    <a:pt x="174030" y="674156"/>
                  </a:cubicBezTo>
                  <a:cubicBezTo>
                    <a:pt x="169836" y="669496"/>
                    <a:pt x="152605" y="662933"/>
                    <a:pt x="152605" y="661553"/>
                  </a:cubicBezTo>
                  <a:cubicBezTo>
                    <a:pt x="152605" y="660174"/>
                    <a:pt x="150373" y="654895"/>
                    <a:pt x="147584" y="653041"/>
                  </a:cubicBezTo>
                  <a:cubicBezTo>
                    <a:pt x="144795" y="651186"/>
                    <a:pt x="138100" y="642293"/>
                    <a:pt x="135290" y="641009"/>
                  </a:cubicBezTo>
                  <a:cubicBezTo>
                    <a:pt x="132419" y="639772"/>
                    <a:pt x="119381" y="638155"/>
                    <a:pt x="117480" y="634969"/>
                  </a:cubicBezTo>
                  <a:cubicBezTo>
                    <a:pt x="115497" y="631782"/>
                    <a:pt x="103100" y="620797"/>
                    <a:pt x="93265" y="618656"/>
                  </a:cubicBezTo>
                  <a:cubicBezTo>
                    <a:pt x="83389" y="616611"/>
                    <a:pt x="52831" y="604865"/>
                    <a:pt x="49629" y="599158"/>
                  </a:cubicBezTo>
                  <a:cubicBezTo>
                    <a:pt x="46467" y="593451"/>
                    <a:pt x="43038" y="566961"/>
                    <a:pt x="39711" y="562871"/>
                  </a:cubicBezTo>
                  <a:cubicBezTo>
                    <a:pt x="36426" y="558734"/>
                    <a:pt x="26364" y="547368"/>
                    <a:pt x="26447" y="544942"/>
                  </a:cubicBezTo>
                  <a:cubicBezTo>
                    <a:pt x="26529" y="542469"/>
                    <a:pt x="22583" y="544467"/>
                    <a:pt x="23946" y="547796"/>
                  </a:cubicBezTo>
                  <a:cubicBezTo>
                    <a:pt x="25372" y="551172"/>
                    <a:pt x="24649" y="564060"/>
                    <a:pt x="22727" y="562871"/>
                  </a:cubicBezTo>
                  <a:cubicBezTo>
                    <a:pt x="20723" y="561635"/>
                    <a:pt x="10103" y="557592"/>
                    <a:pt x="8203" y="551505"/>
                  </a:cubicBezTo>
                  <a:cubicBezTo>
                    <a:pt x="7169" y="548224"/>
                    <a:pt x="3388" y="543706"/>
                    <a:pt x="0" y="539853"/>
                  </a:cubicBezTo>
                  <a:cubicBezTo>
                    <a:pt x="16054" y="402697"/>
                    <a:pt x="72087" y="277573"/>
                    <a:pt x="156282" y="176608"/>
                  </a:cubicBezTo>
                  <a:cubicBezTo>
                    <a:pt x="159753" y="177131"/>
                    <a:pt x="162667" y="178082"/>
                    <a:pt x="162832" y="179414"/>
                  </a:cubicBezTo>
                  <a:cubicBezTo>
                    <a:pt x="163183" y="182410"/>
                    <a:pt x="168948" y="181364"/>
                    <a:pt x="171179" y="174468"/>
                  </a:cubicBezTo>
                  <a:cubicBezTo>
                    <a:pt x="172522" y="170378"/>
                    <a:pt x="171117" y="165004"/>
                    <a:pt x="169981" y="160867"/>
                  </a:cubicBezTo>
                  <a:cubicBezTo>
                    <a:pt x="172956" y="157442"/>
                    <a:pt x="175993" y="153971"/>
                    <a:pt x="179093" y="150642"/>
                  </a:cubicBezTo>
                  <a:cubicBezTo>
                    <a:pt x="184402" y="152782"/>
                    <a:pt x="192233" y="155873"/>
                    <a:pt x="194423" y="159345"/>
                  </a:cubicBezTo>
                  <a:cubicBezTo>
                    <a:pt x="197502" y="164148"/>
                    <a:pt x="206407" y="176085"/>
                    <a:pt x="204031" y="178653"/>
                  </a:cubicBezTo>
                  <a:cubicBezTo>
                    <a:pt x="201613" y="181221"/>
                    <a:pt x="207936" y="187213"/>
                    <a:pt x="210560" y="184312"/>
                  </a:cubicBezTo>
                  <a:cubicBezTo>
                    <a:pt x="213184" y="181364"/>
                    <a:pt x="216097" y="171139"/>
                    <a:pt x="213721" y="170759"/>
                  </a:cubicBezTo>
                  <a:cubicBezTo>
                    <a:pt x="211386" y="170473"/>
                    <a:pt x="205663" y="159487"/>
                    <a:pt x="205498" y="148121"/>
                  </a:cubicBezTo>
                  <a:cubicBezTo>
                    <a:pt x="205374" y="136755"/>
                    <a:pt x="220415" y="120633"/>
                    <a:pt x="223349" y="122202"/>
                  </a:cubicBezTo>
                  <a:close/>
                  <a:moveTo>
                    <a:pt x="926523" y="88803"/>
                  </a:moveTo>
                  <a:cubicBezTo>
                    <a:pt x="928710" y="88803"/>
                    <a:pt x="932663" y="93262"/>
                    <a:pt x="930198" y="98712"/>
                  </a:cubicBezTo>
                  <a:cubicBezTo>
                    <a:pt x="927780" y="104222"/>
                    <a:pt x="906042" y="111376"/>
                    <a:pt x="900740" y="116643"/>
                  </a:cubicBezTo>
                  <a:cubicBezTo>
                    <a:pt x="895459" y="122054"/>
                    <a:pt x="875974" y="132898"/>
                    <a:pt x="878364" y="138903"/>
                  </a:cubicBezTo>
                  <a:cubicBezTo>
                    <a:pt x="880693" y="144912"/>
                    <a:pt x="884767" y="162175"/>
                    <a:pt x="883023" y="162741"/>
                  </a:cubicBezTo>
                  <a:cubicBezTo>
                    <a:pt x="881283" y="163268"/>
                    <a:pt x="875114" y="164701"/>
                    <a:pt x="870600" y="161975"/>
                  </a:cubicBezTo>
                  <a:cubicBezTo>
                    <a:pt x="866097" y="159164"/>
                    <a:pt x="855955" y="149083"/>
                    <a:pt x="857809" y="146303"/>
                  </a:cubicBezTo>
                  <a:cubicBezTo>
                    <a:pt x="859680" y="143492"/>
                    <a:pt x="864950" y="118772"/>
                    <a:pt x="868178" y="115522"/>
                  </a:cubicBezTo>
                  <a:cubicBezTo>
                    <a:pt x="871396" y="112258"/>
                    <a:pt x="880267" y="106548"/>
                    <a:pt x="887963" y="102872"/>
                  </a:cubicBezTo>
                  <a:cubicBezTo>
                    <a:pt x="895587" y="99179"/>
                    <a:pt x="920553" y="93318"/>
                    <a:pt x="921100" y="92408"/>
                  </a:cubicBezTo>
                  <a:cubicBezTo>
                    <a:pt x="921561" y="91544"/>
                    <a:pt x="924299" y="88803"/>
                    <a:pt x="926523" y="88803"/>
                  </a:cubicBezTo>
                  <a:close/>
                  <a:moveTo>
                    <a:pt x="1101570" y="81103"/>
                  </a:moveTo>
                  <a:cubicBezTo>
                    <a:pt x="1103907" y="83400"/>
                    <a:pt x="1116836" y="87661"/>
                    <a:pt x="1122795" y="87911"/>
                  </a:cubicBezTo>
                  <a:cubicBezTo>
                    <a:pt x="1125715" y="88037"/>
                    <a:pt x="1130661" y="87911"/>
                    <a:pt x="1135373" y="88037"/>
                  </a:cubicBezTo>
                  <a:cubicBezTo>
                    <a:pt x="1141176" y="92882"/>
                    <a:pt x="1146861" y="97769"/>
                    <a:pt x="1152469" y="102782"/>
                  </a:cubicBezTo>
                  <a:cubicBezTo>
                    <a:pt x="1152937" y="104912"/>
                    <a:pt x="1153014" y="106708"/>
                    <a:pt x="1152508" y="107460"/>
                  </a:cubicBezTo>
                  <a:cubicBezTo>
                    <a:pt x="1150756" y="109924"/>
                    <a:pt x="1156597" y="120618"/>
                    <a:pt x="1166528" y="122748"/>
                  </a:cubicBezTo>
                  <a:cubicBezTo>
                    <a:pt x="1166528" y="122748"/>
                    <a:pt x="1166528" y="122748"/>
                    <a:pt x="1172486" y="124001"/>
                  </a:cubicBezTo>
                  <a:cubicBezTo>
                    <a:pt x="1173343" y="124168"/>
                    <a:pt x="1174239" y="124126"/>
                    <a:pt x="1175134" y="124085"/>
                  </a:cubicBezTo>
                  <a:cubicBezTo>
                    <a:pt x="1251463" y="198812"/>
                    <a:pt x="1310618" y="290832"/>
                    <a:pt x="1346290" y="393839"/>
                  </a:cubicBezTo>
                  <a:cubicBezTo>
                    <a:pt x="1341111" y="401608"/>
                    <a:pt x="1333478" y="412426"/>
                    <a:pt x="1330518" y="413596"/>
                  </a:cubicBezTo>
                  <a:cubicBezTo>
                    <a:pt x="1326624" y="415142"/>
                    <a:pt x="1319925" y="432226"/>
                    <a:pt x="1321911" y="445634"/>
                  </a:cubicBezTo>
                  <a:cubicBezTo>
                    <a:pt x="1323898" y="459042"/>
                    <a:pt x="1307697" y="479719"/>
                    <a:pt x="1303725" y="477797"/>
                  </a:cubicBezTo>
                  <a:cubicBezTo>
                    <a:pt x="1299675" y="475834"/>
                    <a:pt x="1296170" y="458123"/>
                    <a:pt x="1292977" y="455408"/>
                  </a:cubicBezTo>
                  <a:cubicBezTo>
                    <a:pt x="1289744" y="452610"/>
                    <a:pt x="1284799" y="444966"/>
                    <a:pt x="1285344" y="448307"/>
                  </a:cubicBezTo>
                  <a:cubicBezTo>
                    <a:pt x="1285850" y="451649"/>
                    <a:pt x="1278762" y="459168"/>
                    <a:pt x="1278100" y="460880"/>
                  </a:cubicBezTo>
                  <a:cubicBezTo>
                    <a:pt x="1277477" y="462509"/>
                    <a:pt x="1271285" y="464514"/>
                    <a:pt x="1270390" y="466352"/>
                  </a:cubicBezTo>
                  <a:cubicBezTo>
                    <a:pt x="1269455" y="468232"/>
                    <a:pt x="1270896" y="478215"/>
                    <a:pt x="1272415" y="480847"/>
                  </a:cubicBezTo>
                  <a:cubicBezTo>
                    <a:pt x="1273972" y="483520"/>
                    <a:pt x="1279814" y="491999"/>
                    <a:pt x="1280437" y="495675"/>
                  </a:cubicBezTo>
                  <a:cubicBezTo>
                    <a:pt x="1281021" y="499393"/>
                    <a:pt x="1285967" y="510545"/>
                    <a:pt x="1285032" y="517646"/>
                  </a:cubicBezTo>
                  <a:cubicBezTo>
                    <a:pt x="1284098" y="524789"/>
                    <a:pt x="1278607" y="542040"/>
                    <a:pt x="1277672" y="542876"/>
                  </a:cubicBezTo>
                  <a:cubicBezTo>
                    <a:pt x="1276776" y="543795"/>
                    <a:pt x="1268910" y="549810"/>
                    <a:pt x="1265054" y="557120"/>
                  </a:cubicBezTo>
                  <a:cubicBezTo>
                    <a:pt x="1261121" y="564388"/>
                    <a:pt x="1244648" y="582767"/>
                    <a:pt x="1237794" y="582558"/>
                  </a:cubicBezTo>
                  <a:cubicBezTo>
                    <a:pt x="1230940" y="582391"/>
                    <a:pt x="1225215" y="593502"/>
                    <a:pt x="1227318" y="593711"/>
                  </a:cubicBezTo>
                  <a:cubicBezTo>
                    <a:pt x="1229343" y="593878"/>
                    <a:pt x="1232576" y="599224"/>
                    <a:pt x="1231758" y="603151"/>
                  </a:cubicBezTo>
                  <a:cubicBezTo>
                    <a:pt x="1230979" y="607077"/>
                    <a:pt x="1222840" y="623785"/>
                    <a:pt x="1221983" y="638656"/>
                  </a:cubicBezTo>
                  <a:cubicBezTo>
                    <a:pt x="1221126" y="653526"/>
                    <a:pt x="1196709" y="667185"/>
                    <a:pt x="1196592" y="665013"/>
                  </a:cubicBezTo>
                  <a:cubicBezTo>
                    <a:pt x="1196397" y="662757"/>
                    <a:pt x="1191296" y="656116"/>
                    <a:pt x="1187401" y="653108"/>
                  </a:cubicBezTo>
                  <a:cubicBezTo>
                    <a:pt x="1183546" y="650101"/>
                    <a:pt x="1174122" y="643710"/>
                    <a:pt x="1173148" y="647845"/>
                  </a:cubicBezTo>
                  <a:cubicBezTo>
                    <a:pt x="1172058" y="651939"/>
                    <a:pt x="1172525" y="666725"/>
                    <a:pt x="1175329" y="670443"/>
                  </a:cubicBezTo>
                  <a:cubicBezTo>
                    <a:pt x="1178133" y="674119"/>
                    <a:pt x="1190050" y="686441"/>
                    <a:pt x="1193515" y="691746"/>
                  </a:cubicBezTo>
                  <a:cubicBezTo>
                    <a:pt x="1197059" y="697051"/>
                    <a:pt x="1193827" y="714010"/>
                    <a:pt x="1186973" y="708454"/>
                  </a:cubicBezTo>
                  <a:cubicBezTo>
                    <a:pt x="1180158" y="702815"/>
                    <a:pt x="1161933" y="684353"/>
                    <a:pt x="1160764" y="680802"/>
                  </a:cubicBezTo>
                  <a:cubicBezTo>
                    <a:pt x="1159635" y="677252"/>
                    <a:pt x="1158934" y="664553"/>
                    <a:pt x="1159985" y="662381"/>
                  </a:cubicBezTo>
                  <a:cubicBezTo>
                    <a:pt x="1161037" y="660167"/>
                    <a:pt x="1161465" y="650477"/>
                    <a:pt x="1159946" y="646926"/>
                  </a:cubicBezTo>
                  <a:cubicBezTo>
                    <a:pt x="1158389" y="643376"/>
                    <a:pt x="1150600" y="635439"/>
                    <a:pt x="1150366" y="632682"/>
                  </a:cubicBezTo>
                  <a:cubicBezTo>
                    <a:pt x="1150172" y="629884"/>
                    <a:pt x="1148302" y="622198"/>
                    <a:pt x="1142422" y="622365"/>
                  </a:cubicBezTo>
                  <a:cubicBezTo>
                    <a:pt x="1136425" y="622574"/>
                    <a:pt x="1129649" y="612716"/>
                    <a:pt x="1130583" y="610836"/>
                  </a:cubicBezTo>
                  <a:cubicBezTo>
                    <a:pt x="1131557" y="608998"/>
                    <a:pt x="1129298" y="597553"/>
                    <a:pt x="1126845" y="593084"/>
                  </a:cubicBezTo>
                  <a:cubicBezTo>
                    <a:pt x="1124313" y="588614"/>
                    <a:pt x="1113214" y="579007"/>
                    <a:pt x="1108853" y="580553"/>
                  </a:cubicBezTo>
                  <a:cubicBezTo>
                    <a:pt x="1104452" y="582057"/>
                    <a:pt x="1092068" y="590202"/>
                    <a:pt x="1088563" y="592624"/>
                  </a:cubicBezTo>
                  <a:cubicBezTo>
                    <a:pt x="1085058" y="595047"/>
                    <a:pt x="1082138" y="611087"/>
                    <a:pt x="1081320" y="613551"/>
                  </a:cubicBezTo>
                  <a:cubicBezTo>
                    <a:pt x="1080424" y="616016"/>
                    <a:pt x="1070649" y="615807"/>
                    <a:pt x="1070649" y="617729"/>
                  </a:cubicBezTo>
                  <a:cubicBezTo>
                    <a:pt x="1070649" y="619650"/>
                    <a:pt x="1069209" y="624704"/>
                    <a:pt x="1067417" y="624704"/>
                  </a:cubicBezTo>
                  <a:cubicBezTo>
                    <a:pt x="1065704" y="624704"/>
                    <a:pt x="1059434" y="632139"/>
                    <a:pt x="1057642" y="641162"/>
                  </a:cubicBezTo>
                  <a:cubicBezTo>
                    <a:pt x="1055851" y="650226"/>
                    <a:pt x="1048062" y="674453"/>
                    <a:pt x="1044246" y="674745"/>
                  </a:cubicBezTo>
                  <a:cubicBezTo>
                    <a:pt x="1040352" y="674996"/>
                    <a:pt x="1034199" y="669273"/>
                    <a:pt x="1034199" y="666433"/>
                  </a:cubicBezTo>
                  <a:cubicBezTo>
                    <a:pt x="1034199" y="663551"/>
                    <a:pt x="1032563" y="652983"/>
                    <a:pt x="1030616" y="649349"/>
                  </a:cubicBezTo>
                  <a:cubicBezTo>
                    <a:pt x="1028669" y="645673"/>
                    <a:pt x="1020413" y="632098"/>
                    <a:pt x="1018426" y="625080"/>
                  </a:cubicBezTo>
                  <a:cubicBezTo>
                    <a:pt x="1016440" y="618104"/>
                    <a:pt x="1006782" y="601522"/>
                    <a:pt x="1005848" y="598807"/>
                  </a:cubicBezTo>
                  <a:cubicBezTo>
                    <a:pt x="1004796" y="596050"/>
                    <a:pt x="1002421" y="584980"/>
                    <a:pt x="999111" y="584187"/>
                  </a:cubicBezTo>
                  <a:cubicBezTo>
                    <a:pt x="995878" y="583477"/>
                    <a:pt x="990777" y="576376"/>
                    <a:pt x="990933" y="574747"/>
                  </a:cubicBezTo>
                  <a:cubicBezTo>
                    <a:pt x="991166" y="572992"/>
                    <a:pt x="988830" y="565474"/>
                    <a:pt x="980807" y="556827"/>
                  </a:cubicBezTo>
                  <a:cubicBezTo>
                    <a:pt x="980807" y="556827"/>
                    <a:pt x="980807" y="556827"/>
                    <a:pt x="963906" y="559417"/>
                  </a:cubicBezTo>
                  <a:cubicBezTo>
                    <a:pt x="959038" y="560294"/>
                    <a:pt x="959038" y="560294"/>
                    <a:pt x="959038" y="560294"/>
                  </a:cubicBezTo>
                  <a:cubicBezTo>
                    <a:pt x="957714" y="556994"/>
                    <a:pt x="953703" y="556326"/>
                    <a:pt x="950276" y="558874"/>
                  </a:cubicBezTo>
                  <a:cubicBezTo>
                    <a:pt x="946888" y="561380"/>
                    <a:pt x="931388" y="560294"/>
                    <a:pt x="930415" y="558122"/>
                  </a:cubicBezTo>
                  <a:cubicBezTo>
                    <a:pt x="929285" y="555908"/>
                    <a:pt x="922860" y="543377"/>
                    <a:pt x="917291" y="536568"/>
                  </a:cubicBezTo>
                  <a:cubicBezTo>
                    <a:pt x="911644" y="529760"/>
                    <a:pt x="892094" y="516017"/>
                    <a:pt x="890420" y="517103"/>
                  </a:cubicBezTo>
                  <a:cubicBezTo>
                    <a:pt x="888745" y="518148"/>
                    <a:pt x="884773" y="522909"/>
                    <a:pt x="885902" y="526000"/>
                  </a:cubicBezTo>
                  <a:cubicBezTo>
                    <a:pt x="887032" y="529008"/>
                    <a:pt x="897663" y="534438"/>
                    <a:pt x="899766" y="538949"/>
                  </a:cubicBezTo>
                  <a:cubicBezTo>
                    <a:pt x="901908" y="543335"/>
                    <a:pt x="907866" y="555407"/>
                    <a:pt x="910709" y="553611"/>
                  </a:cubicBezTo>
                  <a:cubicBezTo>
                    <a:pt x="913474" y="551815"/>
                    <a:pt x="927338" y="555449"/>
                    <a:pt x="930181" y="560043"/>
                  </a:cubicBezTo>
                  <a:cubicBezTo>
                    <a:pt x="933102" y="564555"/>
                    <a:pt x="937619" y="579884"/>
                    <a:pt x="935088" y="582516"/>
                  </a:cubicBezTo>
                  <a:cubicBezTo>
                    <a:pt x="932595" y="585106"/>
                    <a:pt x="929207" y="601146"/>
                    <a:pt x="925352" y="604237"/>
                  </a:cubicBezTo>
                  <a:cubicBezTo>
                    <a:pt x="921536" y="607286"/>
                    <a:pt x="907711" y="613635"/>
                    <a:pt x="907321" y="616058"/>
                  </a:cubicBezTo>
                  <a:cubicBezTo>
                    <a:pt x="906893" y="618480"/>
                    <a:pt x="896106" y="625373"/>
                    <a:pt x="887421" y="629550"/>
                  </a:cubicBezTo>
                  <a:cubicBezTo>
                    <a:pt x="878737" y="633601"/>
                    <a:pt x="852061" y="637152"/>
                    <a:pt x="848984" y="630134"/>
                  </a:cubicBezTo>
                  <a:cubicBezTo>
                    <a:pt x="845908" y="623117"/>
                    <a:pt x="833913" y="600686"/>
                    <a:pt x="829357" y="593627"/>
                  </a:cubicBezTo>
                  <a:cubicBezTo>
                    <a:pt x="824761" y="586568"/>
                    <a:pt x="810080" y="565641"/>
                    <a:pt x="809028" y="560419"/>
                  </a:cubicBezTo>
                  <a:cubicBezTo>
                    <a:pt x="807977" y="555282"/>
                    <a:pt x="801785" y="549392"/>
                    <a:pt x="802408" y="552901"/>
                  </a:cubicBezTo>
                  <a:cubicBezTo>
                    <a:pt x="803031" y="556493"/>
                    <a:pt x="803576" y="569525"/>
                    <a:pt x="806419" y="572199"/>
                  </a:cubicBezTo>
                  <a:cubicBezTo>
                    <a:pt x="809301" y="574914"/>
                    <a:pt x="818453" y="586693"/>
                    <a:pt x="821724" y="591330"/>
                  </a:cubicBezTo>
                  <a:cubicBezTo>
                    <a:pt x="825034" y="596008"/>
                    <a:pt x="830175" y="620569"/>
                    <a:pt x="835821" y="624955"/>
                  </a:cubicBezTo>
                  <a:cubicBezTo>
                    <a:pt x="841507" y="629383"/>
                    <a:pt x="850698" y="650811"/>
                    <a:pt x="854709" y="650811"/>
                  </a:cubicBezTo>
                  <a:cubicBezTo>
                    <a:pt x="858720" y="650811"/>
                    <a:pt x="871260" y="648680"/>
                    <a:pt x="873752" y="646132"/>
                  </a:cubicBezTo>
                  <a:cubicBezTo>
                    <a:pt x="876206" y="643543"/>
                    <a:pt x="889524" y="647177"/>
                    <a:pt x="890654" y="652398"/>
                  </a:cubicBezTo>
                  <a:cubicBezTo>
                    <a:pt x="891900" y="657619"/>
                    <a:pt x="885980" y="679883"/>
                    <a:pt x="879827" y="690033"/>
                  </a:cubicBezTo>
                  <a:cubicBezTo>
                    <a:pt x="873674" y="700142"/>
                    <a:pt x="854592" y="728379"/>
                    <a:pt x="851516" y="730801"/>
                  </a:cubicBezTo>
                  <a:cubicBezTo>
                    <a:pt x="848439" y="733224"/>
                    <a:pt x="838547" y="744795"/>
                    <a:pt x="836639" y="751311"/>
                  </a:cubicBezTo>
                  <a:cubicBezTo>
                    <a:pt x="834770" y="757869"/>
                    <a:pt x="828695" y="785020"/>
                    <a:pt x="829668" y="799222"/>
                  </a:cubicBezTo>
                  <a:cubicBezTo>
                    <a:pt x="830681" y="813507"/>
                    <a:pt x="821412" y="853106"/>
                    <a:pt x="813468" y="861293"/>
                  </a:cubicBezTo>
                  <a:cubicBezTo>
                    <a:pt x="805562" y="869480"/>
                    <a:pt x="796567" y="906948"/>
                    <a:pt x="793724" y="907741"/>
                  </a:cubicBezTo>
                  <a:cubicBezTo>
                    <a:pt x="790920" y="908535"/>
                    <a:pt x="783365" y="914550"/>
                    <a:pt x="782352" y="918226"/>
                  </a:cubicBezTo>
                  <a:cubicBezTo>
                    <a:pt x="781301" y="921943"/>
                    <a:pt x="777679" y="938819"/>
                    <a:pt x="772694" y="943539"/>
                  </a:cubicBezTo>
                  <a:cubicBezTo>
                    <a:pt x="767749" y="948217"/>
                    <a:pt x="752639" y="970606"/>
                    <a:pt x="743759" y="975827"/>
                  </a:cubicBezTo>
                  <a:cubicBezTo>
                    <a:pt x="734841" y="981049"/>
                    <a:pt x="701662" y="978459"/>
                    <a:pt x="698585" y="967849"/>
                  </a:cubicBezTo>
                  <a:cubicBezTo>
                    <a:pt x="695587" y="957239"/>
                    <a:pt x="682346" y="931509"/>
                    <a:pt x="682346" y="927165"/>
                  </a:cubicBezTo>
                  <a:cubicBezTo>
                    <a:pt x="682346" y="922904"/>
                    <a:pt x="679737" y="904525"/>
                    <a:pt x="676621" y="895962"/>
                  </a:cubicBezTo>
                  <a:cubicBezTo>
                    <a:pt x="673389" y="887399"/>
                    <a:pt x="661317" y="862504"/>
                    <a:pt x="662329" y="853565"/>
                  </a:cubicBezTo>
                  <a:cubicBezTo>
                    <a:pt x="663303" y="844668"/>
                    <a:pt x="669378" y="819230"/>
                    <a:pt x="668521" y="811586"/>
                  </a:cubicBezTo>
                  <a:cubicBezTo>
                    <a:pt x="667625" y="803942"/>
                    <a:pt x="658746" y="782680"/>
                    <a:pt x="656643" y="774869"/>
                  </a:cubicBezTo>
                  <a:cubicBezTo>
                    <a:pt x="654618" y="767058"/>
                    <a:pt x="647531" y="741202"/>
                    <a:pt x="649556" y="733809"/>
                  </a:cubicBezTo>
                  <a:cubicBezTo>
                    <a:pt x="651620" y="726416"/>
                    <a:pt x="648465" y="700935"/>
                    <a:pt x="645622" y="701729"/>
                  </a:cubicBezTo>
                  <a:cubicBezTo>
                    <a:pt x="642818" y="702565"/>
                    <a:pt x="633277" y="704027"/>
                    <a:pt x="629772" y="702105"/>
                  </a:cubicBezTo>
                  <a:cubicBezTo>
                    <a:pt x="626190" y="700184"/>
                    <a:pt x="611742" y="695798"/>
                    <a:pt x="611547" y="690326"/>
                  </a:cubicBezTo>
                  <a:cubicBezTo>
                    <a:pt x="611547" y="690326"/>
                    <a:pt x="611547" y="690326"/>
                    <a:pt x="607030" y="689866"/>
                  </a:cubicBezTo>
                  <a:cubicBezTo>
                    <a:pt x="597255" y="688906"/>
                    <a:pt x="597255" y="688906"/>
                    <a:pt x="597255" y="688906"/>
                  </a:cubicBezTo>
                  <a:cubicBezTo>
                    <a:pt x="594646" y="696591"/>
                    <a:pt x="587052" y="702940"/>
                    <a:pt x="580431" y="702982"/>
                  </a:cubicBezTo>
                  <a:cubicBezTo>
                    <a:pt x="573733" y="702982"/>
                    <a:pt x="553366" y="702439"/>
                    <a:pt x="547096" y="698680"/>
                  </a:cubicBezTo>
                  <a:cubicBezTo>
                    <a:pt x="540865" y="694837"/>
                    <a:pt x="522094" y="678797"/>
                    <a:pt x="519018" y="671529"/>
                  </a:cubicBezTo>
                  <a:cubicBezTo>
                    <a:pt x="515941" y="664261"/>
                    <a:pt x="505115" y="637945"/>
                    <a:pt x="505115" y="625540"/>
                  </a:cubicBezTo>
                  <a:cubicBezTo>
                    <a:pt x="505115" y="613092"/>
                    <a:pt x="507763" y="576125"/>
                    <a:pt x="510995" y="570987"/>
                  </a:cubicBezTo>
                  <a:cubicBezTo>
                    <a:pt x="514306" y="565850"/>
                    <a:pt x="525482" y="540161"/>
                    <a:pt x="535569" y="532517"/>
                  </a:cubicBezTo>
                  <a:cubicBezTo>
                    <a:pt x="535569" y="532517"/>
                    <a:pt x="535569" y="532517"/>
                    <a:pt x="539190" y="525583"/>
                  </a:cubicBezTo>
                  <a:cubicBezTo>
                    <a:pt x="544759" y="514722"/>
                    <a:pt x="544759" y="514722"/>
                    <a:pt x="544759" y="514722"/>
                  </a:cubicBezTo>
                  <a:cubicBezTo>
                    <a:pt x="547057" y="499184"/>
                    <a:pt x="552236" y="485024"/>
                    <a:pt x="556364" y="483186"/>
                  </a:cubicBezTo>
                  <a:cubicBezTo>
                    <a:pt x="560492" y="481390"/>
                    <a:pt x="568593" y="471406"/>
                    <a:pt x="571942" y="471991"/>
                  </a:cubicBezTo>
                  <a:cubicBezTo>
                    <a:pt x="575369" y="472618"/>
                    <a:pt x="586273" y="476043"/>
                    <a:pt x="593516" y="472785"/>
                  </a:cubicBezTo>
                  <a:cubicBezTo>
                    <a:pt x="600799" y="469610"/>
                    <a:pt x="631369" y="466394"/>
                    <a:pt x="637366" y="464222"/>
                  </a:cubicBezTo>
                  <a:cubicBezTo>
                    <a:pt x="643247" y="462008"/>
                    <a:pt x="663692" y="462551"/>
                    <a:pt x="664510" y="465266"/>
                  </a:cubicBezTo>
                  <a:cubicBezTo>
                    <a:pt x="665367" y="467981"/>
                    <a:pt x="661979" y="472367"/>
                    <a:pt x="663848" y="474163"/>
                  </a:cubicBezTo>
                  <a:cubicBezTo>
                    <a:pt x="665678" y="475918"/>
                    <a:pt x="672688" y="489535"/>
                    <a:pt x="681645" y="493336"/>
                  </a:cubicBezTo>
                  <a:cubicBezTo>
                    <a:pt x="690602" y="497095"/>
                    <a:pt x="710112" y="509418"/>
                    <a:pt x="711475" y="505658"/>
                  </a:cubicBezTo>
                  <a:cubicBezTo>
                    <a:pt x="712916" y="501941"/>
                    <a:pt x="731337" y="497680"/>
                    <a:pt x="743876" y="498599"/>
                  </a:cubicBezTo>
                  <a:cubicBezTo>
                    <a:pt x="756338" y="499602"/>
                    <a:pt x="785351" y="503110"/>
                    <a:pt x="786792" y="497931"/>
                  </a:cubicBezTo>
                  <a:cubicBezTo>
                    <a:pt x="788155" y="492709"/>
                    <a:pt x="796411" y="481515"/>
                    <a:pt x="796411" y="478674"/>
                  </a:cubicBezTo>
                  <a:cubicBezTo>
                    <a:pt x="796411" y="475792"/>
                    <a:pt x="795905" y="471573"/>
                    <a:pt x="795359" y="475667"/>
                  </a:cubicBezTo>
                  <a:cubicBezTo>
                    <a:pt x="794736" y="479844"/>
                    <a:pt x="784767" y="479217"/>
                    <a:pt x="785429" y="476628"/>
                  </a:cubicBezTo>
                  <a:cubicBezTo>
                    <a:pt x="786091" y="474038"/>
                    <a:pt x="769189" y="471198"/>
                    <a:pt x="756611" y="474915"/>
                  </a:cubicBezTo>
                  <a:cubicBezTo>
                    <a:pt x="756611" y="474915"/>
                    <a:pt x="756611" y="474915"/>
                    <a:pt x="747849" y="468148"/>
                  </a:cubicBezTo>
                  <a:cubicBezTo>
                    <a:pt x="743915" y="465224"/>
                    <a:pt x="743915" y="465224"/>
                    <a:pt x="743915" y="465224"/>
                  </a:cubicBezTo>
                  <a:cubicBezTo>
                    <a:pt x="742124" y="461089"/>
                    <a:pt x="740527" y="455408"/>
                    <a:pt x="740488" y="452484"/>
                  </a:cubicBezTo>
                  <a:cubicBezTo>
                    <a:pt x="740371" y="449560"/>
                    <a:pt x="741851" y="436946"/>
                    <a:pt x="740527" y="436946"/>
                  </a:cubicBezTo>
                  <a:cubicBezTo>
                    <a:pt x="739203" y="436946"/>
                    <a:pt x="736049" y="442000"/>
                    <a:pt x="736477" y="448140"/>
                  </a:cubicBezTo>
                  <a:cubicBezTo>
                    <a:pt x="736944" y="454239"/>
                    <a:pt x="736399" y="468357"/>
                    <a:pt x="740177" y="468566"/>
                  </a:cubicBezTo>
                  <a:cubicBezTo>
                    <a:pt x="743993" y="468817"/>
                    <a:pt x="742357" y="478549"/>
                    <a:pt x="738580" y="478424"/>
                  </a:cubicBezTo>
                  <a:cubicBezTo>
                    <a:pt x="734803" y="478215"/>
                    <a:pt x="731492" y="470780"/>
                    <a:pt x="732271" y="470655"/>
                  </a:cubicBezTo>
                  <a:cubicBezTo>
                    <a:pt x="733050" y="470529"/>
                    <a:pt x="730168" y="468441"/>
                    <a:pt x="726352" y="468691"/>
                  </a:cubicBezTo>
                  <a:cubicBezTo>
                    <a:pt x="722574" y="468942"/>
                    <a:pt x="716304" y="463219"/>
                    <a:pt x="716304" y="460379"/>
                  </a:cubicBezTo>
                  <a:cubicBezTo>
                    <a:pt x="716304" y="457455"/>
                    <a:pt x="714941" y="446762"/>
                    <a:pt x="713345" y="442835"/>
                  </a:cubicBezTo>
                  <a:cubicBezTo>
                    <a:pt x="713345" y="442835"/>
                    <a:pt x="713345" y="442835"/>
                    <a:pt x="711475" y="439494"/>
                  </a:cubicBezTo>
                  <a:cubicBezTo>
                    <a:pt x="710112" y="437280"/>
                    <a:pt x="708087" y="431140"/>
                    <a:pt x="706491" y="429135"/>
                  </a:cubicBezTo>
                  <a:cubicBezTo>
                    <a:pt x="698507" y="417940"/>
                    <a:pt x="698507" y="417940"/>
                    <a:pt x="698507" y="417940"/>
                  </a:cubicBezTo>
                  <a:cubicBezTo>
                    <a:pt x="686941" y="408291"/>
                    <a:pt x="682541" y="405534"/>
                    <a:pt x="688772" y="411758"/>
                  </a:cubicBezTo>
                  <a:cubicBezTo>
                    <a:pt x="694964" y="418024"/>
                    <a:pt x="704816" y="435108"/>
                    <a:pt x="702713" y="432852"/>
                  </a:cubicBezTo>
                  <a:cubicBezTo>
                    <a:pt x="700649" y="430597"/>
                    <a:pt x="695859" y="437405"/>
                    <a:pt x="697534" y="438032"/>
                  </a:cubicBezTo>
                  <a:cubicBezTo>
                    <a:pt x="699247" y="438575"/>
                    <a:pt x="696288" y="446219"/>
                    <a:pt x="692627" y="448057"/>
                  </a:cubicBezTo>
                  <a:cubicBezTo>
                    <a:pt x="688927" y="449895"/>
                    <a:pt x="684371" y="462133"/>
                    <a:pt x="680983" y="461089"/>
                  </a:cubicBezTo>
                  <a:cubicBezTo>
                    <a:pt x="677517" y="460003"/>
                    <a:pt x="677673" y="450062"/>
                    <a:pt x="680866" y="450187"/>
                  </a:cubicBezTo>
                  <a:cubicBezTo>
                    <a:pt x="684098" y="450271"/>
                    <a:pt x="684877" y="441373"/>
                    <a:pt x="682190" y="437113"/>
                  </a:cubicBezTo>
                  <a:cubicBezTo>
                    <a:pt x="679386" y="432894"/>
                    <a:pt x="664860" y="426963"/>
                    <a:pt x="664198" y="424289"/>
                  </a:cubicBezTo>
                  <a:cubicBezTo>
                    <a:pt x="663614" y="421532"/>
                    <a:pt x="659876" y="424832"/>
                    <a:pt x="662095" y="432267"/>
                  </a:cubicBezTo>
                  <a:cubicBezTo>
                    <a:pt x="664315" y="439828"/>
                    <a:pt x="649127" y="440830"/>
                    <a:pt x="647297" y="432769"/>
                  </a:cubicBezTo>
                  <a:cubicBezTo>
                    <a:pt x="645428" y="424832"/>
                    <a:pt x="647608" y="410338"/>
                    <a:pt x="643675" y="412802"/>
                  </a:cubicBezTo>
                  <a:cubicBezTo>
                    <a:pt x="639820" y="415350"/>
                    <a:pt x="624009" y="414766"/>
                    <a:pt x="620932" y="419611"/>
                  </a:cubicBezTo>
                  <a:cubicBezTo>
                    <a:pt x="617895" y="424498"/>
                    <a:pt x="603174" y="437489"/>
                    <a:pt x="601422" y="444673"/>
                  </a:cubicBezTo>
                  <a:cubicBezTo>
                    <a:pt x="599552" y="451732"/>
                    <a:pt x="590206" y="467062"/>
                    <a:pt x="587402" y="465726"/>
                  </a:cubicBezTo>
                  <a:cubicBezTo>
                    <a:pt x="584520" y="464389"/>
                    <a:pt x="570734" y="466436"/>
                    <a:pt x="567775" y="464305"/>
                  </a:cubicBezTo>
                  <a:cubicBezTo>
                    <a:pt x="564893" y="462175"/>
                    <a:pt x="550484" y="459460"/>
                    <a:pt x="549588" y="455116"/>
                  </a:cubicBezTo>
                  <a:cubicBezTo>
                    <a:pt x="548693" y="450730"/>
                    <a:pt x="546979" y="434983"/>
                    <a:pt x="547641" y="429469"/>
                  </a:cubicBezTo>
                  <a:cubicBezTo>
                    <a:pt x="548186" y="423997"/>
                    <a:pt x="556871" y="409419"/>
                    <a:pt x="563764" y="407748"/>
                  </a:cubicBezTo>
                  <a:cubicBezTo>
                    <a:pt x="570657" y="406036"/>
                    <a:pt x="588726" y="409252"/>
                    <a:pt x="590089" y="407330"/>
                  </a:cubicBezTo>
                  <a:cubicBezTo>
                    <a:pt x="591374" y="405409"/>
                    <a:pt x="592504" y="398392"/>
                    <a:pt x="589505" y="395885"/>
                  </a:cubicBezTo>
                  <a:cubicBezTo>
                    <a:pt x="586506" y="393379"/>
                    <a:pt x="582106" y="379845"/>
                    <a:pt x="578289" y="380054"/>
                  </a:cubicBezTo>
                  <a:cubicBezTo>
                    <a:pt x="574395" y="380305"/>
                    <a:pt x="569644" y="374916"/>
                    <a:pt x="571396" y="372494"/>
                  </a:cubicBezTo>
                  <a:cubicBezTo>
                    <a:pt x="573188" y="370029"/>
                    <a:pt x="582262" y="363931"/>
                    <a:pt x="584637" y="360756"/>
                  </a:cubicBezTo>
                  <a:cubicBezTo>
                    <a:pt x="587052" y="357582"/>
                    <a:pt x="600448" y="355577"/>
                    <a:pt x="601227" y="354992"/>
                  </a:cubicBezTo>
                  <a:cubicBezTo>
                    <a:pt x="602006" y="354365"/>
                    <a:pt x="596203" y="351066"/>
                    <a:pt x="588804" y="351233"/>
                  </a:cubicBezTo>
                  <a:cubicBezTo>
                    <a:pt x="581366" y="351441"/>
                    <a:pt x="565127" y="352277"/>
                    <a:pt x="567346" y="350815"/>
                  </a:cubicBezTo>
                  <a:cubicBezTo>
                    <a:pt x="569488" y="349311"/>
                    <a:pt x="574006" y="342837"/>
                    <a:pt x="572136" y="339579"/>
                  </a:cubicBezTo>
                  <a:cubicBezTo>
                    <a:pt x="570228" y="336321"/>
                    <a:pt x="573577" y="321910"/>
                    <a:pt x="577277" y="321576"/>
                  </a:cubicBezTo>
                  <a:cubicBezTo>
                    <a:pt x="580938" y="321241"/>
                    <a:pt x="581366" y="311425"/>
                    <a:pt x="579691" y="310966"/>
                  </a:cubicBezTo>
                  <a:cubicBezTo>
                    <a:pt x="577939" y="310590"/>
                    <a:pt x="571591" y="302194"/>
                    <a:pt x="572798" y="296680"/>
                  </a:cubicBezTo>
                  <a:cubicBezTo>
                    <a:pt x="573967" y="291250"/>
                    <a:pt x="575524" y="271242"/>
                    <a:pt x="578367" y="269571"/>
                  </a:cubicBezTo>
                  <a:cubicBezTo>
                    <a:pt x="581249" y="267900"/>
                    <a:pt x="591686" y="269237"/>
                    <a:pt x="590673" y="271451"/>
                  </a:cubicBezTo>
                  <a:cubicBezTo>
                    <a:pt x="589661" y="273706"/>
                    <a:pt x="586701" y="279053"/>
                    <a:pt x="588415" y="280432"/>
                  </a:cubicBezTo>
                  <a:cubicBezTo>
                    <a:pt x="590167" y="281894"/>
                    <a:pt x="597255" y="289203"/>
                    <a:pt x="600098" y="293547"/>
                  </a:cubicBezTo>
                  <a:cubicBezTo>
                    <a:pt x="602902" y="297892"/>
                    <a:pt x="603758" y="318109"/>
                    <a:pt x="605511" y="319571"/>
                  </a:cubicBezTo>
                  <a:cubicBezTo>
                    <a:pt x="607263" y="321032"/>
                    <a:pt x="610223" y="328133"/>
                    <a:pt x="608081" y="332227"/>
                  </a:cubicBezTo>
                  <a:cubicBezTo>
                    <a:pt x="607069" y="334190"/>
                    <a:pt x="605822" y="337782"/>
                    <a:pt x="604927" y="340289"/>
                  </a:cubicBezTo>
                  <a:cubicBezTo>
                    <a:pt x="608626" y="336780"/>
                    <a:pt x="619803" y="334900"/>
                    <a:pt x="620465" y="332227"/>
                  </a:cubicBezTo>
                  <a:cubicBezTo>
                    <a:pt x="621244" y="329220"/>
                    <a:pt x="627046" y="321032"/>
                    <a:pt x="630707" y="319738"/>
                  </a:cubicBezTo>
                  <a:cubicBezTo>
                    <a:pt x="634329" y="318317"/>
                    <a:pt x="646012" y="314892"/>
                    <a:pt x="646090" y="312386"/>
                  </a:cubicBezTo>
                  <a:cubicBezTo>
                    <a:pt x="646245" y="309922"/>
                    <a:pt x="642079" y="306747"/>
                    <a:pt x="643286" y="303823"/>
                  </a:cubicBezTo>
                  <a:cubicBezTo>
                    <a:pt x="644532" y="300983"/>
                    <a:pt x="646946" y="290665"/>
                    <a:pt x="642312" y="290456"/>
                  </a:cubicBezTo>
                  <a:cubicBezTo>
                    <a:pt x="637639" y="290206"/>
                    <a:pt x="631408" y="277967"/>
                    <a:pt x="631408" y="271785"/>
                  </a:cubicBezTo>
                  <a:cubicBezTo>
                    <a:pt x="631408" y="265561"/>
                    <a:pt x="627981" y="248101"/>
                    <a:pt x="629772" y="240499"/>
                  </a:cubicBezTo>
                  <a:cubicBezTo>
                    <a:pt x="631486" y="232855"/>
                    <a:pt x="648309" y="224125"/>
                    <a:pt x="648309" y="222203"/>
                  </a:cubicBezTo>
                  <a:cubicBezTo>
                    <a:pt x="648309" y="220324"/>
                    <a:pt x="649867" y="215144"/>
                    <a:pt x="651775" y="215061"/>
                  </a:cubicBezTo>
                  <a:cubicBezTo>
                    <a:pt x="653684" y="214935"/>
                    <a:pt x="658318" y="214058"/>
                    <a:pt x="661628" y="209463"/>
                  </a:cubicBezTo>
                  <a:cubicBezTo>
                    <a:pt x="664782" y="204869"/>
                    <a:pt x="674752" y="185529"/>
                    <a:pt x="680438" y="181059"/>
                  </a:cubicBezTo>
                  <a:cubicBezTo>
                    <a:pt x="686046" y="176590"/>
                    <a:pt x="700688" y="162221"/>
                    <a:pt x="702480" y="161177"/>
                  </a:cubicBezTo>
                  <a:cubicBezTo>
                    <a:pt x="704193" y="160133"/>
                    <a:pt x="709373" y="160717"/>
                    <a:pt x="712916" y="157752"/>
                  </a:cubicBezTo>
                  <a:cubicBezTo>
                    <a:pt x="716382" y="154869"/>
                    <a:pt x="729311" y="147434"/>
                    <a:pt x="733323" y="147434"/>
                  </a:cubicBezTo>
                  <a:cubicBezTo>
                    <a:pt x="737334" y="147434"/>
                    <a:pt x="749835" y="149606"/>
                    <a:pt x="752288" y="152280"/>
                  </a:cubicBezTo>
                  <a:cubicBezTo>
                    <a:pt x="754780" y="154911"/>
                    <a:pt x="763465" y="164017"/>
                    <a:pt x="767787" y="165187"/>
                  </a:cubicBezTo>
                  <a:cubicBezTo>
                    <a:pt x="772149" y="166315"/>
                    <a:pt x="787454" y="175755"/>
                    <a:pt x="797229" y="178386"/>
                  </a:cubicBezTo>
                  <a:cubicBezTo>
                    <a:pt x="807003" y="181018"/>
                    <a:pt x="811988" y="197099"/>
                    <a:pt x="816155" y="193883"/>
                  </a:cubicBezTo>
                  <a:cubicBezTo>
                    <a:pt x="820283" y="190708"/>
                    <a:pt x="824956" y="174209"/>
                    <a:pt x="827332" y="175003"/>
                  </a:cubicBezTo>
                  <a:cubicBezTo>
                    <a:pt x="829668" y="175838"/>
                    <a:pt x="837652" y="178470"/>
                    <a:pt x="837652" y="181352"/>
                  </a:cubicBezTo>
                  <a:cubicBezTo>
                    <a:pt x="837652" y="184192"/>
                    <a:pt x="841663" y="188787"/>
                    <a:pt x="846725" y="185028"/>
                  </a:cubicBezTo>
                  <a:cubicBezTo>
                    <a:pt x="851671" y="181310"/>
                    <a:pt x="872662" y="172914"/>
                    <a:pt x="879866" y="172246"/>
                  </a:cubicBezTo>
                  <a:cubicBezTo>
                    <a:pt x="887032" y="171536"/>
                    <a:pt x="900156" y="172914"/>
                    <a:pt x="896495" y="172162"/>
                  </a:cubicBezTo>
                  <a:cubicBezTo>
                    <a:pt x="892756" y="171327"/>
                    <a:pt x="897040" y="159255"/>
                    <a:pt x="901363" y="161093"/>
                  </a:cubicBezTo>
                  <a:cubicBezTo>
                    <a:pt x="905725" y="162931"/>
                    <a:pt x="928935" y="159088"/>
                    <a:pt x="933764" y="154243"/>
                  </a:cubicBezTo>
                  <a:cubicBezTo>
                    <a:pt x="938593" y="149314"/>
                    <a:pt x="951717" y="135655"/>
                    <a:pt x="954715" y="137284"/>
                  </a:cubicBezTo>
                  <a:cubicBezTo>
                    <a:pt x="957714" y="138871"/>
                    <a:pt x="965035" y="142589"/>
                    <a:pt x="966437" y="139832"/>
                  </a:cubicBezTo>
                  <a:cubicBezTo>
                    <a:pt x="967878" y="136992"/>
                    <a:pt x="978354" y="139832"/>
                    <a:pt x="978237" y="143341"/>
                  </a:cubicBezTo>
                  <a:cubicBezTo>
                    <a:pt x="978081" y="146808"/>
                    <a:pt x="981937" y="150734"/>
                    <a:pt x="983261" y="148311"/>
                  </a:cubicBezTo>
                  <a:cubicBezTo>
                    <a:pt x="984546" y="145805"/>
                    <a:pt x="989219" y="138704"/>
                    <a:pt x="993464" y="140835"/>
                  </a:cubicBezTo>
                  <a:cubicBezTo>
                    <a:pt x="997670" y="143007"/>
                    <a:pt x="1007211" y="146014"/>
                    <a:pt x="1003862" y="144427"/>
                  </a:cubicBezTo>
                  <a:cubicBezTo>
                    <a:pt x="1000551" y="142756"/>
                    <a:pt x="999967" y="131018"/>
                    <a:pt x="1002577" y="130016"/>
                  </a:cubicBezTo>
                  <a:cubicBezTo>
                    <a:pt x="1005186" y="128972"/>
                    <a:pt x="1013247" y="124460"/>
                    <a:pt x="1014298" y="121745"/>
                  </a:cubicBezTo>
                  <a:cubicBezTo>
                    <a:pt x="1015389" y="119072"/>
                    <a:pt x="1022048" y="112556"/>
                    <a:pt x="1024852" y="111303"/>
                  </a:cubicBezTo>
                  <a:cubicBezTo>
                    <a:pt x="1027656" y="110092"/>
                    <a:pt x="1039339" y="104995"/>
                    <a:pt x="1045609" y="104118"/>
                  </a:cubicBezTo>
                  <a:cubicBezTo>
                    <a:pt x="1051918" y="103199"/>
                    <a:pt x="1064535" y="96892"/>
                    <a:pt x="1065898" y="98730"/>
                  </a:cubicBezTo>
                  <a:cubicBezTo>
                    <a:pt x="1067222" y="100568"/>
                    <a:pt x="1074193" y="100359"/>
                    <a:pt x="1075595" y="97059"/>
                  </a:cubicBezTo>
                  <a:cubicBezTo>
                    <a:pt x="1076841" y="93801"/>
                    <a:pt x="1090433" y="91796"/>
                    <a:pt x="1090978" y="87494"/>
                  </a:cubicBezTo>
                  <a:cubicBezTo>
                    <a:pt x="1091445" y="83149"/>
                    <a:pt x="1099234" y="78805"/>
                    <a:pt x="1101570" y="81103"/>
                  </a:cubicBezTo>
                  <a:close/>
                  <a:moveTo>
                    <a:pt x="1053405" y="47198"/>
                  </a:moveTo>
                  <a:cubicBezTo>
                    <a:pt x="1063236" y="46587"/>
                    <a:pt x="1071336" y="57065"/>
                    <a:pt x="1064656" y="58229"/>
                  </a:cubicBezTo>
                  <a:cubicBezTo>
                    <a:pt x="1057913" y="59407"/>
                    <a:pt x="1034962" y="56952"/>
                    <a:pt x="1035211" y="53899"/>
                  </a:cubicBezTo>
                  <a:cubicBezTo>
                    <a:pt x="1035481" y="50860"/>
                    <a:pt x="1043658" y="47865"/>
                    <a:pt x="1053405" y="47198"/>
                  </a:cubicBezTo>
                  <a:close/>
                  <a:moveTo>
                    <a:pt x="679200" y="41940"/>
                  </a:moveTo>
                  <a:cubicBezTo>
                    <a:pt x="684091" y="43601"/>
                    <a:pt x="686733" y="56024"/>
                    <a:pt x="689500" y="56407"/>
                  </a:cubicBezTo>
                  <a:cubicBezTo>
                    <a:pt x="692292" y="56849"/>
                    <a:pt x="696559" y="59105"/>
                    <a:pt x="699041" y="61503"/>
                  </a:cubicBezTo>
                  <a:cubicBezTo>
                    <a:pt x="701541" y="63889"/>
                    <a:pt x="709085" y="62371"/>
                    <a:pt x="715071" y="65479"/>
                  </a:cubicBezTo>
                  <a:cubicBezTo>
                    <a:pt x="721119" y="68674"/>
                    <a:pt x="719061" y="89629"/>
                    <a:pt x="713516" y="87984"/>
                  </a:cubicBezTo>
                  <a:cubicBezTo>
                    <a:pt x="707957" y="86308"/>
                    <a:pt x="695811" y="82190"/>
                    <a:pt x="694372" y="87401"/>
                  </a:cubicBezTo>
                  <a:cubicBezTo>
                    <a:pt x="692938" y="92670"/>
                    <a:pt x="686733" y="106708"/>
                    <a:pt x="683083" y="106822"/>
                  </a:cubicBezTo>
                  <a:cubicBezTo>
                    <a:pt x="679408" y="106908"/>
                    <a:pt x="674593" y="98519"/>
                    <a:pt x="671060" y="98022"/>
                  </a:cubicBezTo>
                  <a:cubicBezTo>
                    <a:pt x="667472" y="97482"/>
                    <a:pt x="663129" y="90950"/>
                    <a:pt x="666345" y="87728"/>
                  </a:cubicBezTo>
                  <a:cubicBezTo>
                    <a:pt x="669513" y="84490"/>
                    <a:pt x="669965" y="72436"/>
                    <a:pt x="666735" y="75146"/>
                  </a:cubicBezTo>
                  <a:cubicBezTo>
                    <a:pt x="663461" y="77804"/>
                    <a:pt x="650719" y="79094"/>
                    <a:pt x="650621" y="77292"/>
                  </a:cubicBezTo>
                  <a:cubicBezTo>
                    <a:pt x="650559" y="75532"/>
                    <a:pt x="648343" y="66303"/>
                    <a:pt x="645317" y="64797"/>
                  </a:cubicBezTo>
                  <a:cubicBezTo>
                    <a:pt x="642281" y="63266"/>
                    <a:pt x="644069" y="51722"/>
                    <a:pt x="650679" y="48243"/>
                  </a:cubicBezTo>
                  <a:cubicBezTo>
                    <a:pt x="657293" y="44851"/>
                    <a:pt x="666801" y="51978"/>
                    <a:pt x="665465" y="48826"/>
                  </a:cubicBezTo>
                  <a:cubicBezTo>
                    <a:pt x="664231" y="45758"/>
                    <a:pt x="674254" y="40236"/>
                    <a:pt x="679200" y="41940"/>
                  </a:cubicBezTo>
                  <a:close/>
                  <a:moveTo>
                    <a:pt x="884761" y="39049"/>
                  </a:moveTo>
                  <a:cubicBezTo>
                    <a:pt x="890276" y="38030"/>
                    <a:pt x="895914" y="40753"/>
                    <a:pt x="896002" y="49030"/>
                  </a:cubicBezTo>
                  <a:cubicBezTo>
                    <a:pt x="886994" y="47866"/>
                    <a:pt x="882464" y="59664"/>
                    <a:pt x="874259" y="51515"/>
                  </a:cubicBezTo>
                  <a:cubicBezTo>
                    <a:pt x="873855" y="44828"/>
                    <a:pt x="879246" y="40068"/>
                    <a:pt x="884761" y="39049"/>
                  </a:cubicBezTo>
                  <a:close/>
                  <a:moveTo>
                    <a:pt x="358885" y="16643"/>
                  </a:moveTo>
                  <a:cubicBezTo>
                    <a:pt x="360809" y="16872"/>
                    <a:pt x="358096" y="22975"/>
                    <a:pt x="352918" y="25178"/>
                  </a:cubicBezTo>
                  <a:cubicBezTo>
                    <a:pt x="347692" y="27380"/>
                    <a:pt x="333987" y="35727"/>
                    <a:pt x="334789" y="37486"/>
                  </a:cubicBezTo>
                  <a:cubicBezTo>
                    <a:pt x="335678" y="39290"/>
                    <a:pt x="330112" y="48163"/>
                    <a:pt x="326303" y="49326"/>
                  </a:cubicBezTo>
                  <a:cubicBezTo>
                    <a:pt x="322474" y="50421"/>
                    <a:pt x="312592" y="59949"/>
                    <a:pt x="308021" y="62701"/>
                  </a:cubicBezTo>
                  <a:cubicBezTo>
                    <a:pt x="303511" y="65457"/>
                    <a:pt x="284501" y="71419"/>
                    <a:pt x="281146" y="75453"/>
                  </a:cubicBezTo>
                  <a:cubicBezTo>
                    <a:pt x="277832" y="79514"/>
                    <a:pt x="272573" y="96803"/>
                    <a:pt x="269399" y="96803"/>
                  </a:cubicBezTo>
                  <a:cubicBezTo>
                    <a:pt x="268250" y="96803"/>
                    <a:pt x="266707" y="96762"/>
                    <a:pt x="265383" y="96661"/>
                  </a:cubicBezTo>
                  <a:cubicBezTo>
                    <a:pt x="266947" y="98649"/>
                    <a:pt x="266847" y="104386"/>
                    <a:pt x="266172" y="106277"/>
                  </a:cubicBezTo>
                  <a:cubicBezTo>
                    <a:pt x="265230" y="108630"/>
                    <a:pt x="251378" y="110933"/>
                    <a:pt x="243039" y="112321"/>
                  </a:cubicBezTo>
                  <a:cubicBezTo>
                    <a:pt x="237620" y="113232"/>
                    <a:pt x="224784" y="114780"/>
                    <a:pt x="216478" y="115361"/>
                  </a:cubicBezTo>
                  <a:cubicBezTo>
                    <a:pt x="243139" y="90343"/>
                    <a:pt x="271665" y="67316"/>
                    <a:pt x="302001" y="46716"/>
                  </a:cubicBezTo>
                  <a:cubicBezTo>
                    <a:pt x="328575" y="31638"/>
                    <a:pt x="357602" y="16460"/>
                    <a:pt x="358885" y="16643"/>
                  </a:cubicBezTo>
                  <a:close/>
                  <a:moveTo>
                    <a:pt x="508790" y="16"/>
                  </a:moveTo>
                  <a:cubicBezTo>
                    <a:pt x="511535" y="426"/>
                    <a:pt x="519047" y="3946"/>
                    <a:pt x="522926" y="3113"/>
                  </a:cubicBezTo>
                  <a:cubicBezTo>
                    <a:pt x="526764" y="2242"/>
                    <a:pt x="543140" y="4655"/>
                    <a:pt x="549819" y="4717"/>
                  </a:cubicBezTo>
                  <a:cubicBezTo>
                    <a:pt x="556443" y="4730"/>
                    <a:pt x="561715" y="13523"/>
                    <a:pt x="555487" y="14954"/>
                  </a:cubicBezTo>
                  <a:cubicBezTo>
                    <a:pt x="549232" y="16334"/>
                    <a:pt x="546159" y="29145"/>
                    <a:pt x="550666" y="27230"/>
                  </a:cubicBezTo>
                  <a:cubicBezTo>
                    <a:pt x="555173" y="25376"/>
                    <a:pt x="570716" y="27055"/>
                    <a:pt x="572451" y="28934"/>
                  </a:cubicBezTo>
                  <a:cubicBezTo>
                    <a:pt x="574240" y="30849"/>
                    <a:pt x="584607" y="32926"/>
                    <a:pt x="588608" y="32441"/>
                  </a:cubicBezTo>
                  <a:cubicBezTo>
                    <a:pt x="592583" y="31981"/>
                    <a:pt x="590589" y="41757"/>
                    <a:pt x="586928" y="42590"/>
                  </a:cubicBezTo>
                  <a:cubicBezTo>
                    <a:pt x="583227" y="43436"/>
                    <a:pt x="572874" y="48411"/>
                    <a:pt x="571181" y="50911"/>
                  </a:cubicBezTo>
                  <a:cubicBezTo>
                    <a:pt x="569623" y="53448"/>
                    <a:pt x="560527" y="55861"/>
                    <a:pt x="561702" y="58013"/>
                  </a:cubicBezTo>
                  <a:cubicBezTo>
                    <a:pt x="562808" y="60128"/>
                    <a:pt x="560350" y="71259"/>
                    <a:pt x="558410" y="73013"/>
                  </a:cubicBezTo>
                  <a:cubicBezTo>
                    <a:pt x="556484" y="74804"/>
                    <a:pt x="551622" y="75936"/>
                    <a:pt x="556771" y="77080"/>
                  </a:cubicBezTo>
                  <a:cubicBezTo>
                    <a:pt x="561989" y="78237"/>
                    <a:pt x="563245" y="90687"/>
                    <a:pt x="558902" y="90836"/>
                  </a:cubicBezTo>
                  <a:cubicBezTo>
                    <a:pt x="554559" y="90961"/>
                    <a:pt x="547347" y="102403"/>
                    <a:pt x="550147" y="113535"/>
                  </a:cubicBezTo>
                  <a:cubicBezTo>
                    <a:pt x="553001" y="124630"/>
                    <a:pt x="536844" y="136421"/>
                    <a:pt x="538742" y="138299"/>
                  </a:cubicBezTo>
                  <a:cubicBezTo>
                    <a:pt x="540586" y="140102"/>
                    <a:pt x="538770" y="149741"/>
                    <a:pt x="537035" y="148672"/>
                  </a:cubicBezTo>
                  <a:cubicBezTo>
                    <a:pt x="535355" y="147577"/>
                    <a:pt x="533429" y="147503"/>
                    <a:pt x="537035" y="150065"/>
                  </a:cubicBezTo>
                  <a:cubicBezTo>
                    <a:pt x="540586" y="152689"/>
                    <a:pt x="531353" y="159393"/>
                    <a:pt x="526450" y="157440"/>
                  </a:cubicBezTo>
                  <a:cubicBezTo>
                    <a:pt x="521547" y="155587"/>
                    <a:pt x="507465" y="151781"/>
                    <a:pt x="506140" y="153249"/>
                  </a:cubicBezTo>
                  <a:cubicBezTo>
                    <a:pt x="504788" y="154654"/>
                    <a:pt x="502753" y="158411"/>
                    <a:pt x="507356" y="161445"/>
                  </a:cubicBezTo>
                  <a:cubicBezTo>
                    <a:pt x="512041" y="164517"/>
                    <a:pt x="517654" y="163560"/>
                    <a:pt x="513939" y="166744"/>
                  </a:cubicBezTo>
                  <a:cubicBezTo>
                    <a:pt x="510238" y="169915"/>
                    <a:pt x="502289" y="184741"/>
                    <a:pt x="497508" y="188199"/>
                  </a:cubicBezTo>
                  <a:cubicBezTo>
                    <a:pt x="492701" y="191632"/>
                    <a:pt x="475191" y="199045"/>
                    <a:pt x="472910" y="200935"/>
                  </a:cubicBezTo>
                  <a:cubicBezTo>
                    <a:pt x="470656" y="202826"/>
                    <a:pt x="462571" y="209132"/>
                    <a:pt x="459812" y="210587"/>
                  </a:cubicBezTo>
                  <a:cubicBezTo>
                    <a:pt x="457012" y="212030"/>
                    <a:pt x="444747" y="210251"/>
                    <a:pt x="443736" y="213062"/>
                  </a:cubicBezTo>
                  <a:cubicBezTo>
                    <a:pt x="442766" y="215873"/>
                    <a:pt x="435405" y="241992"/>
                    <a:pt x="432113" y="247527"/>
                  </a:cubicBezTo>
                  <a:cubicBezTo>
                    <a:pt x="428849" y="253037"/>
                    <a:pt x="424464" y="259343"/>
                    <a:pt x="422457" y="261445"/>
                  </a:cubicBezTo>
                  <a:cubicBezTo>
                    <a:pt x="420422" y="263584"/>
                    <a:pt x="415232" y="268298"/>
                    <a:pt x="413825" y="265512"/>
                  </a:cubicBezTo>
                  <a:cubicBezTo>
                    <a:pt x="412432" y="262713"/>
                    <a:pt x="401696" y="260101"/>
                    <a:pt x="398569" y="260101"/>
                  </a:cubicBezTo>
                  <a:cubicBezTo>
                    <a:pt x="395441" y="260101"/>
                    <a:pt x="387342" y="249455"/>
                    <a:pt x="387423" y="236457"/>
                  </a:cubicBezTo>
                  <a:cubicBezTo>
                    <a:pt x="387505" y="223398"/>
                    <a:pt x="372905" y="198062"/>
                    <a:pt x="376087" y="195413"/>
                  </a:cubicBezTo>
                  <a:cubicBezTo>
                    <a:pt x="379311" y="192701"/>
                    <a:pt x="377603" y="185201"/>
                    <a:pt x="380772" y="182838"/>
                  </a:cubicBezTo>
                  <a:cubicBezTo>
                    <a:pt x="383900" y="180450"/>
                    <a:pt x="387615" y="172590"/>
                    <a:pt x="382179" y="170823"/>
                  </a:cubicBezTo>
                  <a:cubicBezTo>
                    <a:pt x="376743" y="168958"/>
                    <a:pt x="373847" y="156209"/>
                    <a:pt x="378232" y="156607"/>
                  </a:cubicBezTo>
                  <a:cubicBezTo>
                    <a:pt x="382670" y="156980"/>
                    <a:pt x="383217" y="149679"/>
                    <a:pt x="381277" y="151781"/>
                  </a:cubicBezTo>
                  <a:cubicBezTo>
                    <a:pt x="379283" y="153896"/>
                    <a:pt x="368234" y="147851"/>
                    <a:pt x="368657" y="144542"/>
                  </a:cubicBezTo>
                  <a:cubicBezTo>
                    <a:pt x="369094" y="141222"/>
                    <a:pt x="368725" y="129779"/>
                    <a:pt x="366882" y="126508"/>
                  </a:cubicBezTo>
                  <a:cubicBezTo>
                    <a:pt x="365065" y="123237"/>
                    <a:pt x="360449" y="108174"/>
                    <a:pt x="354466" y="107540"/>
                  </a:cubicBezTo>
                  <a:cubicBezTo>
                    <a:pt x="348457" y="106844"/>
                    <a:pt x="335113" y="102640"/>
                    <a:pt x="333842" y="104655"/>
                  </a:cubicBezTo>
                  <a:cubicBezTo>
                    <a:pt x="332627" y="106632"/>
                    <a:pt x="320321" y="104978"/>
                    <a:pt x="315527" y="103336"/>
                  </a:cubicBezTo>
                  <a:cubicBezTo>
                    <a:pt x="310787" y="101769"/>
                    <a:pt x="309435" y="90264"/>
                    <a:pt x="315295" y="89866"/>
                  </a:cubicBezTo>
                  <a:cubicBezTo>
                    <a:pt x="321154" y="89456"/>
                    <a:pt x="333610" y="87068"/>
                    <a:pt x="330646" y="85911"/>
                  </a:cubicBezTo>
                  <a:cubicBezTo>
                    <a:pt x="327683" y="84754"/>
                    <a:pt x="316497" y="83859"/>
                    <a:pt x="313150" y="81956"/>
                  </a:cubicBezTo>
                  <a:cubicBezTo>
                    <a:pt x="309736" y="80016"/>
                    <a:pt x="306157" y="83759"/>
                    <a:pt x="304955" y="81794"/>
                  </a:cubicBezTo>
                  <a:cubicBezTo>
                    <a:pt x="303754" y="79729"/>
                    <a:pt x="297566" y="77652"/>
                    <a:pt x="300544" y="74642"/>
                  </a:cubicBezTo>
                  <a:cubicBezTo>
                    <a:pt x="303590" y="71620"/>
                    <a:pt x="316387" y="70824"/>
                    <a:pt x="321782" y="68971"/>
                  </a:cubicBezTo>
                  <a:cubicBezTo>
                    <a:pt x="327164" y="67105"/>
                    <a:pt x="336014" y="59145"/>
                    <a:pt x="332722" y="58871"/>
                  </a:cubicBezTo>
                  <a:cubicBezTo>
                    <a:pt x="329404" y="58573"/>
                    <a:pt x="337216" y="44493"/>
                    <a:pt x="347227" y="39008"/>
                  </a:cubicBezTo>
                  <a:cubicBezTo>
                    <a:pt x="357239" y="33523"/>
                    <a:pt x="395523" y="25376"/>
                    <a:pt x="402762" y="25252"/>
                  </a:cubicBezTo>
                  <a:cubicBezTo>
                    <a:pt x="409932" y="25153"/>
                    <a:pt x="432796" y="25240"/>
                    <a:pt x="432072" y="21782"/>
                  </a:cubicBezTo>
                  <a:cubicBezTo>
                    <a:pt x="431348" y="18337"/>
                    <a:pt x="434927" y="8673"/>
                    <a:pt x="439939" y="7354"/>
                  </a:cubicBezTo>
                  <a:cubicBezTo>
                    <a:pt x="444856" y="5961"/>
                    <a:pt x="467747" y="5066"/>
                    <a:pt x="477062" y="5439"/>
                  </a:cubicBezTo>
                  <a:cubicBezTo>
                    <a:pt x="486350" y="5899"/>
                    <a:pt x="506031" y="-357"/>
                    <a:pt x="508790" y="16"/>
                  </a:cubicBezTo>
                  <a:close/>
                </a:path>
              </a:pathLst>
            </a:custGeom>
            <a:solidFill>
              <a:srgbClr val="FEFEFE">
                <a:alpha val="6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9" name="Freeform 158"/>
          <p:cNvSpPr/>
          <p:nvPr/>
        </p:nvSpPr>
        <p:spPr>
          <a:xfrm>
            <a:off x="8419900" y="5684436"/>
            <a:ext cx="301205" cy="315583"/>
          </a:xfrm>
          <a:custGeom>
            <a:avLst/>
            <a:gdLst>
              <a:gd name="connsiteX0" fmla="*/ 296591 w 301205"/>
              <a:gd name="connsiteY0" fmla="*/ 223875 h 315583"/>
              <a:gd name="connsiteX1" fmla="*/ 301205 w 301205"/>
              <a:gd name="connsiteY1" fmla="*/ 236438 h 315583"/>
              <a:gd name="connsiteX2" fmla="*/ 85800 w 301205"/>
              <a:gd name="connsiteY2" fmla="*/ 315583 h 315583"/>
              <a:gd name="connsiteX3" fmla="*/ 81185 w 301205"/>
              <a:gd name="connsiteY3" fmla="*/ 303020 h 315583"/>
              <a:gd name="connsiteX4" fmla="*/ 90999 w 301205"/>
              <a:gd name="connsiteY4" fmla="*/ 192603 h 315583"/>
              <a:gd name="connsiteX5" fmla="*/ 103578 w 301205"/>
              <a:gd name="connsiteY5" fmla="*/ 203876 h 315583"/>
              <a:gd name="connsiteX6" fmla="*/ 93095 w 301205"/>
              <a:gd name="connsiteY6" fmla="*/ 229798 h 315583"/>
              <a:gd name="connsiteX7" fmla="*/ 93060 w 301205"/>
              <a:gd name="connsiteY7" fmla="*/ 230091 h 315583"/>
              <a:gd name="connsiteX8" fmla="*/ 113141 w 301205"/>
              <a:gd name="connsiteY8" fmla="*/ 242297 h 315583"/>
              <a:gd name="connsiteX9" fmla="*/ 88589 w 301205"/>
              <a:gd name="connsiteY9" fmla="*/ 280988 h 315583"/>
              <a:gd name="connsiteX10" fmla="*/ 64255 w 301205"/>
              <a:gd name="connsiteY10" fmla="*/ 283858 h 315583"/>
              <a:gd name="connsiteX11" fmla="*/ 64555 w 301205"/>
              <a:gd name="connsiteY11" fmla="*/ 268160 h 315583"/>
              <a:gd name="connsiteX12" fmla="*/ 83547 w 301205"/>
              <a:gd name="connsiteY12" fmla="*/ 266143 h 315583"/>
              <a:gd name="connsiteX13" fmla="*/ 94951 w 301205"/>
              <a:gd name="connsiteY13" fmla="*/ 249130 h 315583"/>
              <a:gd name="connsiteX14" fmla="*/ 74941 w 301205"/>
              <a:gd name="connsiteY14" fmla="*/ 244607 h 315583"/>
              <a:gd name="connsiteX15" fmla="*/ 71906 w 301205"/>
              <a:gd name="connsiteY15" fmla="*/ 245727 h 315583"/>
              <a:gd name="connsiteX16" fmla="*/ 69534 w 301205"/>
              <a:gd name="connsiteY16" fmla="*/ 231420 h 315583"/>
              <a:gd name="connsiteX17" fmla="*/ 72335 w 301205"/>
              <a:gd name="connsiteY17" fmla="*/ 230389 h 315583"/>
              <a:gd name="connsiteX18" fmla="*/ 86051 w 301205"/>
              <a:gd name="connsiteY18" fmla="*/ 213620 h 315583"/>
              <a:gd name="connsiteX19" fmla="*/ 73771 w 301205"/>
              <a:gd name="connsiteY19" fmla="*/ 210265 h 315583"/>
              <a:gd name="connsiteX20" fmla="*/ 58920 w 301205"/>
              <a:gd name="connsiteY20" fmla="*/ 220142 h 315583"/>
              <a:gd name="connsiteX21" fmla="*/ 51663 w 301205"/>
              <a:gd name="connsiteY21" fmla="*/ 207910 h 315583"/>
              <a:gd name="connsiteX22" fmla="*/ 71940 w 301205"/>
              <a:gd name="connsiteY22" fmla="*/ 194385 h 315583"/>
              <a:gd name="connsiteX23" fmla="*/ 90999 w 301205"/>
              <a:gd name="connsiteY23" fmla="*/ 192603 h 315583"/>
              <a:gd name="connsiteX24" fmla="*/ 146063 w 301205"/>
              <a:gd name="connsiteY24" fmla="*/ 181215 h 315583"/>
              <a:gd name="connsiteX25" fmla="*/ 142881 w 301205"/>
              <a:gd name="connsiteY25" fmla="*/ 227778 h 315583"/>
              <a:gd name="connsiteX26" fmla="*/ 155922 w 301205"/>
              <a:gd name="connsiteY26" fmla="*/ 238855 h 315583"/>
              <a:gd name="connsiteX27" fmla="*/ 158392 w 301205"/>
              <a:gd name="connsiteY27" fmla="*/ 191860 h 315583"/>
              <a:gd name="connsiteX28" fmla="*/ 146063 w 301205"/>
              <a:gd name="connsiteY28" fmla="*/ 181215 h 315583"/>
              <a:gd name="connsiteX29" fmla="*/ 266208 w 301205"/>
              <a:gd name="connsiteY29" fmla="*/ 170678 h 315583"/>
              <a:gd name="connsiteX30" fmla="*/ 262843 w 301205"/>
              <a:gd name="connsiteY30" fmla="*/ 194951 h 315583"/>
              <a:gd name="connsiteX31" fmla="*/ 271841 w 301205"/>
              <a:gd name="connsiteY31" fmla="*/ 201032 h 315583"/>
              <a:gd name="connsiteX32" fmla="*/ 274942 w 301205"/>
              <a:gd name="connsiteY32" fmla="*/ 176438 h 315583"/>
              <a:gd name="connsiteX33" fmla="*/ 266208 w 301205"/>
              <a:gd name="connsiteY33" fmla="*/ 170678 h 315583"/>
              <a:gd name="connsiteX34" fmla="*/ 142916 w 301205"/>
              <a:gd name="connsiteY34" fmla="*/ 166635 h 315583"/>
              <a:gd name="connsiteX35" fmla="*/ 175598 w 301205"/>
              <a:gd name="connsiteY35" fmla="*/ 185397 h 315583"/>
              <a:gd name="connsiteX36" fmla="*/ 158825 w 301205"/>
              <a:gd name="connsiteY36" fmla="*/ 253518 h 315583"/>
              <a:gd name="connsiteX37" fmla="*/ 125523 w 301205"/>
              <a:gd name="connsiteY37" fmla="*/ 233466 h 315583"/>
              <a:gd name="connsiteX38" fmla="*/ 142916 w 301205"/>
              <a:gd name="connsiteY38" fmla="*/ 166635 h 315583"/>
              <a:gd name="connsiteX39" fmla="*/ 264202 w 301205"/>
              <a:gd name="connsiteY39" fmla="*/ 159962 h 315583"/>
              <a:gd name="connsiteX40" fmla="*/ 288362 w 301205"/>
              <a:gd name="connsiteY40" fmla="*/ 171640 h 315583"/>
              <a:gd name="connsiteX41" fmla="*/ 274084 w 301205"/>
              <a:gd name="connsiteY41" fmla="*/ 211659 h 315583"/>
              <a:gd name="connsiteX42" fmla="*/ 249339 w 301205"/>
              <a:gd name="connsiteY42" fmla="*/ 199501 h 315583"/>
              <a:gd name="connsiteX43" fmla="*/ 264202 w 301205"/>
              <a:gd name="connsiteY43" fmla="*/ 159962 h 315583"/>
              <a:gd name="connsiteX44" fmla="*/ 203740 w 301205"/>
              <a:gd name="connsiteY44" fmla="*/ 156502 h 315583"/>
              <a:gd name="connsiteX45" fmla="*/ 200339 w 301205"/>
              <a:gd name="connsiteY45" fmla="*/ 180671 h 315583"/>
              <a:gd name="connsiteX46" fmla="*/ 209331 w 301205"/>
              <a:gd name="connsiteY46" fmla="*/ 186747 h 315583"/>
              <a:gd name="connsiteX47" fmla="*/ 212474 w 301205"/>
              <a:gd name="connsiteY47" fmla="*/ 162272 h 315583"/>
              <a:gd name="connsiteX48" fmla="*/ 203740 w 301205"/>
              <a:gd name="connsiteY48" fmla="*/ 156502 h 315583"/>
              <a:gd name="connsiteX49" fmla="*/ 201734 w 301205"/>
              <a:gd name="connsiteY49" fmla="*/ 145791 h 315583"/>
              <a:gd name="connsiteX50" fmla="*/ 225894 w 301205"/>
              <a:gd name="connsiteY50" fmla="*/ 157479 h 315583"/>
              <a:gd name="connsiteX51" fmla="*/ 211700 w 301205"/>
              <a:gd name="connsiteY51" fmla="*/ 197325 h 315583"/>
              <a:gd name="connsiteX52" fmla="*/ 186824 w 301205"/>
              <a:gd name="connsiteY52" fmla="*/ 185221 h 315583"/>
              <a:gd name="connsiteX53" fmla="*/ 201734 w 301205"/>
              <a:gd name="connsiteY53" fmla="*/ 145791 h 315583"/>
              <a:gd name="connsiteX54" fmla="*/ 257047 w 301205"/>
              <a:gd name="connsiteY54" fmla="*/ 125469 h 315583"/>
              <a:gd name="connsiteX55" fmla="*/ 228469 w 301205"/>
              <a:gd name="connsiteY55" fmla="*/ 228696 h 315583"/>
              <a:gd name="connsiteX56" fmla="*/ 218018 w 301205"/>
              <a:gd name="connsiteY56" fmla="*/ 232532 h 315583"/>
              <a:gd name="connsiteX57" fmla="*/ 246717 w 301205"/>
              <a:gd name="connsiteY57" fmla="*/ 129266 h 315583"/>
              <a:gd name="connsiteX58" fmla="*/ 65368 w 301205"/>
              <a:gd name="connsiteY58" fmla="*/ 103616 h 315583"/>
              <a:gd name="connsiteX59" fmla="*/ 65271 w 301205"/>
              <a:gd name="connsiteY59" fmla="*/ 117702 h 315583"/>
              <a:gd name="connsiteX60" fmla="*/ 51125 w 301205"/>
              <a:gd name="connsiteY60" fmla="*/ 119386 h 315583"/>
              <a:gd name="connsiteX61" fmla="*/ 43286 w 301205"/>
              <a:gd name="connsiteY61" fmla="*/ 130585 h 315583"/>
              <a:gd name="connsiteX62" fmla="*/ 57010 w 301205"/>
              <a:gd name="connsiteY62" fmla="*/ 136673 h 315583"/>
              <a:gd name="connsiteX63" fmla="*/ 77597 w 301205"/>
              <a:gd name="connsiteY63" fmla="*/ 149962 h 315583"/>
              <a:gd name="connsiteX64" fmla="*/ 57923 w 301205"/>
              <a:gd name="connsiteY64" fmla="*/ 183797 h 315583"/>
              <a:gd name="connsiteX65" fmla="*/ 36169 w 301205"/>
              <a:gd name="connsiteY65" fmla="*/ 186164 h 315583"/>
              <a:gd name="connsiteX66" fmla="*/ 36657 w 301205"/>
              <a:gd name="connsiteY66" fmla="*/ 172164 h 315583"/>
              <a:gd name="connsiteX67" fmla="*/ 54699 w 301205"/>
              <a:gd name="connsiteY67" fmla="*/ 170574 h 315583"/>
              <a:gd name="connsiteX68" fmla="*/ 62754 w 301205"/>
              <a:gd name="connsiteY68" fmla="*/ 158359 h 315583"/>
              <a:gd name="connsiteX69" fmla="*/ 49760 w 301205"/>
              <a:gd name="connsiteY69" fmla="*/ 151994 h 315583"/>
              <a:gd name="connsiteX70" fmla="*/ 28507 w 301205"/>
              <a:gd name="connsiteY70" fmla="*/ 138834 h 315583"/>
              <a:gd name="connsiteX71" fmla="*/ 47662 w 301205"/>
              <a:gd name="connsiteY71" fmla="*/ 106132 h 315583"/>
              <a:gd name="connsiteX72" fmla="*/ 65368 w 301205"/>
              <a:gd name="connsiteY72" fmla="*/ 103616 h 315583"/>
              <a:gd name="connsiteX73" fmla="*/ 105881 w 301205"/>
              <a:gd name="connsiteY73" fmla="*/ 99571 h 315583"/>
              <a:gd name="connsiteX74" fmla="*/ 105675 w 301205"/>
              <a:gd name="connsiteY74" fmla="*/ 99649 h 315583"/>
              <a:gd name="connsiteX75" fmla="*/ 105106 w 301205"/>
              <a:gd name="connsiteY75" fmla="*/ 115328 h 315583"/>
              <a:gd name="connsiteX76" fmla="*/ 103688 w 301205"/>
              <a:gd name="connsiteY76" fmla="*/ 132832 h 315583"/>
              <a:gd name="connsiteX77" fmla="*/ 118760 w 301205"/>
              <a:gd name="connsiteY77" fmla="*/ 127295 h 315583"/>
              <a:gd name="connsiteX78" fmla="*/ 111917 w 301205"/>
              <a:gd name="connsiteY78" fmla="*/ 112825 h 315583"/>
              <a:gd name="connsiteX79" fmla="*/ 105881 w 301205"/>
              <a:gd name="connsiteY79" fmla="*/ 99571 h 315583"/>
              <a:gd name="connsiteX80" fmla="*/ 113505 w 301205"/>
              <a:gd name="connsiteY80" fmla="*/ 83646 h 315583"/>
              <a:gd name="connsiteX81" fmla="*/ 147231 w 301205"/>
              <a:gd name="connsiteY81" fmla="*/ 150229 h 315583"/>
              <a:gd name="connsiteX82" fmla="*/ 131636 w 301205"/>
              <a:gd name="connsiteY82" fmla="*/ 155968 h 315583"/>
              <a:gd name="connsiteX83" fmla="*/ 123551 w 301205"/>
              <a:gd name="connsiteY83" fmla="*/ 138422 h 315583"/>
              <a:gd name="connsiteX84" fmla="*/ 103524 w 301205"/>
              <a:gd name="connsiteY84" fmla="*/ 145785 h 315583"/>
              <a:gd name="connsiteX85" fmla="*/ 101905 w 301205"/>
              <a:gd name="connsiteY85" fmla="*/ 166892 h 315583"/>
              <a:gd name="connsiteX86" fmla="*/ 86106 w 301205"/>
              <a:gd name="connsiteY86" fmla="*/ 172693 h 315583"/>
              <a:gd name="connsiteX87" fmla="*/ 94406 w 301205"/>
              <a:gd name="connsiteY87" fmla="*/ 90662 h 315583"/>
              <a:gd name="connsiteX88" fmla="*/ 157547 w 301205"/>
              <a:gd name="connsiteY88" fmla="*/ 66425 h 315583"/>
              <a:gd name="connsiteX89" fmla="*/ 167603 w 301205"/>
              <a:gd name="connsiteY89" fmla="*/ 126944 h 315583"/>
              <a:gd name="connsiteX90" fmla="*/ 194334 w 301205"/>
              <a:gd name="connsiteY90" fmla="*/ 117112 h 315583"/>
              <a:gd name="connsiteX91" fmla="*/ 196637 w 301205"/>
              <a:gd name="connsiteY91" fmla="*/ 131035 h 315583"/>
              <a:gd name="connsiteX92" fmla="*/ 155035 w 301205"/>
              <a:gd name="connsiteY92" fmla="*/ 146323 h 315583"/>
              <a:gd name="connsiteX93" fmla="*/ 142689 w 301205"/>
              <a:gd name="connsiteY93" fmla="*/ 71884 h 315583"/>
              <a:gd name="connsiteX94" fmla="*/ 233088 w 301205"/>
              <a:gd name="connsiteY94" fmla="*/ 39363 h 315583"/>
              <a:gd name="connsiteX95" fmla="*/ 235277 w 301205"/>
              <a:gd name="connsiteY95" fmla="*/ 52972 h 315583"/>
              <a:gd name="connsiteX96" fmla="*/ 209052 w 301205"/>
              <a:gd name="connsiteY96" fmla="*/ 62609 h 315583"/>
              <a:gd name="connsiteX97" fmla="*/ 211620 w 301205"/>
              <a:gd name="connsiteY97" fmla="*/ 78532 h 315583"/>
              <a:gd name="connsiteX98" fmla="*/ 236397 w 301205"/>
              <a:gd name="connsiteY98" fmla="*/ 69434 h 315583"/>
              <a:gd name="connsiteX99" fmla="*/ 238611 w 301205"/>
              <a:gd name="connsiteY99" fmla="*/ 82795 h 315583"/>
              <a:gd name="connsiteX100" fmla="*/ 213829 w 301205"/>
              <a:gd name="connsiteY100" fmla="*/ 91897 h 315583"/>
              <a:gd name="connsiteX101" fmla="*/ 216818 w 301205"/>
              <a:gd name="connsiteY101" fmla="*/ 109902 h 315583"/>
              <a:gd name="connsiteX102" fmla="*/ 244593 w 301205"/>
              <a:gd name="connsiteY102" fmla="*/ 99701 h 315583"/>
              <a:gd name="connsiteX103" fmla="*/ 246873 w 301205"/>
              <a:gd name="connsiteY103" fmla="*/ 113273 h 315583"/>
              <a:gd name="connsiteX104" fmla="*/ 204238 w 301205"/>
              <a:gd name="connsiteY104" fmla="*/ 128931 h 315583"/>
              <a:gd name="connsiteX105" fmla="*/ 191893 w 301205"/>
              <a:gd name="connsiteY105" fmla="*/ 54498 h 315583"/>
              <a:gd name="connsiteX106" fmla="*/ 215406 w 301205"/>
              <a:gd name="connsiteY106" fmla="*/ 0 h 315583"/>
              <a:gd name="connsiteX107" fmla="*/ 220020 w 301205"/>
              <a:gd name="connsiteY107" fmla="*/ 12562 h 315583"/>
              <a:gd name="connsiteX108" fmla="*/ 4614 w 301205"/>
              <a:gd name="connsiteY108" fmla="*/ 91700 h 315583"/>
              <a:gd name="connsiteX109" fmla="*/ 0 w 301205"/>
              <a:gd name="connsiteY109" fmla="*/ 79142 h 31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01205" h="315583">
                <a:moveTo>
                  <a:pt x="296591" y="223875"/>
                </a:moveTo>
                <a:cubicBezTo>
                  <a:pt x="296591" y="223875"/>
                  <a:pt x="301205" y="236438"/>
                  <a:pt x="301205" y="236438"/>
                </a:cubicBezTo>
                <a:lnTo>
                  <a:pt x="85800" y="315583"/>
                </a:lnTo>
                <a:lnTo>
                  <a:pt x="81185" y="303020"/>
                </a:lnTo>
                <a:close/>
                <a:moveTo>
                  <a:pt x="90999" y="192603"/>
                </a:moveTo>
                <a:cubicBezTo>
                  <a:pt x="96676" y="194018"/>
                  <a:pt x="101273" y="197609"/>
                  <a:pt x="103578" y="203876"/>
                </a:cubicBezTo>
                <a:cubicBezTo>
                  <a:pt x="107148" y="213598"/>
                  <a:pt x="102004" y="223630"/>
                  <a:pt x="93095" y="229798"/>
                </a:cubicBezTo>
                <a:lnTo>
                  <a:pt x="93060" y="230091"/>
                </a:lnTo>
                <a:cubicBezTo>
                  <a:pt x="101957" y="228754"/>
                  <a:pt x="109843" y="233308"/>
                  <a:pt x="113141" y="242297"/>
                </a:cubicBezTo>
                <a:cubicBezTo>
                  <a:pt x="119256" y="258954"/>
                  <a:pt x="105856" y="274647"/>
                  <a:pt x="88589" y="280988"/>
                </a:cubicBezTo>
                <a:cubicBezTo>
                  <a:pt x="78493" y="284702"/>
                  <a:pt x="68846" y="285484"/>
                  <a:pt x="64255" y="283858"/>
                </a:cubicBezTo>
                <a:cubicBezTo>
                  <a:pt x="64255" y="283858"/>
                  <a:pt x="64555" y="268160"/>
                  <a:pt x="64555" y="268160"/>
                </a:cubicBezTo>
                <a:cubicBezTo>
                  <a:pt x="68342" y="268698"/>
                  <a:pt x="75649" y="269053"/>
                  <a:pt x="83547" y="266143"/>
                </a:cubicBezTo>
                <a:cubicBezTo>
                  <a:pt x="93276" y="262580"/>
                  <a:pt x="97269" y="255448"/>
                  <a:pt x="94951" y="249130"/>
                </a:cubicBezTo>
                <a:cubicBezTo>
                  <a:pt x="92356" y="242074"/>
                  <a:pt x="85228" y="240688"/>
                  <a:pt x="74941" y="244607"/>
                </a:cubicBezTo>
                <a:lnTo>
                  <a:pt x="71906" y="245727"/>
                </a:lnTo>
                <a:lnTo>
                  <a:pt x="69534" y="231420"/>
                </a:lnTo>
                <a:lnTo>
                  <a:pt x="72335" y="230389"/>
                </a:lnTo>
                <a:cubicBezTo>
                  <a:pt x="80483" y="227399"/>
                  <a:pt x="88642" y="220671"/>
                  <a:pt x="86051" y="213620"/>
                </a:cubicBezTo>
                <a:cubicBezTo>
                  <a:pt x="84577" y="209612"/>
                  <a:pt x="80590" y="207764"/>
                  <a:pt x="73771" y="210265"/>
                </a:cubicBezTo>
                <a:cubicBezTo>
                  <a:pt x="67084" y="212722"/>
                  <a:pt x="61802" y="216735"/>
                  <a:pt x="58920" y="220142"/>
                </a:cubicBezTo>
                <a:lnTo>
                  <a:pt x="51663" y="207910"/>
                </a:lnTo>
                <a:cubicBezTo>
                  <a:pt x="56335" y="202605"/>
                  <a:pt x="63920" y="197331"/>
                  <a:pt x="71940" y="194385"/>
                </a:cubicBezTo>
                <a:cubicBezTo>
                  <a:pt x="78565" y="191948"/>
                  <a:pt x="85323" y="191187"/>
                  <a:pt x="90999" y="192603"/>
                </a:cubicBezTo>
                <a:close/>
                <a:moveTo>
                  <a:pt x="146063" y="181215"/>
                </a:moveTo>
                <a:cubicBezTo>
                  <a:pt x="134269" y="185544"/>
                  <a:pt x="138637" y="216228"/>
                  <a:pt x="142881" y="227778"/>
                </a:cubicBezTo>
                <a:cubicBezTo>
                  <a:pt x="145029" y="233613"/>
                  <a:pt x="148998" y="241399"/>
                  <a:pt x="155922" y="238855"/>
                </a:cubicBezTo>
                <a:cubicBezTo>
                  <a:pt x="167960" y="234439"/>
                  <a:pt x="162232" y="202318"/>
                  <a:pt x="158392" y="191860"/>
                </a:cubicBezTo>
                <a:cubicBezTo>
                  <a:pt x="156463" y="186636"/>
                  <a:pt x="152743" y="178759"/>
                  <a:pt x="146063" y="181215"/>
                </a:cubicBezTo>
                <a:close/>
                <a:moveTo>
                  <a:pt x="266208" y="170678"/>
                </a:moveTo>
                <a:cubicBezTo>
                  <a:pt x="259147" y="173275"/>
                  <a:pt x="260116" y="187541"/>
                  <a:pt x="262843" y="194951"/>
                </a:cubicBezTo>
                <a:cubicBezTo>
                  <a:pt x="264586" y="199699"/>
                  <a:pt x="267708" y="202559"/>
                  <a:pt x="271841" y="201032"/>
                </a:cubicBezTo>
                <a:cubicBezTo>
                  <a:pt x="279012" y="198400"/>
                  <a:pt x="277485" y="183367"/>
                  <a:pt x="274942" y="176438"/>
                </a:cubicBezTo>
                <a:cubicBezTo>
                  <a:pt x="273420" y="172294"/>
                  <a:pt x="270467" y="169117"/>
                  <a:pt x="266208" y="170678"/>
                </a:cubicBezTo>
                <a:close/>
                <a:moveTo>
                  <a:pt x="142916" y="166635"/>
                </a:moveTo>
                <a:cubicBezTo>
                  <a:pt x="159923" y="160387"/>
                  <a:pt x="170427" y="171299"/>
                  <a:pt x="175598" y="185397"/>
                </a:cubicBezTo>
                <a:cubicBezTo>
                  <a:pt x="184679" y="210076"/>
                  <a:pt x="183752" y="244364"/>
                  <a:pt x="158825" y="253518"/>
                </a:cubicBezTo>
                <a:cubicBezTo>
                  <a:pt x="142413" y="259545"/>
                  <a:pt x="131327" y="249271"/>
                  <a:pt x="125523" y="233466"/>
                </a:cubicBezTo>
                <a:cubicBezTo>
                  <a:pt x="116361" y="208547"/>
                  <a:pt x="118594" y="175573"/>
                  <a:pt x="142916" y="166635"/>
                </a:cubicBezTo>
                <a:close/>
                <a:moveTo>
                  <a:pt x="264202" y="159962"/>
                </a:moveTo>
                <a:cubicBezTo>
                  <a:pt x="275263" y="155902"/>
                  <a:pt x="284519" y="161191"/>
                  <a:pt x="288362" y="171640"/>
                </a:cubicBezTo>
                <a:cubicBezTo>
                  <a:pt x="294743" y="189032"/>
                  <a:pt x="288557" y="206346"/>
                  <a:pt x="274084" y="211659"/>
                </a:cubicBezTo>
                <a:cubicBezTo>
                  <a:pt x="263749" y="215451"/>
                  <a:pt x="253672" y="211298"/>
                  <a:pt x="249339" y="199501"/>
                </a:cubicBezTo>
                <a:cubicBezTo>
                  <a:pt x="243574" y="183818"/>
                  <a:pt x="248644" y="165672"/>
                  <a:pt x="264202" y="159962"/>
                </a:cubicBezTo>
                <a:close/>
                <a:moveTo>
                  <a:pt x="203740" y="156502"/>
                </a:moveTo>
                <a:cubicBezTo>
                  <a:pt x="196690" y="159109"/>
                  <a:pt x="197611" y="173251"/>
                  <a:pt x="200339" y="180671"/>
                </a:cubicBezTo>
                <a:cubicBezTo>
                  <a:pt x="202034" y="185290"/>
                  <a:pt x="205203" y="188264"/>
                  <a:pt x="209331" y="186747"/>
                </a:cubicBezTo>
                <a:cubicBezTo>
                  <a:pt x="216496" y="184115"/>
                  <a:pt x="215022" y="169201"/>
                  <a:pt x="212474" y="162272"/>
                </a:cubicBezTo>
                <a:cubicBezTo>
                  <a:pt x="210958" y="158133"/>
                  <a:pt x="208004" y="154946"/>
                  <a:pt x="203740" y="156502"/>
                </a:cubicBezTo>
                <a:close/>
                <a:moveTo>
                  <a:pt x="201734" y="145791"/>
                </a:moveTo>
                <a:cubicBezTo>
                  <a:pt x="212806" y="141731"/>
                  <a:pt x="222051" y="147020"/>
                  <a:pt x="225894" y="157479"/>
                </a:cubicBezTo>
                <a:cubicBezTo>
                  <a:pt x="232281" y="174857"/>
                  <a:pt x="226042" y="192061"/>
                  <a:pt x="211700" y="197325"/>
                </a:cubicBezTo>
                <a:cubicBezTo>
                  <a:pt x="201244" y="201161"/>
                  <a:pt x="191162" y="197003"/>
                  <a:pt x="186824" y="185221"/>
                </a:cubicBezTo>
                <a:cubicBezTo>
                  <a:pt x="181022" y="169409"/>
                  <a:pt x="186181" y="151511"/>
                  <a:pt x="201734" y="145791"/>
                </a:cubicBezTo>
                <a:close/>
                <a:moveTo>
                  <a:pt x="257047" y="125469"/>
                </a:moveTo>
                <a:lnTo>
                  <a:pt x="228469" y="228696"/>
                </a:lnTo>
                <a:cubicBezTo>
                  <a:pt x="228469" y="228696"/>
                  <a:pt x="218018" y="232532"/>
                  <a:pt x="218018" y="232532"/>
                </a:cubicBezTo>
                <a:lnTo>
                  <a:pt x="246717" y="129266"/>
                </a:lnTo>
                <a:close/>
                <a:moveTo>
                  <a:pt x="65368" y="103616"/>
                </a:moveTo>
                <a:lnTo>
                  <a:pt x="65271" y="117702"/>
                </a:lnTo>
                <a:cubicBezTo>
                  <a:pt x="62543" y="117296"/>
                  <a:pt x="56872" y="117159"/>
                  <a:pt x="51125" y="119386"/>
                </a:cubicBezTo>
                <a:cubicBezTo>
                  <a:pt x="44207" y="121930"/>
                  <a:pt x="41885" y="126764"/>
                  <a:pt x="43286" y="130585"/>
                </a:cubicBezTo>
                <a:cubicBezTo>
                  <a:pt x="44768" y="134618"/>
                  <a:pt x="49907" y="135532"/>
                  <a:pt x="57010" y="136673"/>
                </a:cubicBezTo>
                <a:cubicBezTo>
                  <a:pt x="67111" y="138009"/>
                  <a:pt x="74567" y="141710"/>
                  <a:pt x="77597" y="149962"/>
                </a:cubicBezTo>
                <a:cubicBezTo>
                  <a:pt x="83291" y="165459"/>
                  <a:pt x="73401" y="178103"/>
                  <a:pt x="57923" y="183797"/>
                </a:cubicBezTo>
                <a:cubicBezTo>
                  <a:pt x="48223" y="187368"/>
                  <a:pt x="40386" y="187423"/>
                  <a:pt x="36169" y="186164"/>
                </a:cubicBezTo>
                <a:cubicBezTo>
                  <a:pt x="36169" y="186164"/>
                  <a:pt x="36657" y="172164"/>
                  <a:pt x="36657" y="172164"/>
                </a:cubicBezTo>
                <a:cubicBezTo>
                  <a:pt x="41696" y="173117"/>
                  <a:pt x="48306" y="172930"/>
                  <a:pt x="54699" y="170574"/>
                </a:cubicBezTo>
                <a:cubicBezTo>
                  <a:pt x="60482" y="168448"/>
                  <a:pt x="64761" y="163830"/>
                  <a:pt x="62754" y="158359"/>
                </a:cubicBezTo>
                <a:cubicBezTo>
                  <a:pt x="61309" y="154440"/>
                  <a:pt x="57363" y="152951"/>
                  <a:pt x="49760" y="151994"/>
                </a:cubicBezTo>
                <a:cubicBezTo>
                  <a:pt x="40842" y="150708"/>
                  <a:pt x="31848" y="147915"/>
                  <a:pt x="28507" y="138834"/>
                </a:cubicBezTo>
                <a:cubicBezTo>
                  <a:pt x="23355" y="124794"/>
                  <a:pt x="32487" y="111712"/>
                  <a:pt x="47662" y="106132"/>
                </a:cubicBezTo>
                <a:cubicBezTo>
                  <a:pt x="56134" y="103022"/>
                  <a:pt x="61764" y="103057"/>
                  <a:pt x="65368" y="103616"/>
                </a:cubicBezTo>
                <a:close/>
                <a:moveTo>
                  <a:pt x="105881" y="99571"/>
                </a:moveTo>
                <a:lnTo>
                  <a:pt x="105675" y="99649"/>
                </a:lnTo>
                <a:cubicBezTo>
                  <a:pt x="105465" y="104526"/>
                  <a:pt x="105477" y="110615"/>
                  <a:pt x="105106" y="115328"/>
                </a:cubicBezTo>
                <a:lnTo>
                  <a:pt x="103688" y="132832"/>
                </a:lnTo>
                <a:cubicBezTo>
                  <a:pt x="103688" y="132832"/>
                  <a:pt x="118760" y="127295"/>
                  <a:pt x="118760" y="127295"/>
                </a:cubicBezTo>
                <a:lnTo>
                  <a:pt x="111917" y="112825"/>
                </a:lnTo>
                <a:cubicBezTo>
                  <a:pt x="110205" y="109115"/>
                  <a:pt x="107746" y="103690"/>
                  <a:pt x="105881" y="99571"/>
                </a:cubicBezTo>
                <a:close/>
                <a:moveTo>
                  <a:pt x="113505" y="83646"/>
                </a:moveTo>
                <a:lnTo>
                  <a:pt x="147231" y="150229"/>
                </a:lnTo>
                <a:lnTo>
                  <a:pt x="131636" y="155968"/>
                </a:lnTo>
                <a:lnTo>
                  <a:pt x="123551" y="138422"/>
                </a:lnTo>
                <a:cubicBezTo>
                  <a:pt x="123551" y="138422"/>
                  <a:pt x="103524" y="145785"/>
                  <a:pt x="103524" y="145785"/>
                </a:cubicBezTo>
                <a:lnTo>
                  <a:pt x="101905" y="166892"/>
                </a:lnTo>
                <a:lnTo>
                  <a:pt x="86106" y="172693"/>
                </a:lnTo>
                <a:lnTo>
                  <a:pt x="94406" y="90662"/>
                </a:lnTo>
                <a:close/>
                <a:moveTo>
                  <a:pt x="157547" y="66425"/>
                </a:moveTo>
                <a:lnTo>
                  <a:pt x="167603" y="126944"/>
                </a:lnTo>
                <a:lnTo>
                  <a:pt x="194334" y="117112"/>
                </a:lnTo>
                <a:lnTo>
                  <a:pt x="196637" y="131035"/>
                </a:lnTo>
                <a:lnTo>
                  <a:pt x="155035" y="146323"/>
                </a:lnTo>
                <a:cubicBezTo>
                  <a:pt x="155035" y="146323"/>
                  <a:pt x="142689" y="71884"/>
                  <a:pt x="142689" y="71884"/>
                </a:cubicBezTo>
                <a:close/>
                <a:moveTo>
                  <a:pt x="233088" y="39363"/>
                </a:moveTo>
                <a:lnTo>
                  <a:pt x="235277" y="52972"/>
                </a:lnTo>
                <a:lnTo>
                  <a:pt x="209052" y="62609"/>
                </a:lnTo>
                <a:lnTo>
                  <a:pt x="211620" y="78532"/>
                </a:lnTo>
                <a:lnTo>
                  <a:pt x="236397" y="69434"/>
                </a:lnTo>
                <a:cubicBezTo>
                  <a:pt x="236397" y="69434"/>
                  <a:pt x="238611" y="82795"/>
                  <a:pt x="238611" y="82795"/>
                </a:cubicBezTo>
                <a:lnTo>
                  <a:pt x="213829" y="91897"/>
                </a:lnTo>
                <a:lnTo>
                  <a:pt x="216818" y="109902"/>
                </a:lnTo>
                <a:lnTo>
                  <a:pt x="244593" y="99701"/>
                </a:lnTo>
                <a:lnTo>
                  <a:pt x="246873" y="113273"/>
                </a:lnTo>
                <a:lnTo>
                  <a:pt x="204238" y="128931"/>
                </a:lnTo>
                <a:lnTo>
                  <a:pt x="191893" y="54498"/>
                </a:lnTo>
                <a:close/>
                <a:moveTo>
                  <a:pt x="215406" y="0"/>
                </a:moveTo>
                <a:cubicBezTo>
                  <a:pt x="215406" y="0"/>
                  <a:pt x="220020" y="12562"/>
                  <a:pt x="220020" y="12562"/>
                </a:cubicBezTo>
                <a:lnTo>
                  <a:pt x="4614" y="91700"/>
                </a:lnTo>
                <a:lnTo>
                  <a:pt x="0" y="7914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" name="TextBox 185"/>
          <p:cNvSpPr txBox="1"/>
          <p:nvPr/>
        </p:nvSpPr>
        <p:spPr>
          <a:xfrm>
            <a:off x="7921450" y="4815023"/>
            <a:ext cx="1388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4"/>
                </a:solidFill>
                <a:latin typeface="Montserrat" charset="0"/>
                <a:ea typeface="Montserrat" charset="0"/>
                <a:cs typeface="Montserrat" charset="0"/>
              </a:rPr>
              <a:t>82%</a:t>
            </a:r>
            <a:endParaRPr lang="en-US" sz="4000" b="1" dirty="0">
              <a:solidFill>
                <a:schemeClr val="accent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44906" y="5100160"/>
            <a:ext cx="934403" cy="855698"/>
            <a:chOff x="7405034" y="5223971"/>
            <a:chExt cx="934403" cy="855698"/>
          </a:xfrm>
        </p:grpSpPr>
        <p:sp>
          <p:nvSpPr>
            <p:cNvPr id="161" name="Shape 29"/>
            <p:cNvSpPr/>
            <p:nvPr/>
          </p:nvSpPr>
          <p:spPr>
            <a:xfrm>
              <a:off x="7783900" y="5346980"/>
              <a:ext cx="555537" cy="724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7" y="17789"/>
                  </a:moveTo>
                  <a:lnTo>
                    <a:pt x="21600" y="42"/>
                  </a:lnTo>
                  <a:lnTo>
                    <a:pt x="0" y="0"/>
                  </a:lnTo>
                  <a:lnTo>
                    <a:pt x="8" y="18125"/>
                  </a:lnTo>
                  <a:lnTo>
                    <a:pt x="48" y="18124"/>
                  </a:lnTo>
                  <a:cubicBezTo>
                    <a:pt x="483" y="20065"/>
                    <a:pt x="5127" y="21594"/>
                    <a:pt x="10804" y="21600"/>
                  </a:cubicBezTo>
                  <a:cubicBezTo>
                    <a:pt x="16768" y="21593"/>
                    <a:pt x="21598" y="19907"/>
                    <a:pt x="21598" y="17827"/>
                  </a:cubicBezTo>
                  <a:cubicBezTo>
                    <a:pt x="21598" y="17814"/>
                    <a:pt x="21595" y="17802"/>
                    <a:pt x="21595" y="17789"/>
                  </a:cubicBezTo>
                  <a:cubicBezTo>
                    <a:pt x="21595" y="17789"/>
                    <a:pt x="21597" y="17789"/>
                    <a:pt x="21597" y="17789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7783900" y="5435546"/>
              <a:ext cx="555461" cy="569274"/>
            </a:xfrm>
            <a:custGeom>
              <a:avLst/>
              <a:gdLst>
                <a:gd name="connsiteX0" fmla="*/ 0 w 555461"/>
                <a:gd name="connsiteY0" fmla="*/ 457590 h 569274"/>
                <a:gd name="connsiteX1" fmla="*/ 46494 w 555461"/>
                <a:gd name="connsiteY1" fmla="*/ 502010 h 569274"/>
                <a:gd name="connsiteX2" fmla="*/ 97746 w 555461"/>
                <a:gd name="connsiteY2" fmla="*/ 526783 h 569274"/>
                <a:gd name="connsiteX3" fmla="*/ 149023 w 555461"/>
                <a:gd name="connsiteY3" fmla="*/ 542263 h 569274"/>
                <a:gd name="connsiteX4" fmla="*/ 200301 w 555461"/>
                <a:gd name="connsiteY4" fmla="*/ 551725 h 569274"/>
                <a:gd name="connsiteX5" fmla="*/ 251578 w 555461"/>
                <a:gd name="connsiteY5" fmla="*/ 556281 h 569274"/>
                <a:gd name="connsiteX6" fmla="*/ 277808 w 555461"/>
                <a:gd name="connsiteY6" fmla="*/ 556901 h 569274"/>
                <a:gd name="connsiteX7" fmla="*/ 302855 w 555461"/>
                <a:gd name="connsiteY7" fmla="*/ 556322 h 569274"/>
                <a:gd name="connsiteX8" fmla="*/ 354132 w 555461"/>
                <a:gd name="connsiteY8" fmla="*/ 551865 h 569274"/>
                <a:gd name="connsiteX9" fmla="*/ 405384 w 555461"/>
                <a:gd name="connsiteY9" fmla="*/ 542573 h 569274"/>
                <a:gd name="connsiteX10" fmla="*/ 456661 w 555461"/>
                <a:gd name="connsiteY10" fmla="*/ 527227 h 569274"/>
                <a:gd name="connsiteX11" fmla="*/ 507938 w 555461"/>
                <a:gd name="connsiteY11" fmla="*/ 502740 h 569274"/>
                <a:gd name="connsiteX12" fmla="*/ 555461 w 555461"/>
                <a:gd name="connsiteY12" fmla="*/ 457895 h 569274"/>
                <a:gd name="connsiteX13" fmla="*/ 555461 w 555461"/>
                <a:gd name="connsiteY13" fmla="*/ 470796 h 569274"/>
                <a:gd name="connsiteX14" fmla="*/ 555410 w 555461"/>
                <a:gd name="connsiteY14" fmla="*/ 470863 h 569274"/>
                <a:gd name="connsiteX15" fmla="*/ 555410 w 555461"/>
                <a:gd name="connsiteY15" fmla="*/ 462947 h 569274"/>
                <a:gd name="connsiteX16" fmla="*/ 504827 w 555461"/>
                <a:gd name="connsiteY16" fmla="*/ 517238 h 569274"/>
                <a:gd name="connsiteX17" fmla="*/ 454244 w 555461"/>
                <a:gd name="connsiteY17" fmla="*/ 541115 h 569274"/>
                <a:gd name="connsiteX18" fmla="*/ 403661 w 555461"/>
                <a:gd name="connsiteY18" fmla="*/ 555774 h 569274"/>
                <a:gd name="connsiteX19" fmla="*/ 353078 w 555461"/>
                <a:gd name="connsiteY19" fmla="*/ 564600 h 569274"/>
                <a:gd name="connsiteX20" fmla="*/ 302521 w 555461"/>
                <a:gd name="connsiteY20" fmla="*/ 568757 h 569274"/>
                <a:gd name="connsiteX21" fmla="*/ 277808 w 555461"/>
                <a:gd name="connsiteY21" fmla="*/ 569274 h 569274"/>
                <a:gd name="connsiteX22" fmla="*/ 251938 w 555461"/>
                <a:gd name="connsiteY22" fmla="*/ 568716 h 569274"/>
                <a:gd name="connsiteX23" fmla="*/ 201355 w 555461"/>
                <a:gd name="connsiteY23" fmla="*/ 564440 h 569274"/>
                <a:gd name="connsiteX24" fmla="*/ 150772 w 555461"/>
                <a:gd name="connsiteY24" fmla="*/ 555500 h 569274"/>
                <a:gd name="connsiteX25" fmla="*/ 100189 w 555461"/>
                <a:gd name="connsiteY25" fmla="*/ 540655 h 569274"/>
                <a:gd name="connsiteX26" fmla="*/ 49632 w 555461"/>
                <a:gd name="connsiteY26" fmla="*/ 516498 h 569274"/>
                <a:gd name="connsiteX27" fmla="*/ 232 w 555461"/>
                <a:gd name="connsiteY27" fmla="*/ 462947 h 569274"/>
                <a:gd name="connsiteX28" fmla="*/ 232 w 555461"/>
                <a:gd name="connsiteY28" fmla="*/ 470873 h 569274"/>
                <a:gd name="connsiteX29" fmla="*/ 0 w 555461"/>
                <a:gd name="connsiteY29" fmla="*/ 470465 h 569274"/>
                <a:gd name="connsiteX30" fmla="*/ 0 w 555461"/>
                <a:gd name="connsiteY30" fmla="*/ 381325 h 569274"/>
                <a:gd name="connsiteX31" fmla="*/ 46494 w 555461"/>
                <a:gd name="connsiteY31" fmla="*/ 425745 h 569274"/>
                <a:gd name="connsiteX32" fmla="*/ 97746 w 555461"/>
                <a:gd name="connsiteY32" fmla="*/ 450518 h 569274"/>
                <a:gd name="connsiteX33" fmla="*/ 149023 w 555461"/>
                <a:gd name="connsiteY33" fmla="*/ 465998 h 569274"/>
                <a:gd name="connsiteX34" fmla="*/ 200301 w 555461"/>
                <a:gd name="connsiteY34" fmla="*/ 475460 h 569274"/>
                <a:gd name="connsiteX35" fmla="*/ 251578 w 555461"/>
                <a:gd name="connsiteY35" fmla="*/ 480016 h 569274"/>
                <a:gd name="connsiteX36" fmla="*/ 277808 w 555461"/>
                <a:gd name="connsiteY36" fmla="*/ 480636 h 569274"/>
                <a:gd name="connsiteX37" fmla="*/ 302855 w 555461"/>
                <a:gd name="connsiteY37" fmla="*/ 480057 h 569274"/>
                <a:gd name="connsiteX38" fmla="*/ 354132 w 555461"/>
                <a:gd name="connsiteY38" fmla="*/ 475600 h 569274"/>
                <a:gd name="connsiteX39" fmla="*/ 405384 w 555461"/>
                <a:gd name="connsiteY39" fmla="*/ 466308 h 569274"/>
                <a:gd name="connsiteX40" fmla="*/ 456661 w 555461"/>
                <a:gd name="connsiteY40" fmla="*/ 450967 h 569274"/>
                <a:gd name="connsiteX41" fmla="*/ 507938 w 555461"/>
                <a:gd name="connsiteY41" fmla="*/ 426475 h 569274"/>
                <a:gd name="connsiteX42" fmla="*/ 555461 w 555461"/>
                <a:gd name="connsiteY42" fmla="*/ 381630 h 569274"/>
                <a:gd name="connsiteX43" fmla="*/ 555461 w 555461"/>
                <a:gd name="connsiteY43" fmla="*/ 394531 h 569274"/>
                <a:gd name="connsiteX44" fmla="*/ 555410 w 555461"/>
                <a:gd name="connsiteY44" fmla="*/ 394598 h 569274"/>
                <a:gd name="connsiteX45" fmla="*/ 555410 w 555461"/>
                <a:gd name="connsiteY45" fmla="*/ 386682 h 569274"/>
                <a:gd name="connsiteX46" fmla="*/ 504827 w 555461"/>
                <a:gd name="connsiteY46" fmla="*/ 440973 h 569274"/>
                <a:gd name="connsiteX47" fmla="*/ 454244 w 555461"/>
                <a:gd name="connsiteY47" fmla="*/ 464850 h 569274"/>
                <a:gd name="connsiteX48" fmla="*/ 403661 w 555461"/>
                <a:gd name="connsiteY48" fmla="*/ 479509 h 569274"/>
                <a:gd name="connsiteX49" fmla="*/ 353078 w 555461"/>
                <a:gd name="connsiteY49" fmla="*/ 488335 h 569274"/>
                <a:gd name="connsiteX50" fmla="*/ 302521 w 555461"/>
                <a:gd name="connsiteY50" fmla="*/ 492492 h 569274"/>
                <a:gd name="connsiteX51" fmla="*/ 277808 w 555461"/>
                <a:gd name="connsiteY51" fmla="*/ 493009 h 569274"/>
                <a:gd name="connsiteX52" fmla="*/ 251938 w 555461"/>
                <a:gd name="connsiteY52" fmla="*/ 492451 h 569274"/>
                <a:gd name="connsiteX53" fmla="*/ 201355 w 555461"/>
                <a:gd name="connsiteY53" fmla="*/ 488175 h 569274"/>
                <a:gd name="connsiteX54" fmla="*/ 150772 w 555461"/>
                <a:gd name="connsiteY54" fmla="*/ 479235 h 569274"/>
                <a:gd name="connsiteX55" fmla="*/ 100189 w 555461"/>
                <a:gd name="connsiteY55" fmla="*/ 464390 h 569274"/>
                <a:gd name="connsiteX56" fmla="*/ 49632 w 555461"/>
                <a:gd name="connsiteY56" fmla="*/ 440233 h 569274"/>
                <a:gd name="connsiteX57" fmla="*/ 232 w 555461"/>
                <a:gd name="connsiteY57" fmla="*/ 386682 h 569274"/>
                <a:gd name="connsiteX58" fmla="*/ 232 w 555461"/>
                <a:gd name="connsiteY58" fmla="*/ 394608 h 569274"/>
                <a:gd name="connsiteX59" fmla="*/ 0 w 555461"/>
                <a:gd name="connsiteY59" fmla="*/ 394200 h 569274"/>
                <a:gd name="connsiteX60" fmla="*/ 0 w 555461"/>
                <a:gd name="connsiteY60" fmla="*/ 305060 h 569274"/>
                <a:gd name="connsiteX61" fmla="*/ 46494 w 555461"/>
                <a:gd name="connsiteY61" fmla="*/ 349480 h 569274"/>
                <a:gd name="connsiteX62" fmla="*/ 97746 w 555461"/>
                <a:gd name="connsiteY62" fmla="*/ 374253 h 569274"/>
                <a:gd name="connsiteX63" fmla="*/ 149023 w 555461"/>
                <a:gd name="connsiteY63" fmla="*/ 389733 h 569274"/>
                <a:gd name="connsiteX64" fmla="*/ 200301 w 555461"/>
                <a:gd name="connsiteY64" fmla="*/ 399195 h 569274"/>
                <a:gd name="connsiteX65" fmla="*/ 251578 w 555461"/>
                <a:gd name="connsiteY65" fmla="*/ 403751 h 569274"/>
                <a:gd name="connsiteX66" fmla="*/ 277808 w 555461"/>
                <a:gd name="connsiteY66" fmla="*/ 404371 h 569274"/>
                <a:gd name="connsiteX67" fmla="*/ 302855 w 555461"/>
                <a:gd name="connsiteY67" fmla="*/ 403792 h 569274"/>
                <a:gd name="connsiteX68" fmla="*/ 354132 w 555461"/>
                <a:gd name="connsiteY68" fmla="*/ 399335 h 569274"/>
                <a:gd name="connsiteX69" fmla="*/ 405384 w 555461"/>
                <a:gd name="connsiteY69" fmla="*/ 390043 h 569274"/>
                <a:gd name="connsiteX70" fmla="*/ 456661 w 555461"/>
                <a:gd name="connsiteY70" fmla="*/ 374697 h 569274"/>
                <a:gd name="connsiteX71" fmla="*/ 507938 w 555461"/>
                <a:gd name="connsiteY71" fmla="*/ 350210 h 569274"/>
                <a:gd name="connsiteX72" fmla="*/ 555461 w 555461"/>
                <a:gd name="connsiteY72" fmla="*/ 305365 h 569274"/>
                <a:gd name="connsiteX73" fmla="*/ 555461 w 555461"/>
                <a:gd name="connsiteY73" fmla="*/ 318266 h 569274"/>
                <a:gd name="connsiteX74" fmla="*/ 555410 w 555461"/>
                <a:gd name="connsiteY74" fmla="*/ 318333 h 569274"/>
                <a:gd name="connsiteX75" fmla="*/ 555410 w 555461"/>
                <a:gd name="connsiteY75" fmla="*/ 310417 h 569274"/>
                <a:gd name="connsiteX76" fmla="*/ 504827 w 555461"/>
                <a:gd name="connsiteY76" fmla="*/ 364708 h 569274"/>
                <a:gd name="connsiteX77" fmla="*/ 454244 w 555461"/>
                <a:gd name="connsiteY77" fmla="*/ 388585 h 569274"/>
                <a:gd name="connsiteX78" fmla="*/ 403661 w 555461"/>
                <a:gd name="connsiteY78" fmla="*/ 403244 h 569274"/>
                <a:gd name="connsiteX79" fmla="*/ 353078 w 555461"/>
                <a:gd name="connsiteY79" fmla="*/ 412070 h 569274"/>
                <a:gd name="connsiteX80" fmla="*/ 302521 w 555461"/>
                <a:gd name="connsiteY80" fmla="*/ 416227 h 569274"/>
                <a:gd name="connsiteX81" fmla="*/ 277808 w 555461"/>
                <a:gd name="connsiteY81" fmla="*/ 416744 h 569274"/>
                <a:gd name="connsiteX82" fmla="*/ 251938 w 555461"/>
                <a:gd name="connsiteY82" fmla="*/ 416186 h 569274"/>
                <a:gd name="connsiteX83" fmla="*/ 201355 w 555461"/>
                <a:gd name="connsiteY83" fmla="*/ 411910 h 569274"/>
                <a:gd name="connsiteX84" fmla="*/ 150772 w 555461"/>
                <a:gd name="connsiteY84" fmla="*/ 402970 h 569274"/>
                <a:gd name="connsiteX85" fmla="*/ 100189 w 555461"/>
                <a:gd name="connsiteY85" fmla="*/ 388125 h 569274"/>
                <a:gd name="connsiteX86" fmla="*/ 49632 w 555461"/>
                <a:gd name="connsiteY86" fmla="*/ 363968 h 569274"/>
                <a:gd name="connsiteX87" fmla="*/ 232 w 555461"/>
                <a:gd name="connsiteY87" fmla="*/ 310417 h 569274"/>
                <a:gd name="connsiteX88" fmla="*/ 232 w 555461"/>
                <a:gd name="connsiteY88" fmla="*/ 318343 h 569274"/>
                <a:gd name="connsiteX89" fmla="*/ 0 w 555461"/>
                <a:gd name="connsiteY89" fmla="*/ 317935 h 569274"/>
                <a:gd name="connsiteX90" fmla="*/ 0 w 555461"/>
                <a:gd name="connsiteY90" fmla="*/ 228795 h 569274"/>
                <a:gd name="connsiteX91" fmla="*/ 46494 w 555461"/>
                <a:gd name="connsiteY91" fmla="*/ 273215 h 569274"/>
                <a:gd name="connsiteX92" fmla="*/ 97746 w 555461"/>
                <a:gd name="connsiteY92" fmla="*/ 297988 h 569274"/>
                <a:gd name="connsiteX93" fmla="*/ 149023 w 555461"/>
                <a:gd name="connsiteY93" fmla="*/ 313468 h 569274"/>
                <a:gd name="connsiteX94" fmla="*/ 200301 w 555461"/>
                <a:gd name="connsiteY94" fmla="*/ 322930 h 569274"/>
                <a:gd name="connsiteX95" fmla="*/ 251578 w 555461"/>
                <a:gd name="connsiteY95" fmla="*/ 327486 h 569274"/>
                <a:gd name="connsiteX96" fmla="*/ 277808 w 555461"/>
                <a:gd name="connsiteY96" fmla="*/ 328106 h 569274"/>
                <a:gd name="connsiteX97" fmla="*/ 302855 w 555461"/>
                <a:gd name="connsiteY97" fmla="*/ 327527 h 569274"/>
                <a:gd name="connsiteX98" fmla="*/ 354132 w 555461"/>
                <a:gd name="connsiteY98" fmla="*/ 323070 h 569274"/>
                <a:gd name="connsiteX99" fmla="*/ 405384 w 555461"/>
                <a:gd name="connsiteY99" fmla="*/ 313778 h 569274"/>
                <a:gd name="connsiteX100" fmla="*/ 456661 w 555461"/>
                <a:gd name="connsiteY100" fmla="*/ 298437 h 569274"/>
                <a:gd name="connsiteX101" fmla="*/ 507938 w 555461"/>
                <a:gd name="connsiteY101" fmla="*/ 273945 h 569274"/>
                <a:gd name="connsiteX102" fmla="*/ 555461 w 555461"/>
                <a:gd name="connsiteY102" fmla="*/ 229100 h 569274"/>
                <a:gd name="connsiteX103" fmla="*/ 555461 w 555461"/>
                <a:gd name="connsiteY103" fmla="*/ 242001 h 569274"/>
                <a:gd name="connsiteX104" fmla="*/ 555410 w 555461"/>
                <a:gd name="connsiteY104" fmla="*/ 242068 h 569274"/>
                <a:gd name="connsiteX105" fmla="*/ 555410 w 555461"/>
                <a:gd name="connsiteY105" fmla="*/ 234152 h 569274"/>
                <a:gd name="connsiteX106" fmla="*/ 504827 w 555461"/>
                <a:gd name="connsiteY106" fmla="*/ 288443 h 569274"/>
                <a:gd name="connsiteX107" fmla="*/ 454244 w 555461"/>
                <a:gd name="connsiteY107" fmla="*/ 312320 h 569274"/>
                <a:gd name="connsiteX108" fmla="*/ 403661 w 555461"/>
                <a:gd name="connsiteY108" fmla="*/ 326979 h 569274"/>
                <a:gd name="connsiteX109" fmla="*/ 353078 w 555461"/>
                <a:gd name="connsiteY109" fmla="*/ 335805 h 569274"/>
                <a:gd name="connsiteX110" fmla="*/ 302521 w 555461"/>
                <a:gd name="connsiteY110" fmla="*/ 339962 h 569274"/>
                <a:gd name="connsiteX111" fmla="*/ 277808 w 555461"/>
                <a:gd name="connsiteY111" fmla="*/ 340479 h 569274"/>
                <a:gd name="connsiteX112" fmla="*/ 251938 w 555461"/>
                <a:gd name="connsiteY112" fmla="*/ 339921 h 569274"/>
                <a:gd name="connsiteX113" fmla="*/ 201355 w 555461"/>
                <a:gd name="connsiteY113" fmla="*/ 335645 h 569274"/>
                <a:gd name="connsiteX114" fmla="*/ 150772 w 555461"/>
                <a:gd name="connsiteY114" fmla="*/ 326705 h 569274"/>
                <a:gd name="connsiteX115" fmla="*/ 100189 w 555461"/>
                <a:gd name="connsiteY115" fmla="*/ 311860 h 569274"/>
                <a:gd name="connsiteX116" fmla="*/ 49632 w 555461"/>
                <a:gd name="connsiteY116" fmla="*/ 287703 h 569274"/>
                <a:gd name="connsiteX117" fmla="*/ 232 w 555461"/>
                <a:gd name="connsiteY117" fmla="*/ 234152 h 569274"/>
                <a:gd name="connsiteX118" fmla="*/ 232 w 555461"/>
                <a:gd name="connsiteY118" fmla="*/ 242078 h 569274"/>
                <a:gd name="connsiteX119" fmla="*/ 0 w 555461"/>
                <a:gd name="connsiteY119" fmla="*/ 241670 h 569274"/>
                <a:gd name="connsiteX120" fmla="*/ 0 w 555461"/>
                <a:gd name="connsiteY120" fmla="*/ 152530 h 569274"/>
                <a:gd name="connsiteX121" fmla="*/ 46494 w 555461"/>
                <a:gd name="connsiteY121" fmla="*/ 196950 h 569274"/>
                <a:gd name="connsiteX122" fmla="*/ 97746 w 555461"/>
                <a:gd name="connsiteY122" fmla="*/ 221723 h 569274"/>
                <a:gd name="connsiteX123" fmla="*/ 149023 w 555461"/>
                <a:gd name="connsiteY123" fmla="*/ 237203 h 569274"/>
                <a:gd name="connsiteX124" fmla="*/ 200301 w 555461"/>
                <a:gd name="connsiteY124" fmla="*/ 246665 h 569274"/>
                <a:gd name="connsiteX125" fmla="*/ 251578 w 555461"/>
                <a:gd name="connsiteY125" fmla="*/ 251221 h 569274"/>
                <a:gd name="connsiteX126" fmla="*/ 277808 w 555461"/>
                <a:gd name="connsiteY126" fmla="*/ 251841 h 569274"/>
                <a:gd name="connsiteX127" fmla="*/ 302855 w 555461"/>
                <a:gd name="connsiteY127" fmla="*/ 251262 h 569274"/>
                <a:gd name="connsiteX128" fmla="*/ 354132 w 555461"/>
                <a:gd name="connsiteY128" fmla="*/ 246805 h 569274"/>
                <a:gd name="connsiteX129" fmla="*/ 405384 w 555461"/>
                <a:gd name="connsiteY129" fmla="*/ 237513 h 569274"/>
                <a:gd name="connsiteX130" fmla="*/ 456661 w 555461"/>
                <a:gd name="connsiteY130" fmla="*/ 222167 h 569274"/>
                <a:gd name="connsiteX131" fmla="*/ 507938 w 555461"/>
                <a:gd name="connsiteY131" fmla="*/ 197680 h 569274"/>
                <a:gd name="connsiteX132" fmla="*/ 555461 w 555461"/>
                <a:gd name="connsiteY132" fmla="*/ 152835 h 569274"/>
                <a:gd name="connsiteX133" fmla="*/ 555461 w 555461"/>
                <a:gd name="connsiteY133" fmla="*/ 165736 h 569274"/>
                <a:gd name="connsiteX134" fmla="*/ 555410 w 555461"/>
                <a:gd name="connsiteY134" fmla="*/ 165803 h 569274"/>
                <a:gd name="connsiteX135" fmla="*/ 555410 w 555461"/>
                <a:gd name="connsiteY135" fmla="*/ 157887 h 569274"/>
                <a:gd name="connsiteX136" fmla="*/ 504827 w 555461"/>
                <a:gd name="connsiteY136" fmla="*/ 212178 h 569274"/>
                <a:gd name="connsiteX137" fmla="*/ 454244 w 555461"/>
                <a:gd name="connsiteY137" fmla="*/ 236055 h 569274"/>
                <a:gd name="connsiteX138" fmla="*/ 403661 w 555461"/>
                <a:gd name="connsiteY138" fmla="*/ 250714 h 569274"/>
                <a:gd name="connsiteX139" fmla="*/ 353078 w 555461"/>
                <a:gd name="connsiteY139" fmla="*/ 259540 h 569274"/>
                <a:gd name="connsiteX140" fmla="*/ 302521 w 555461"/>
                <a:gd name="connsiteY140" fmla="*/ 263697 h 569274"/>
                <a:gd name="connsiteX141" fmla="*/ 277808 w 555461"/>
                <a:gd name="connsiteY141" fmla="*/ 264214 h 569274"/>
                <a:gd name="connsiteX142" fmla="*/ 251938 w 555461"/>
                <a:gd name="connsiteY142" fmla="*/ 263656 h 569274"/>
                <a:gd name="connsiteX143" fmla="*/ 201355 w 555461"/>
                <a:gd name="connsiteY143" fmla="*/ 259380 h 569274"/>
                <a:gd name="connsiteX144" fmla="*/ 150772 w 555461"/>
                <a:gd name="connsiteY144" fmla="*/ 250440 h 569274"/>
                <a:gd name="connsiteX145" fmla="*/ 100189 w 555461"/>
                <a:gd name="connsiteY145" fmla="*/ 235595 h 569274"/>
                <a:gd name="connsiteX146" fmla="*/ 49632 w 555461"/>
                <a:gd name="connsiteY146" fmla="*/ 211438 h 569274"/>
                <a:gd name="connsiteX147" fmla="*/ 232 w 555461"/>
                <a:gd name="connsiteY147" fmla="*/ 157887 h 569274"/>
                <a:gd name="connsiteX148" fmla="*/ 232 w 555461"/>
                <a:gd name="connsiteY148" fmla="*/ 165813 h 569274"/>
                <a:gd name="connsiteX149" fmla="*/ 0 w 555461"/>
                <a:gd name="connsiteY149" fmla="*/ 165405 h 569274"/>
                <a:gd name="connsiteX150" fmla="*/ 0 w 555461"/>
                <a:gd name="connsiteY150" fmla="*/ 76265 h 569274"/>
                <a:gd name="connsiteX151" fmla="*/ 46494 w 555461"/>
                <a:gd name="connsiteY151" fmla="*/ 120685 h 569274"/>
                <a:gd name="connsiteX152" fmla="*/ 97746 w 555461"/>
                <a:gd name="connsiteY152" fmla="*/ 145458 h 569274"/>
                <a:gd name="connsiteX153" fmla="*/ 149023 w 555461"/>
                <a:gd name="connsiteY153" fmla="*/ 160938 h 569274"/>
                <a:gd name="connsiteX154" fmla="*/ 200301 w 555461"/>
                <a:gd name="connsiteY154" fmla="*/ 170400 h 569274"/>
                <a:gd name="connsiteX155" fmla="*/ 251578 w 555461"/>
                <a:gd name="connsiteY155" fmla="*/ 174956 h 569274"/>
                <a:gd name="connsiteX156" fmla="*/ 277808 w 555461"/>
                <a:gd name="connsiteY156" fmla="*/ 175576 h 569274"/>
                <a:gd name="connsiteX157" fmla="*/ 302855 w 555461"/>
                <a:gd name="connsiteY157" fmla="*/ 174997 h 569274"/>
                <a:gd name="connsiteX158" fmla="*/ 354132 w 555461"/>
                <a:gd name="connsiteY158" fmla="*/ 170540 h 569274"/>
                <a:gd name="connsiteX159" fmla="*/ 405384 w 555461"/>
                <a:gd name="connsiteY159" fmla="*/ 161248 h 569274"/>
                <a:gd name="connsiteX160" fmla="*/ 456661 w 555461"/>
                <a:gd name="connsiteY160" fmla="*/ 145902 h 569274"/>
                <a:gd name="connsiteX161" fmla="*/ 507938 w 555461"/>
                <a:gd name="connsiteY161" fmla="*/ 121415 h 569274"/>
                <a:gd name="connsiteX162" fmla="*/ 555461 w 555461"/>
                <a:gd name="connsiteY162" fmla="*/ 76570 h 569274"/>
                <a:gd name="connsiteX163" fmla="*/ 555461 w 555461"/>
                <a:gd name="connsiteY163" fmla="*/ 89471 h 569274"/>
                <a:gd name="connsiteX164" fmla="*/ 555410 w 555461"/>
                <a:gd name="connsiteY164" fmla="*/ 89538 h 569274"/>
                <a:gd name="connsiteX165" fmla="*/ 555410 w 555461"/>
                <a:gd name="connsiteY165" fmla="*/ 81622 h 569274"/>
                <a:gd name="connsiteX166" fmla="*/ 504827 w 555461"/>
                <a:gd name="connsiteY166" fmla="*/ 135913 h 569274"/>
                <a:gd name="connsiteX167" fmla="*/ 454244 w 555461"/>
                <a:gd name="connsiteY167" fmla="*/ 159790 h 569274"/>
                <a:gd name="connsiteX168" fmla="*/ 403661 w 555461"/>
                <a:gd name="connsiteY168" fmla="*/ 174449 h 569274"/>
                <a:gd name="connsiteX169" fmla="*/ 353078 w 555461"/>
                <a:gd name="connsiteY169" fmla="*/ 183275 h 569274"/>
                <a:gd name="connsiteX170" fmla="*/ 302521 w 555461"/>
                <a:gd name="connsiteY170" fmla="*/ 187432 h 569274"/>
                <a:gd name="connsiteX171" fmla="*/ 277808 w 555461"/>
                <a:gd name="connsiteY171" fmla="*/ 187949 h 569274"/>
                <a:gd name="connsiteX172" fmla="*/ 251938 w 555461"/>
                <a:gd name="connsiteY172" fmla="*/ 187391 h 569274"/>
                <a:gd name="connsiteX173" fmla="*/ 201355 w 555461"/>
                <a:gd name="connsiteY173" fmla="*/ 183115 h 569274"/>
                <a:gd name="connsiteX174" fmla="*/ 150772 w 555461"/>
                <a:gd name="connsiteY174" fmla="*/ 174175 h 569274"/>
                <a:gd name="connsiteX175" fmla="*/ 100189 w 555461"/>
                <a:gd name="connsiteY175" fmla="*/ 159330 h 569274"/>
                <a:gd name="connsiteX176" fmla="*/ 49632 w 555461"/>
                <a:gd name="connsiteY176" fmla="*/ 135173 h 569274"/>
                <a:gd name="connsiteX177" fmla="*/ 232 w 555461"/>
                <a:gd name="connsiteY177" fmla="*/ 81622 h 569274"/>
                <a:gd name="connsiteX178" fmla="*/ 232 w 555461"/>
                <a:gd name="connsiteY178" fmla="*/ 89548 h 569274"/>
                <a:gd name="connsiteX179" fmla="*/ 0 w 555461"/>
                <a:gd name="connsiteY179" fmla="*/ 89140 h 569274"/>
                <a:gd name="connsiteX180" fmla="*/ 0 w 555461"/>
                <a:gd name="connsiteY180" fmla="*/ 0 h 569274"/>
                <a:gd name="connsiteX181" fmla="*/ 46494 w 555461"/>
                <a:gd name="connsiteY181" fmla="*/ 44420 h 569274"/>
                <a:gd name="connsiteX182" fmla="*/ 97746 w 555461"/>
                <a:gd name="connsiteY182" fmla="*/ 69193 h 569274"/>
                <a:gd name="connsiteX183" fmla="*/ 149023 w 555461"/>
                <a:gd name="connsiteY183" fmla="*/ 84673 h 569274"/>
                <a:gd name="connsiteX184" fmla="*/ 200301 w 555461"/>
                <a:gd name="connsiteY184" fmla="*/ 94135 h 569274"/>
                <a:gd name="connsiteX185" fmla="*/ 251578 w 555461"/>
                <a:gd name="connsiteY185" fmla="*/ 98691 h 569274"/>
                <a:gd name="connsiteX186" fmla="*/ 277808 w 555461"/>
                <a:gd name="connsiteY186" fmla="*/ 99311 h 569274"/>
                <a:gd name="connsiteX187" fmla="*/ 302855 w 555461"/>
                <a:gd name="connsiteY187" fmla="*/ 98732 h 569274"/>
                <a:gd name="connsiteX188" fmla="*/ 354132 w 555461"/>
                <a:gd name="connsiteY188" fmla="*/ 94275 h 569274"/>
                <a:gd name="connsiteX189" fmla="*/ 405384 w 555461"/>
                <a:gd name="connsiteY189" fmla="*/ 84983 h 569274"/>
                <a:gd name="connsiteX190" fmla="*/ 456661 w 555461"/>
                <a:gd name="connsiteY190" fmla="*/ 69637 h 569274"/>
                <a:gd name="connsiteX191" fmla="*/ 507938 w 555461"/>
                <a:gd name="connsiteY191" fmla="*/ 45150 h 569274"/>
                <a:gd name="connsiteX192" fmla="*/ 555461 w 555461"/>
                <a:gd name="connsiteY192" fmla="*/ 305 h 569274"/>
                <a:gd name="connsiteX193" fmla="*/ 555461 w 555461"/>
                <a:gd name="connsiteY193" fmla="*/ 13206 h 569274"/>
                <a:gd name="connsiteX194" fmla="*/ 555410 w 555461"/>
                <a:gd name="connsiteY194" fmla="*/ 13273 h 569274"/>
                <a:gd name="connsiteX195" fmla="*/ 555410 w 555461"/>
                <a:gd name="connsiteY195" fmla="*/ 5357 h 569274"/>
                <a:gd name="connsiteX196" fmla="*/ 504827 w 555461"/>
                <a:gd name="connsiteY196" fmla="*/ 59648 h 569274"/>
                <a:gd name="connsiteX197" fmla="*/ 454244 w 555461"/>
                <a:gd name="connsiteY197" fmla="*/ 83525 h 569274"/>
                <a:gd name="connsiteX198" fmla="*/ 403661 w 555461"/>
                <a:gd name="connsiteY198" fmla="*/ 98184 h 569274"/>
                <a:gd name="connsiteX199" fmla="*/ 353078 w 555461"/>
                <a:gd name="connsiteY199" fmla="*/ 107010 h 569274"/>
                <a:gd name="connsiteX200" fmla="*/ 302521 w 555461"/>
                <a:gd name="connsiteY200" fmla="*/ 111167 h 569274"/>
                <a:gd name="connsiteX201" fmla="*/ 277808 w 555461"/>
                <a:gd name="connsiteY201" fmla="*/ 111684 h 569274"/>
                <a:gd name="connsiteX202" fmla="*/ 251938 w 555461"/>
                <a:gd name="connsiteY202" fmla="*/ 111126 h 569274"/>
                <a:gd name="connsiteX203" fmla="*/ 201355 w 555461"/>
                <a:gd name="connsiteY203" fmla="*/ 106850 h 569274"/>
                <a:gd name="connsiteX204" fmla="*/ 150772 w 555461"/>
                <a:gd name="connsiteY204" fmla="*/ 97910 h 569274"/>
                <a:gd name="connsiteX205" fmla="*/ 100189 w 555461"/>
                <a:gd name="connsiteY205" fmla="*/ 83065 h 569274"/>
                <a:gd name="connsiteX206" fmla="*/ 49632 w 555461"/>
                <a:gd name="connsiteY206" fmla="*/ 58908 h 569274"/>
                <a:gd name="connsiteX207" fmla="*/ 232 w 555461"/>
                <a:gd name="connsiteY207" fmla="*/ 5357 h 569274"/>
                <a:gd name="connsiteX208" fmla="*/ 232 w 555461"/>
                <a:gd name="connsiteY208" fmla="*/ 13283 h 569274"/>
                <a:gd name="connsiteX209" fmla="*/ 0 w 555461"/>
                <a:gd name="connsiteY209" fmla="*/ 12875 h 56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555461" h="569274">
                  <a:moveTo>
                    <a:pt x="0" y="457590"/>
                  </a:moveTo>
                  <a:cubicBezTo>
                    <a:pt x="9155" y="473655"/>
                    <a:pt x="25176" y="488717"/>
                    <a:pt x="46494" y="502010"/>
                  </a:cubicBezTo>
                  <a:cubicBezTo>
                    <a:pt x="61204" y="511209"/>
                    <a:pt x="78459" y="519534"/>
                    <a:pt x="97746" y="526783"/>
                  </a:cubicBezTo>
                  <a:cubicBezTo>
                    <a:pt x="113561" y="532724"/>
                    <a:pt x="130765" y="537941"/>
                    <a:pt x="149023" y="542263"/>
                  </a:cubicBezTo>
                  <a:cubicBezTo>
                    <a:pt x="165327" y="546136"/>
                    <a:pt x="182454" y="549326"/>
                    <a:pt x="200301" y="551725"/>
                  </a:cubicBezTo>
                  <a:cubicBezTo>
                    <a:pt x="216861" y="553933"/>
                    <a:pt x="233988" y="555479"/>
                    <a:pt x="251578" y="556281"/>
                  </a:cubicBezTo>
                  <a:cubicBezTo>
                    <a:pt x="260244" y="556663"/>
                    <a:pt x="268987" y="556865"/>
                    <a:pt x="277808" y="556901"/>
                  </a:cubicBezTo>
                  <a:cubicBezTo>
                    <a:pt x="286243" y="556865"/>
                    <a:pt x="294600" y="556684"/>
                    <a:pt x="302855" y="556322"/>
                  </a:cubicBezTo>
                  <a:cubicBezTo>
                    <a:pt x="320419" y="555572"/>
                    <a:pt x="337571" y="554078"/>
                    <a:pt x="354132" y="551865"/>
                  </a:cubicBezTo>
                  <a:cubicBezTo>
                    <a:pt x="371953" y="549538"/>
                    <a:pt x="389106" y="546384"/>
                    <a:pt x="405384" y="542573"/>
                  </a:cubicBezTo>
                  <a:cubicBezTo>
                    <a:pt x="423668" y="538266"/>
                    <a:pt x="440846" y="533122"/>
                    <a:pt x="456661" y="527227"/>
                  </a:cubicBezTo>
                  <a:cubicBezTo>
                    <a:pt x="475948" y="520076"/>
                    <a:pt x="493178" y="511829"/>
                    <a:pt x="507938" y="502740"/>
                  </a:cubicBezTo>
                  <a:cubicBezTo>
                    <a:pt x="529720" y="489348"/>
                    <a:pt x="546075" y="474152"/>
                    <a:pt x="555461" y="457895"/>
                  </a:cubicBezTo>
                  <a:lnTo>
                    <a:pt x="555461" y="470796"/>
                  </a:lnTo>
                  <a:cubicBezTo>
                    <a:pt x="555436" y="470822"/>
                    <a:pt x="555436" y="470842"/>
                    <a:pt x="555410" y="470863"/>
                  </a:cubicBezTo>
                  <a:cubicBezTo>
                    <a:pt x="555410" y="467973"/>
                    <a:pt x="555410" y="465274"/>
                    <a:pt x="555410" y="462947"/>
                  </a:cubicBezTo>
                  <a:cubicBezTo>
                    <a:pt x="548209" y="483019"/>
                    <a:pt x="530440" y="501499"/>
                    <a:pt x="504827" y="517238"/>
                  </a:cubicBezTo>
                  <a:cubicBezTo>
                    <a:pt x="490349" y="526152"/>
                    <a:pt x="473325" y="534177"/>
                    <a:pt x="454244" y="541115"/>
                  </a:cubicBezTo>
                  <a:cubicBezTo>
                    <a:pt x="438660" y="546751"/>
                    <a:pt x="421739" y="551679"/>
                    <a:pt x="403661" y="555774"/>
                  </a:cubicBezTo>
                  <a:cubicBezTo>
                    <a:pt x="387614" y="559398"/>
                    <a:pt x="370719" y="562387"/>
                    <a:pt x="353078" y="564600"/>
                  </a:cubicBezTo>
                  <a:cubicBezTo>
                    <a:pt x="336774" y="566642"/>
                    <a:pt x="319879" y="568044"/>
                    <a:pt x="302521" y="568757"/>
                  </a:cubicBezTo>
                  <a:cubicBezTo>
                    <a:pt x="294369" y="569083"/>
                    <a:pt x="286140" y="569274"/>
                    <a:pt x="277808" y="569274"/>
                  </a:cubicBezTo>
                  <a:cubicBezTo>
                    <a:pt x="269090" y="569248"/>
                    <a:pt x="260450" y="569067"/>
                    <a:pt x="251938" y="568716"/>
                  </a:cubicBezTo>
                  <a:cubicBezTo>
                    <a:pt x="234580" y="567971"/>
                    <a:pt x="217659" y="566534"/>
                    <a:pt x="201355" y="564440"/>
                  </a:cubicBezTo>
                  <a:cubicBezTo>
                    <a:pt x="183714" y="562196"/>
                    <a:pt x="166819" y="559171"/>
                    <a:pt x="150772" y="555500"/>
                  </a:cubicBezTo>
                  <a:cubicBezTo>
                    <a:pt x="132694" y="551374"/>
                    <a:pt x="115773" y="546374"/>
                    <a:pt x="100189" y="540655"/>
                  </a:cubicBezTo>
                  <a:cubicBezTo>
                    <a:pt x="81082" y="533634"/>
                    <a:pt x="64058" y="525500"/>
                    <a:pt x="49632" y="516498"/>
                  </a:cubicBezTo>
                  <a:cubicBezTo>
                    <a:pt x="24636" y="500909"/>
                    <a:pt x="7304" y="482709"/>
                    <a:pt x="232" y="462947"/>
                  </a:cubicBezTo>
                  <a:cubicBezTo>
                    <a:pt x="232" y="465274"/>
                    <a:pt x="232" y="467978"/>
                    <a:pt x="232" y="470873"/>
                  </a:cubicBezTo>
                  <a:cubicBezTo>
                    <a:pt x="155" y="470739"/>
                    <a:pt x="77" y="470605"/>
                    <a:pt x="0" y="470465"/>
                  </a:cubicBezTo>
                  <a:close/>
                  <a:moveTo>
                    <a:pt x="0" y="381325"/>
                  </a:moveTo>
                  <a:cubicBezTo>
                    <a:pt x="9155" y="397390"/>
                    <a:pt x="25176" y="412452"/>
                    <a:pt x="46494" y="425745"/>
                  </a:cubicBezTo>
                  <a:cubicBezTo>
                    <a:pt x="61204" y="434944"/>
                    <a:pt x="78459" y="443269"/>
                    <a:pt x="97746" y="450518"/>
                  </a:cubicBezTo>
                  <a:cubicBezTo>
                    <a:pt x="113561" y="456459"/>
                    <a:pt x="130765" y="461676"/>
                    <a:pt x="149023" y="465998"/>
                  </a:cubicBezTo>
                  <a:cubicBezTo>
                    <a:pt x="165327" y="469871"/>
                    <a:pt x="182454" y="473061"/>
                    <a:pt x="200301" y="475460"/>
                  </a:cubicBezTo>
                  <a:cubicBezTo>
                    <a:pt x="216861" y="477668"/>
                    <a:pt x="233988" y="479219"/>
                    <a:pt x="251578" y="480016"/>
                  </a:cubicBezTo>
                  <a:cubicBezTo>
                    <a:pt x="260244" y="480398"/>
                    <a:pt x="268987" y="480600"/>
                    <a:pt x="277808" y="480636"/>
                  </a:cubicBezTo>
                  <a:cubicBezTo>
                    <a:pt x="286243" y="480600"/>
                    <a:pt x="294600" y="480419"/>
                    <a:pt x="302855" y="480057"/>
                  </a:cubicBezTo>
                  <a:cubicBezTo>
                    <a:pt x="320419" y="479307"/>
                    <a:pt x="337571" y="477813"/>
                    <a:pt x="354132" y="475600"/>
                  </a:cubicBezTo>
                  <a:cubicBezTo>
                    <a:pt x="371953" y="473273"/>
                    <a:pt x="389106" y="470119"/>
                    <a:pt x="405384" y="466308"/>
                  </a:cubicBezTo>
                  <a:cubicBezTo>
                    <a:pt x="423668" y="462001"/>
                    <a:pt x="440846" y="456857"/>
                    <a:pt x="456661" y="450967"/>
                  </a:cubicBezTo>
                  <a:cubicBezTo>
                    <a:pt x="475948" y="443811"/>
                    <a:pt x="493178" y="435564"/>
                    <a:pt x="507938" y="426475"/>
                  </a:cubicBezTo>
                  <a:cubicBezTo>
                    <a:pt x="529720" y="413083"/>
                    <a:pt x="546075" y="397887"/>
                    <a:pt x="555461" y="381630"/>
                  </a:cubicBezTo>
                  <a:lnTo>
                    <a:pt x="555461" y="394531"/>
                  </a:lnTo>
                  <a:cubicBezTo>
                    <a:pt x="555436" y="394557"/>
                    <a:pt x="555436" y="394577"/>
                    <a:pt x="555410" y="394598"/>
                  </a:cubicBezTo>
                  <a:cubicBezTo>
                    <a:pt x="555410" y="391708"/>
                    <a:pt x="555410" y="389009"/>
                    <a:pt x="555410" y="386682"/>
                  </a:cubicBezTo>
                  <a:cubicBezTo>
                    <a:pt x="548209" y="406754"/>
                    <a:pt x="530440" y="425234"/>
                    <a:pt x="504827" y="440973"/>
                  </a:cubicBezTo>
                  <a:cubicBezTo>
                    <a:pt x="490349" y="449887"/>
                    <a:pt x="473325" y="457912"/>
                    <a:pt x="454244" y="464850"/>
                  </a:cubicBezTo>
                  <a:cubicBezTo>
                    <a:pt x="438660" y="470491"/>
                    <a:pt x="421739" y="475414"/>
                    <a:pt x="403661" y="479509"/>
                  </a:cubicBezTo>
                  <a:cubicBezTo>
                    <a:pt x="387614" y="483133"/>
                    <a:pt x="370719" y="486122"/>
                    <a:pt x="353078" y="488335"/>
                  </a:cubicBezTo>
                  <a:cubicBezTo>
                    <a:pt x="336774" y="490377"/>
                    <a:pt x="319879" y="491779"/>
                    <a:pt x="302521" y="492492"/>
                  </a:cubicBezTo>
                  <a:cubicBezTo>
                    <a:pt x="294369" y="492818"/>
                    <a:pt x="286140" y="493009"/>
                    <a:pt x="277808" y="493009"/>
                  </a:cubicBezTo>
                  <a:cubicBezTo>
                    <a:pt x="269090" y="492983"/>
                    <a:pt x="260450" y="492802"/>
                    <a:pt x="251938" y="492451"/>
                  </a:cubicBezTo>
                  <a:cubicBezTo>
                    <a:pt x="234580" y="491706"/>
                    <a:pt x="217659" y="490269"/>
                    <a:pt x="201355" y="488175"/>
                  </a:cubicBezTo>
                  <a:cubicBezTo>
                    <a:pt x="183714" y="485931"/>
                    <a:pt x="166819" y="482906"/>
                    <a:pt x="150772" y="479235"/>
                  </a:cubicBezTo>
                  <a:cubicBezTo>
                    <a:pt x="132694" y="475109"/>
                    <a:pt x="115773" y="470109"/>
                    <a:pt x="100189" y="464390"/>
                  </a:cubicBezTo>
                  <a:cubicBezTo>
                    <a:pt x="81082" y="457369"/>
                    <a:pt x="64058" y="449235"/>
                    <a:pt x="49632" y="440233"/>
                  </a:cubicBezTo>
                  <a:cubicBezTo>
                    <a:pt x="24636" y="424644"/>
                    <a:pt x="7304" y="406444"/>
                    <a:pt x="232" y="386682"/>
                  </a:cubicBezTo>
                  <a:cubicBezTo>
                    <a:pt x="232" y="389009"/>
                    <a:pt x="232" y="391713"/>
                    <a:pt x="232" y="394608"/>
                  </a:cubicBezTo>
                  <a:cubicBezTo>
                    <a:pt x="155" y="394474"/>
                    <a:pt x="77" y="394340"/>
                    <a:pt x="0" y="394200"/>
                  </a:cubicBezTo>
                  <a:close/>
                  <a:moveTo>
                    <a:pt x="0" y="305060"/>
                  </a:moveTo>
                  <a:cubicBezTo>
                    <a:pt x="9155" y="321125"/>
                    <a:pt x="25176" y="336187"/>
                    <a:pt x="46494" y="349480"/>
                  </a:cubicBezTo>
                  <a:cubicBezTo>
                    <a:pt x="61204" y="358679"/>
                    <a:pt x="78459" y="367004"/>
                    <a:pt x="97746" y="374253"/>
                  </a:cubicBezTo>
                  <a:cubicBezTo>
                    <a:pt x="113561" y="380194"/>
                    <a:pt x="130765" y="385411"/>
                    <a:pt x="149023" y="389733"/>
                  </a:cubicBezTo>
                  <a:cubicBezTo>
                    <a:pt x="165327" y="393606"/>
                    <a:pt x="182454" y="396796"/>
                    <a:pt x="200301" y="399195"/>
                  </a:cubicBezTo>
                  <a:cubicBezTo>
                    <a:pt x="216861" y="401403"/>
                    <a:pt x="233988" y="402949"/>
                    <a:pt x="251578" y="403751"/>
                  </a:cubicBezTo>
                  <a:cubicBezTo>
                    <a:pt x="260244" y="404133"/>
                    <a:pt x="268987" y="404335"/>
                    <a:pt x="277808" y="404371"/>
                  </a:cubicBezTo>
                  <a:cubicBezTo>
                    <a:pt x="286243" y="404335"/>
                    <a:pt x="294600" y="404154"/>
                    <a:pt x="302855" y="403792"/>
                  </a:cubicBezTo>
                  <a:cubicBezTo>
                    <a:pt x="320419" y="403042"/>
                    <a:pt x="337571" y="401548"/>
                    <a:pt x="354132" y="399335"/>
                  </a:cubicBezTo>
                  <a:cubicBezTo>
                    <a:pt x="371953" y="397008"/>
                    <a:pt x="389106" y="393854"/>
                    <a:pt x="405384" y="390043"/>
                  </a:cubicBezTo>
                  <a:cubicBezTo>
                    <a:pt x="423668" y="385736"/>
                    <a:pt x="440846" y="380592"/>
                    <a:pt x="456661" y="374697"/>
                  </a:cubicBezTo>
                  <a:cubicBezTo>
                    <a:pt x="475948" y="367546"/>
                    <a:pt x="493178" y="359299"/>
                    <a:pt x="507938" y="350210"/>
                  </a:cubicBezTo>
                  <a:cubicBezTo>
                    <a:pt x="529720" y="336818"/>
                    <a:pt x="546075" y="321622"/>
                    <a:pt x="555461" y="305365"/>
                  </a:cubicBezTo>
                  <a:lnTo>
                    <a:pt x="555461" y="318266"/>
                  </a:lnTo>
                  <a:cubicBezTo>
                    <a:pt x="555436" y="318292"/>
                    <a:pt x="555436" y="318312"/>
                    <a:pt x="555410" y="318333"/>
                  </a:cubicBezTo>
                  <a:cubicBezTo>
                    <a:pt x="555410" y="315443"/>
                    <a:pt x="555410" y="312744"/>
                    <a:pt x="555410" y="310417"/>
                  </a:cubicBezTo>
                  <a:cubicBezTo>
                    <a:pt x="548209" y="330489"/>
                    <a:pt x="530440" y="348969"/>
                    <a:pt x="504827" y="364708"/>
                  </a:cubicBezTo>
                  <a:cubicBezTo>
                    <a:pt x="490349" y="373622"/>
                    <a:pt x="473325" y="381647"/>
                    <a:pt x="454244" y="388585"/>
                  </a:cubicBezTo>
                  <a:cubicBezTo>
                    <a:pt x="438660" y="394221"/>
                    <a:pt x="421739" y="399149"/>
                    <a:pt x="403661" y="403244"/>
                  </a:cubicBezTo>
                  <a:cubicBezTo>
                    <a:pt x="387614" y="406868"/>
                    <a:pt x="370719" y="409857"/>
                    <a:pt x="353078" y="412070"/>
                  </a:cubicBezTo>
                  <a:cubicBezTo>
                    <a:pt x="336774" y="414112"/>
                    <a:pt x="319879" y="415514"/>
                    <a:pt x="302521" y="416227"/>
                  </a:cubicBezTo>
                  <a:cubicBezTo>
                    <a:pt x="294369" y="416553"/>
                    <a:pt x="286140" y="416744"/>
                    <a:pt x="277808" y="416744"/>
                  </a:cubicBezTo>
                  <a:cubicBezTo>
                    <a:pt x="269090" y="416718"/>
                    <a:pt x="260450" y="416537"/>
                    <a:pt x="251938" y="416186"/>
                  </a:cubicBezTo>
                  <a:cubicBezTo>
                    <a:pt x="234580" y="415441"/>
                    <a:pt x="217659" y="414004"/>
                    <a:pt x="201355" y="411910"/>
                  </a:cubicBezTo>
                  <a:cubicBezTo>
                    <a:pt x="183714" y="409666"/>
                    <a:pt x="166819" y="406641"/>
                    <a:pt x="150772" y="402970"/>
                  </a:cubicBezTo>
                  <a:cubicBezTo>
                    <a:pt x="132694" y="398844"/>
                    <a:pt x="115773" y="393844"/>
                    <a:pt x="100189" y="388125"/>
                  </a:cubicBezTo>
                  <a:cubicBezTo>
                    <a:pt x="81082" y="381104"/>
                    <a:pt x="64058" y="372970"/>
                    <a:pt x="49632" y="363968"/>
                  </a:cubicBezTo>
                  <a:cubicBezTo>
                    <a:pt x="24636" y="348379"/>
                    <a:pt x="7304" y="330179"/>
                    <a:pt x="232" y="310417"/>
                  </a:cubicBezTo>
                  <a:cubicBezTo>
                    <a:pt x="232" y="312744"/>
                    <a:pt x="232" y="315448"/>
                    <a:pt x="232" y="318343"/>
                  </a:cubicBezTo>
                  <a:cubicBezTo>
                    <a:pt x="155" y="318209"/>
                    <a:pt x="77" y="318075"/>
                    <a:pt x="0" y="317935"/>
                  </a:cubicBezTo>
                  <a:close/>
                  <a:moveTo>
                    <a:pt x="0" y="228795"/>
                  </a:moveTo>
                  <a:cubicBezTo>
                    <a:pt x="9155" y="244860"/>
                    <a:pt x="25176" y="259922"/>
                    <a:pt x="46494" y="273215"/>
                  </a:cubicBezTo>
                  <a:cubicBezTo>
                    <a:pt x="61204" y="282414"/>
                    <a:pt x="78459" y="290739"/>
                    <a:pt x="97746" y="297988"/>
                  </a:cubicBezTo>
                  <a:cubicBezTo>
                    <a:pt x="113561" y="303929"/>
                    <a:pt x="130765" y="309146"/>
                    <a:pt x="149023" y="313468"/>
                  </a:cubicBezTo>
                  <a:cubicBezTo>
                    <a:pt x="165327" y="317341"/>
                    <a:pt x="182454" y="320531"/>
                    <a:pt x="200301" y="322930"/>
                  </a:cubicBezTo>
                  <a:cubicBezTo>
                    <a:pt x="216861" y="325138"/>
                    <a:pt x="233988" y="326689"/>
                    <a:pt x="251578" y="327486"/>
                  </a:cubicBezTo>
                  <a:cubicBezTo>
                    <a:pt x="260244" y="327868"/>
                    <a:pt x="268987" y="328070"/>
                    <a:pt x="277808" y="328106"/>
                  </a:cubicBezTo>
                  <a:cubicBezTo>
                    <a:pt x="286243" y="328070"/>
                    <a:pt x="294600" y="327889"/>
                    <a:pt x="302855" y="327527"/>
                  </a:cubicBezTo>
                  <a:cubicBezTo>
                    <a:pt x="320419" y="326777"/>
                    <a:pt x="337571" y="325283"/>
                    <a:pt x="354132" y="323070"/>
                  </a:cubicBezTo>
                  <a:cubicBezTo>
                    <a:pt x="371953" y="320743"/>
                    <a:pt x="389106" y="317589"/>
                    <a:pt x="405384" y="313778"/>
                  </a:cubicBezTo>
                  <a:cubicBezTo>
                    <a:pt x="423668" y="309471"/>
                    <a:pt x="440846" y="304327"/>
                    <a:pt x="456661" y="298437"/>
                  </a:cubicBezTo>
                  <a:cubicBezTo>
                    <a:pt x="475948" y="291281"/>
                    <a:pt x="493178" y="283034"/>
                    <a:pt x="507938" y="273945"/>
                  </a:cubicBezTo>
                  <a:cubicBezTo>
                    <a:pt x="529720" y="260553"/>
                    <a:pt x="546075" y="245357"/>
                    <a:pt x="555461" y="229100"/>
                  </a:cubicBezTo>
                  <a:lnTo>
                    <a:pt x="555461" y="242001"/>
                  </a:lnTo>
                  <a:cubicBezTo>
                    <a:pt x="555436" y="242027"/>
                    <a:pt x="555436" y="242047"/>
                    <a:pt x="555410" y="242068"/>
                  </a:cubicBezTo>
                  <a:cubicBezTo>
                    <a:pt x="555410" y="239178"/>
                    <a:pt x="555410" y="236479"/>
                    <a:pt x="555410" y="234152"/>
                  </a:cubicBezTo>
                  <a:cubicBezTo>
                    <a:pt x="548209" y="254224"/>
                    <a:pt x="530440" y="272704"/>
                    <a:pt x="504827" y="288443"/>
                  </a:cubicBezTo>
                  <a:cubicBezTo>
                    <a:pt x="490349" y="297357"/>
                    <a:pt x="473325" y="305382"/>
                    <a:pt x="454244" y="312320"/>
                  </a:cubicBezTo>
                  <a:cubicBezTo>
                    <a:pt x="438660" y="317961"/>
                    <a:pt x="421739" y="322884"/>
                    <a:pt x="403661" y="326979"/>
                  </a:cubicBezTo>
                  <a:cubicBezTo>
                    <a:pt x="387614" y="330603"/>
                    <a:pt x="370719" y="333592"/>
                    <a:pt x="353078" y="335805"/>
                  </a:cubicBezTo>
                  <a:cubicBezTo>
                    <a:pt x="336774" y="337847"/>
                    <a:pt x="319879" y="339249"/>
                    <a:pt x="302521" y="339962"/>
                  </a:cubicBezTo>
                  <a:cubicBezTo>
                    <a:pt x="294369" y="340288"/>
                    <a:pt x="286140" y="340479"/>
                    <a:pt x="277808" y="340479"/>
                  </a:cubicBezTo>
                  <a:cubicBezTo>
                    <a:pt x="269090" y="340453"/>
                    <a:pt x="260450" y="340272"/>
                    <a:pt x="251938" y="339921"/>
                  </a:cubicBezTo>
                  <a:cubicBezTo>
                    <a:pt x="234580" y="339176"/>
                    <a:pt x="217659" y="337739"/>
                    <a:pt x="201355" y="335645"/>
                  </a:cubicBezTo>
                  <a:cubicBezTo>
                    <a:pt x="183714" y="333401"/>
                    <a:pt x="166819" y="330376"/>
                    <a:pt x="150772" y="326705"/>
                  </a:cubicBezTo>
                  <a:cubicBezTo>
                    <a:pt x="132694" y="322579"/>
                    <a:pt x="115773" y="317579"/>
                    <a:pt x="100189" y="311860"/>
                  </a:cubicBezTo>
                  <a:cubicBezTo>
                    <a:pt x="81082" y="304839"/>
                    <a:pt x="64058" y="296705"/>
                    <a:pt x="49632" y="287703"/>
                  </a:cubicBezTo>
                  <a:cubicBezTo>
                    <a:pt x="24636" y="272114"/>
                    <a:pt x="7304" y="253914"/>
                    <a:pt x="232" y="234152"/>
                  </a:cubicBezTo>
                  <a:cubicBezTo>
                    <a:pt x="232" y="236479"/>
                    <a:pt x="232" y="239183"/>
                    <a:pt x="232" y="242078"/>
                  </a:cubicBezTo>
                  <a:cubicBezTo>
                    <a:pt x="155" y="241944"/>
                    <a:pt x="77" y="241810"/>
                    <a:pt x="0" y="241670"/>
                  </a:cubicBezTo>
                  <a:close/>
                  <a:moveTo>
                    <a:pt x="0" y="152530"/>
                  </a:moveTo>
                  <a:cubicBezTo>
                    <a:pt x="9155" y="168595"/>
                    <a:pt x="25176" y="183657"/>
                    <a:pt x="46494" y="196950"/>
                  </a:cubicBezTo>
                  <a:cubicBezTo>
                    <a:pt x="61204" y="206149"/>
                    <a:pt x="78459" y="214474"/>
                    <a:pt x="97746" y="221723"/>
                  </a:cubicBezTo>
                  <a:cubicBezTo>
                    <a:pt x="113561" y="227664"/>
                    <a:pt x="130765" y="232881"/>
                    <a:pt x="149023" y="237203"/>
                  </a:cubicBezTo>
                  <a:cubicBezTo>
                    <a:pt x="165327" y="241076"/>
                    <a:pt x="182454" y="244266"/>
                    <a:pt x="200301" y="246665"/>
                  </a:cubicBezTo>
                  <a:cubicBezTo>
                    <a:pt x="216861" y="248873"/>
                    <a:pt x="233988" y="250419"/>
                    <a:pt x="251578" y="251221"/>
                  </a:cubicBezTo>
                  <a:cubicBezTo>
                    <a:pt x="260244" y="251603"/>
                    <a:pt x="268987" y="251805"/>
                    <a:pt x="277808" y="251841"/>
                  </a:cubicBezTo>
                  <a:cubicBezTo>
                    <a:pt x="286243" y="251805"/>
                    <a:pt x="294600" y="251619"/>
                    <a:pt x="302855" y="251262"/>
                  </a:cubicBezTo>
                  <a:cubicBezTo>
                    <a:pt x="320419" y="250512"/>
                    <a:pt x="337571" y="249018"/>
                    <a:pt x="354132" y="246805"/>
                  </a:cubicBezTo>
                  <a:cubicBezTo>
                    <a:pt x="371953" y="244478"/>
                    <a:pt x="389106" y="241324"/>
                    <a:pt x="405384" y="237513"/>
                  </a:cubicBezTo>
                  <a:cubicBezTo>
                    <a:pt x="423668" y="233206"/>
                    <a:pt x="440846" y="228062"/>
                    <a:pt x="456661" y="222167"/>
                  </a:cubicBezTo>
                  <a:cubicBezTo>
                    <a:pt x="475948" y="215016"/>
                    <a:pt x="493178" y="206769"/>
                    <a:pt x="507938" y="197680"/>
                  </a:cubicBezTo>
                  <a:cubicBezTo>
                    <a:pt x="529720" y="184288"/>
                    <a:pt x="546075" y="169092"/>
                    <a:pt x="555461" y="152835"/>
                  </a:cubicBezTo>
                  <a:lnTo>
                    <a:pt x="555461" y="165736"/>
                  </a:lnTo>
                  <a:cubicBezTo>
                    <a:pt x="555436" y="165762"/>
                    <a:pt x="555436" y="165782"/>
                    <a:pt x="555410" y="165803"/>
                  </a:cubicBezTo>
                  <a:cubicBezTo>
                    <a:pt x="555410" y="162913"/>
                    <a:pt x="555410" y="160214"/>
                    <a:pt x="555410" y="157887"/>
                  </a:cubicBezTo>
                  <a:cubicBezTo>
                    <a:pt x="548209" y="177959"/>
                    <a:pt x="530440" y="196439"/>
                    <a:pt x="504827" y="212178"/>
                  </a:cubicBezTo>
                  <a:cubicBezTo>
                    <a:pt x="490349" y="221092"/>
                    <a:pt x="473325" y="229117"/>
                    <a:pt x="454244" y="236055"/>
                  </a:cubicBezTo>
                  <a:cubicBezTo>
                    <a:pt x="438660" y="241691"/>
                    <a:pt x="421739" y="246619"/>
                    <a:pt x="403661" y="250714"/>
                  </a:cubicBezTo>
                  <a:cubicBezTo>
                    <a:pt x="387614" y="254338"/>
                    <a:pt x="370719" y="257327"/>
                    <a:pt x="353078" y="259540"/>
                  </a:cubicBezTo>
                  <a:cubicBezTo>
                    <a:pt x="336774" y="261582"/>
                    <a:pt x="319879" y="262984"/>
                    <a:pt x="302521" y="263697"/>
                  </a:cubicBezTo>
                  <a:cubicBezTo>
                    <a:pt x="294369" y="264023"/>
                    <a:pt x="286140" y="264214"/>
                    <a:pt x="277808" y="264214"/>
                  </a:cubicBezTo>
                  <a:cubicBezTo>
                    <a:pt x="269090" y="264188"/>
                    <a:pt x="260450" y="264007"/>
                    <a:pt x="251938" y="263656"/>
                  </a:cubicBezTo>
                  <a:cubicBezTo>
                    <a:pt x="234580" y="262911"/>
                    <a:pt x="217659" y="261474"/>
                    <a:pt x="201355" y="259380"/>
                  </a:cubicBezTo>
                  <a:cubicBezTo>
                    <a:pt x="183714" y="257136"/>
                    <a:pt x="166819" y="254111"/>
                    <a:pt x="150772" y="250440"/>
                  </a:cubicBezTo>
                  <a:cubicBezTo>
                    <a:pt x="132694" y="246314"/>
                    <a:pt x="115773" y="241314"/>
                    <a:pt x="100189" y="235595"/>
                  </a:cubicBezTo>
                  <a:cubicBezTo>
                    <a:pt x="81082" y="228574"/>
                    <a:pt x="64058" y="220440"/>
                    <a:pt x="49632" y="211438"/>
                  </a:cubicBezTo>
                  <a:cubicBezTo>
                    <a:pt x="24636" y="195849"/>
                    <a:pt x="7304" y="177649"/>
                    <a:pt x="232" y="157887"/>
                  </a:cubicBezTo>
                  <a:cubicBezTo>
                    <a:pt x="232" y="160214"/>
                    <a:pt x="232" y="162918"/>
                    <a:pt x="232" y="165813"/>
                  </a:cubicBezTo>
                  <a:cubicBezTo>
                    <a:pt x="155" y="165679"/>
                    <a:pt x="77" y="165545"/>
                    <a:pt x="0" y="165405"/>
                  </a:cubicBezTo>
                  <a:close/>
                  <a:moveTo>
                    <a:pt x="0" y="76265"/>
                  </a:moveTo>
                  <a:cubicBezTo>
                    <a:pt x="9155" y="92330"/>
                    <a:pt x="25176" y="107392"/>
                    <a:pt x="46494" y="120685"/>
                  </a:cubicBezTo>
                  <a:cubicBezTo>
                    <a:pt x="61204" y="129884"/>
                    <a:pt x="78459" y="138209"/>
                    <a:pt x="97746" y="145458"/>
                  </a:cubicBezTo>
                  <a:cubicBezTo>
                    <a:pt x="113561" y="151399"/>
                    <a:pt x="130765" y="156616"/>
                    <a:pt x="149023" y="160938"/>
                  </a:cubicBezTo>
                  <a:cubicBezTo>
                    <a:pt x="165327" y="164811"/>
                    <a:pt x="182454" y="168001"/>
                    <a:pt x="200301" y="170400"/>
                  </a:cubicBezTo>
                  <a:cubicBezTo>
                    <a:pt x="216861" y="172608"/>
                    <a:pt x="233988" y="174159"/>
                    <a:pt x="251578" y="174956"/>
                  </a:cubicBezTo>
                  <a:cubicBezTo>
                    <a:pt x="260244" y="175338"/>
                    <a:pt x="268987" y="175540"/>
                    <a:pt x="277808" y="175576"/>
                  </a:cubicBezTo>
                  <a:cubicBezTo>
                    <a:pt x="286243" y="175540"/>
                    <a:pt x="294600" y="175359"/>
                    <a:pt x="302855" y="174997"/>
                  </a:cubicBezTo>
                  <a:cubicBezTo>
                    <a:pt x="320419" y="174247"/>
                    <a:pt x="337571" y="172753"/>
                    <a:pt x="354132" y="170540"/>
                  </a:cubicBezTo>
                  <a:cubicBezTo>
                    <a:pt x="371953" y="168213"/>
                    <a:pt x="389106" y="165059"/>
                    <a:pt x="405384" y="161248"/>
                  </a:cubicBezTo>
                  <a:cubicBezTo>
                    <a:pt x="423668" y="156941"/>
                    <a:pt x="440846" y="151797"/>
                    <a:pt x="456661" y="145902"/>
                  </a:cubicBezTo>
                  <a:cubicBezTo>
                    <a:pt x="475948" y="138751"/>
                    <a:pt x="493178" y="130504"/>
                    <a:pt x="507938" y="121415"/>
                  </a:cubicBezTo>
                  <a:cubicBezTo>
                    <a:pt x="529720" y="108023"/>
                    <a:pt x="546075" y="92827"/>
                    <a:pt x="555461" y="76570"/>
                  </a:cubicBezTo>
                  <a:lnTo>
                    <a:pt x="555461" y="89471"/>
                  </a:lnTo>
                  <a:cubicBezTo>
                    <a:pt x="555436" y="89497"/>
                    <a:pt x="555436" y="89517"/>
                    <a:pt x="555410" y="89538"/>
                  </a:cubicBezTo>
                  <a:cubicBezTo>
                    <a:pt x="555410" y="86648"/>
                    <a:pt x="555410" y="83949"/>
                    <a:pt x="555410" y="81622"/>
                  </a:cubicBezTo>
                  <a:cubicBezTo>
                    <a:pt x="548209" y="101694"/>
                    <a:pt x="530440" y="120174"/>
                    <a:pt x="504827" y="135913"/>
                  </a:cubicBezTo>
                  <a:cubicBezTo>
                    <a:pt x="490349" y="144827"/>
                    <a:pt x="473325" y="152852"/>
                    <a:pt x="454244" y="159790"/>
                  </a:cubicBezTo>
                  <a:cubicBezTo>
                    <a:pt x="438660" y="165431"/>
                    <a:pt x="421739" y="170354"/>
                    <a:pt x="403661" y="174449"/>
                  </a:cubicBezTo>
                  <a:cubicBezTo>
                    <a:pt x="387614" y="178073"/>
                    <a:pt x="370719" y="181062"/>
                    <a:pt x="353078" y="183275"/>
                  </a:cubicBezTo>
                  <a:cubicBezTo>
                    <a:pt x="336774" y="185317"/>
                    <a:pt x="319879" y="186719"/>
                    <a:pt x="302521" y="187432"/>
                  </a:cubicBezTo>
                  <a:cubicBezTo>
                    <a:pt x="294369" y="187758"/>
                    <a:pt x="286140" y="187949"/>
                    <a:pt x="277808" y="187949"/>
                  </a:cubicBezTo>
                  <a:cubicBezTo>
                    <a:pt x="269090" y="187923"/>
                    <a:pt x="260450" y="187742"/>
                    <a:pt x="251938" y="187391"/>
                  </a:cubicBezTo>
                  <a:cubicBezTo>
                    <a:pt x="234580" y="186646"/>
                    <a:pt x="217659" y="185209"/>
                    <a:pt x="201355" y="183115"/>
                  </a:cubicBezTo>
                  <a:cubicBezTo>
                    <a:pt x="183714" y="180871"/>
                    <a:pt x="166819" y="177846"/>
                    <a:pt x="150772" y="174175"/>
                  </a:cubicBezTo>
                  <a:cubicBezTo>
                    <a:pt x="132694" y="170049"/>
                    <a:pt x="115773" y="165049"/>
                    <a:pt x="100189" y="159330"/>
                  </a:cubicBezTo>
                  <a:cubicBezTo>
                    <a:pt x="81082" y="152309"/>
                    <a:pt x="64058" y="144175"/>
                    <a:pt x="49632" y="135173"/>
                  </a:cubicBezTo>
                  <a:cubicBezTo>
                    <a:pt x="24636" y="119584"/>
                    <a:pt x="7304" y="101384"/>
                    <a:pt x="232" y="81622"/>
                  </a:cubicBezTo>
                  <a:cubicBezTo>
                    <a:pt x="232" y="83949"/>
                    <a:pt x="232" y="86653"/>
                    <a:pt x="232" y="89548"/>
                  </a:cubicBezTo>
                  <a:cubicBezTo>
                    <a:pt x="155" y="89414"/>
                    <a:pt x="77" y="89280"/>
                    <a:pt x="0" y="89140"/>
                  </a:cubicBezTo>
                  <a:close/>
                  <a:moveTo>
                    <a:pt x="0" y="0"/>
                  </a:moveTo>
                  <a:cubicBezTo>
                    <a:pt x="9155" y="16065"/>
                    <a:pt x="25176" y="31127"/>
                    <a:pt x="46494" y="44420"/>
                  </a:cubicBezTo>
                  <a:cubicBezTo>
                    <a:pt x="61204" y="53619"/>
                    <a:pt x="78459" y="61944"/>
                    <a:pt x="97746" y="69193"/>
                  </a:cubicBezTo>
                  <a:cubicBezTo>
                    <a:pt x="113561" y="75134"/>
                    <a:pt x="130765" y="80351"/>
                    <a:pt x="149023" y="84673"/>
                  </a:cubicBezTo>
                  <a:cubicBezTo>
                    <a:pt x="165327" y="88546"/>
                    <a:pt x="182454" y="91736"/>
                    <a:pt x="200301" y="94135"/>
                  </a:cubicBezTo>
                  <a:cubicBezTo>
                    <a:pt x="216861" y="96343"/>
                    <a:pt x="233988" y="97889"/>
                    <a:pt x="251578" y="98691"/>
                  </a:cubicBezTo>
                  <a:cubicBezTo>
                    <a:pt x="260244" y="99073"/>
                    <a:pt x="268987" y="99275"/>
                    <a:pt x="277808" y="99311"/>
                  </a:cubicBezTo>
                  <a:cubicBezTo>
                    <a:pt x="286243" y="99275"/>
                    <a:pt x="294600" y="99089"/>
                    <a:pt x="302855" y="98732"/>
                  </a:cubicBezTo>
                  <a:cubicBezTo>
                    <a:pt x="320419" y="97982"/>
                    <a:pt x="337571" y="96488"/>
                    <a:pt x="354132" y="94275"/>
                  </a:cubicBezTo>
                  <a:cubicBezTo>
                    <a:pt x="371953" y="91948"/>
                    <a:pt x="389106" y="88794"/>
                    <a:pt x="405384" y="84983"/>
                  </a:cubicBezTo>
                  <a:cubicBezTo>
                    <a:pt x="423668" y="80676"/>
                    <a:pt x="440846" y="75532"/>
                    <a:pt x="456661" y="69637"/>
                  </a:cubicBezTo>
                  <a:cubicBezTo>
                    <a:pt x="475948" y="62486"/>
                    <a:pt x="493178" y="54239"/>
                    <a:pt x="507938" y="45150"/>
                  </a:cubicBezTo>
                  <a:cubicBezTo>
                    <a:pt x="529720" y="31758"/>
                    <a:pt x="546075" y="16562"/>
                    <a:pt x="555461" y="305"/>
                  </a:cubicBezTo>
                  <a:lnTo>
                    <a:pt x="555461" y="13206"/>
                  </a:lnTo>
                  <a:cubicBezTo>
                    <a:pt x="555436" y="13232"/>
                    <a:pt x="555436" y="13252"/>
                    <a:pt x="555410" y="13273"/>
                  </a:cubicBezTo>
                  <a:cubicBezTo>
                    <a:pt x="555410" y="10383"/>
                    <a:pt x="555410" y="7684"/>
                    <a:pt x="555410" y="5357"/>
                  </a:cubicBezTo>
                  <a:cubicBezTo>
                    <a:pt x="548209" y="25429"/>
                    <a:pt x="530440" y="43909"/>
                    <a:pt x="504827" y="59648"/>
                  </a:cubicBezTo>
                  <a:cubicBezTo>
                    <a:pt x="490349" y="68562"/>
                    <a:pt x="473325" y="76587"/>
                    <a:pt x="454244" y="83525"/>
                  </a:cubicBezTo>
                  <a:cubicBezTo>
                    <a:pt x="438660" y="89161"/>
                    <a:pt x="421739" y="94089"/>
                    <a:pt x="403661" y="98184"/>
                  </a:cubicBezTo>
                  <a:cubicBezTo>
                    <a:pt x="387614" y="101808"/>
                    <a:pt x="370719" y="104797"/>
                    <a:pt x="353078" y="107010"/>
                  </a:cubicBezTo>
                  <a:cubicBezTo>
                    <a:pt x="336774" y="109052"/>
                    <a:pt x="319879" y="110454"/>
                    <a:pt x="302521" y="111167"/>
                  </a:cubicBezTo>
                  <a:cubicBezTo>
                    <a:pt x="294369" y="111493"/>
                    <a:pt x="286140" y="111684"/>
                    <a:pt x="277808" y="111684"/>
                  </a:cubicBezTo>
                  <a:cubicBezTo>
                    <a:pt x="269090" y="111658"/>
                    <a:pt x="260450" y="111477"/>
                    <a:pt x="251938" y="111126"/>
                  </a:cubicBezTo>
                  <a:cubicBezTo>
                    <a:pt x="234580" y="110381"/>
                    <a:pt x="217659" y="108944"/>
                    <a:pt x="201355" y="106850"/>
                  </a:cubicBezTo>
                  <a:cubicBezTo>
                    <a:pt x="183714" y="104606"/>
                    <a:pt x="166819" y="101581"/>
                    <a:pt x="150772" y="97910"/>
                  </a:cubicBezTo>
                  <a:cubicBezTo>
                    <a:pt x="132694" y="93784"/>
                    <a:pt x="115773" y="88784"/>
                    <a:pt x="100189" y="83065"/>
                  </a:cubicBezTo>
                  <a:cubicBezTo>
                    <a:pt x="81082" y="76044"/>
                    <a:pt x="64058" y="67910"/>
                    <a:pt x="49632" y="58908"/>
                  </a:cubicBezTo>
                  <a:cubicBezTo>
                    <a:pt x="24636" y="43319"/>
                    <a:pt x="7304" y="25119"/>
                    <a:pt x="232" y="5357"/>
                  </a:cubicBezTo>
                  <a:cubicBezTo>
                    <a:pt x="232" y="7684"/>
                    <a:pt x="232" y="10388"/>
                    <a:pt x="232" y="13283"/>
                  </a:cubicBezTo>
                  <a:cubicBezTo>
                    <a:pt x="155" y="13149"/>
                    <a:pt x="77" y="13015"/>
                    <a:pt x="0" y="1287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Shape 37"/>
            <p:cNvSpPr/>
            <p:nvPr/>
          </p:nvSpPr>
          <p:spPr>
            <a:xfrm>
              <a:off x="7783900" y="5223971"/>
              <a:ext cx="555185" cy="25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1" y="17"/>
                    <a:pt x="0" y="4845"/>
                    <a:pt x="0" y="10799"/>
                  </a:cubicBezTo>
                  <a:cubicBezTo>
                    <a:pt x="0" y="16753"/>
                    <a:pt x="4831" y="21581"/>
                    <a:pt x="10800" y="21600"/>
                  </a:cubicBezTo>
                  <a:cubicBezTo>
                    <a:pt x="16767" y="21581"/>
                    <a:pt x="21600" y="16753"/>
                    <a:pt x="21600" y="10799"/>
                  </a:cubicBezTo>
                  <a:cubicBezTo>
                    <a:pt x="21600" y="4845"/>
                    <a:pt x="16767" y="17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Shape 38"/>
            <p:cNvSpPr/>
            <p:nvPr/>
          </p:nvSpPr>
          <p:spPr>
            <a:xfrm>
              <a:off x="7830643" y="5243653"/>
              <a:ext cx="462557" cy="18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Shape 39"/>
            <p:cNvSpPr/>
            <p:nvPr/>
          </p:nvSpPr>
          <p:spPr>
            <a:xfrm>
              <a:off x="7830643" y="5243653"/>
              <a:ext cx="463632" cy="197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99"/>
                  </a:moveTo>
                  <a:cubicBezTo>
                    <a:pt x="5188" y="18583"/>
                    <a:pt x="1277" y="14476"/>
                    <a:pt x="1277" y="10800"/>
                  </a:cubicBezTo>
                  <a:cubicBezTo>
                    <a:pt x="1277" y="7123"/>
                    <a:pt x="5188" y="3017"/>
                    <a:pt x="10799" y="3001"/>
                  </a:cubicBezTo>
                  <a:cubicBezTo>
                    <a:pt x="16412" y="3017"/>
                    <a:pt x="20324" y="7123"/>
                    <a:pt x="20324" y="10800"/>
                  </a:cubicBezTo>
                  <a:cubicBezTo>
                    <a:pt x="20324" y="14476"/>
                    <a:pt x="16412" y="18583"/>
                    <a:pt x="10800" y="18599"/>
                  </a:cubicBezTo>
                  <a:close/>
                  <a:moveTo>
                    <a:pt x="10799" y="0"/>
                  </a:moveTo>
                  <a:cubicBezTo>
                    <a:pt x="5564" y="14"/>
                    <a:pt x="0" y="3805"/>
                    <a:pt x="0" y="10800"/>
                  </a:cubicBezTo>
                  <a:cubicBezTo>
                    <a:pt x="0" y="17795"/>
                    <a:pt x="5564" y="21585"/>
                    <a:pt x="10799" y="21600"/>
                  </a:cubicBezTo>
                  <a:lnTo>
                    <a:pt x="10801" y="21600"/>
                  </a:lnTo>
                  <a:cubicBezTo>
                    <a:pt x="16036" y="21585"/>
                    <a:pt x="21600" y="17795"/>
                    <a:pt x="21600" y="10800"/>
                  </a:cubicBezTo>
                  <a:cubicBezTo>
                    <a:pt x="21600" y="3805"/>
                    <a:pt x="16036" y="14"/>
                    <a:pt x="10799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Shape 40"/>
            <p:cNvSpPr/>
            <p:nvPr/>
          </p:nvSpPr>
          <p:spPr>
            <a:xfrm>
              <a:off x="7983173" y="5295316"/>
              <a:ext cx="186857" cy="86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78" extrusionOk="0">
                  <a:moveTo>
                    <a:pt x="19731" y="3278"/>
                  </a:moveTo>
                  <a:lnTo>
                    <a:pt x="20854" y="2149"/>
                  </a:lnTo>
                  <a:lnTo>
                    <a:pt x="18978" y="507"/>
                  </a:lnTo>
                  <a:lnTo>
                    <a:pt x="17855" y="1609"/>
                  </a:lnTo>
                  <a:cubicBezTo>
                    <a:pt x="16365" y="545"/>
                    <a:pt x="14996" y="14"/>
                    <a:pt x="13727" y="1"/>
                  </a:cubicBezTo>
                  <a:cubicBezTo>
                    <a:pt x="12459" y="-15"/>
                    <a:pt x="11276" y="489"/>
                    <a:pt x="10163" y="1520"/>
                  </a:cubicBezTo>
                  <a:cubicBezTo>
                    <a:pt x="9383" y="2241"/>
                    <a:pt x="8831" y="3039"/>
                    <a:pt x="8506" y="3921"/>
                  </a:cubicBezTo>
                  <a:cubicBezTo>
                    <a:pt x="8179" y="4813"/>
                    <a:pt x="8048" y="5637"/>
                    <a:pt x="8119" y="6392"/>
                  </a:cubicBezTo>
                  <a:cubicBezTo>
                    <a:pt x="8191" y="7156"/>
                    <a:pt x="8447" y="8509"/>
                    <a:pt x="8896" y="10492"/>
                  </a:cubicBezTo>
                  <a:cubicBezTo>
                    <a:pt x="9176" y="11703"/>
                    <a:pt x="9183" y="12582"/>
                    <a:pt x="8915" y="13113"/>
                  </a:cubicBezTo>
                  <a:cubicBezTo>
                    <a:pt x="8644" y="13646"/>
                    <a:pt x="8038" y="14385"/>
                    <a:pt x="7091" y="15337"/>
                  </a:cubicBezTo>
                  <a:cubicBezTo>
                    <a:pt x="6710" y="15716"/>
                    <a:pt x="6355" y="15933"/>
                    <a:pt x="6024" y="15982"/>
                  </a:cubicBezTo>
                  <a:cubicBezTo>
                    <a:pt x="5693" y="16029"/>
                    <a:pt x="5388" y="15906"/>
                    <a:pt x="5113" y="15608"/>
                  </a:cubicBezTo>
                  <a:cubicBezTo>
                    <a:pt x="4792" y="15261"/>
                    <a:pt x="4730" y="14905"/>
                    <a:pt x="4928" y="14537"/>
                  </a:cubicBezTo>
                  <a:cubicBezTo>
                    <a:pt x="5124" y="14175"/>
                    <a:pt x="5793" y="13433"/>
                    <a:pt x="6923" y="12326"/>
                  </a:cubicBezTo>
                  <a:lnTo>
                    <a:pt x="7937" y="11332"/>
                  </a:lnTo>
                  <a:lnTo>
                    <a:pt x="4022" y="7313"/>
                  </a:lnTo>
                  <a:lnTo>
                    <a:pt x="3217" y="8059"/>
                  </a:lnTo>
                  <a:cubicBezTo>
                    <a:pt x="1345" y="9790"/>
                    <a:pt x="385" y="11446"/>
                    <a:pt x="370" y="13012"/>
                  </a:cubicBezTo>
                  <a:cubicBezTo>
                    <a:pt x="353" y="14616"/>
                    <a:pt x="814" y="16079"/>
                    <a:pt x="1760" y="17387"/>
                  </a:cubicBezTo>
                  <a:lnTo>
                    <a:pt x="0" y="19114"/>
                  </a:lnTo>
                  <a:lnTo>
                    <a:pt x="1873" y="21271"/>
                  </a:lnTo>
                  <a:lnTo>
                    <a:pt x="3579" y="19551"/>
                  </a:lnTo>
                  <a:cubicBezTo>
                    <a:pt x="5228" y="20942"/>
                    <a:pt x="6885" y="21585"/>
                    <a:pt x="8523" y="21464"/>
                  </a:cubicBezTo>
                  <a:cubicBezTo>
                    <a:pt x="10159" y="21341"/>
                    <a:pt x="11738" y="20458"/>
                    <a:pt x="13241" y="18845"/>
                  </a:cubicBezTo>
                  <a:cubicBezTo>
                    <a:pt x="14163" y="17855"/>
                    <a:pt x="14783" y="16896"/>
                    <a:pt x="15108" y="15967"/>
                  </a:cubicBezTo>
                  <a:cubicBezTo>
                    <a:pt x="15429" y="15050"/>
                    <a:pt x="15550" y="14224"/>
                    <a:pt x="15473" y="13487"/>
                  </a:cubicBezTo>
                  <a:cubicBezTo>
                    <a:pt x="15396" y="12754"/>
                    <a:pt x="15115" y="11551"/>
                    <a:pt x="14640" y="9896"/>
                  </a:cubicBezTo>
                  <a:cubicBezTo>
                    <a:pt x="14100" y="7996"/>
                    <a:pt x="13831" y="6829"/>
                    <a:pt x="13820" y="6356"/>
                  </a:cubicBezTo>
                  <a:cubicBezTo>
                    <a:pt x="13805" y="5881"/>
                    <a:pt x="14091" y="5357"/>
                    <a:pt x="14679" y="4781"/>
                  </a:cubicBezTo>
                  <a:cubicBezTo>
                    <a:pt x="15029" y="4439"/>
                    <a:pt x="15350" y="4239"/>
                    <a:pt x="15647" y="4181"/>
                  </a:cubicBezTo>
                  <a:cubicBezTo>
                    <a:pt x="15944" y="4125"/>
                    <a:pt x="16216" y="4210"/>
                    <a:pt x="16465" y="4439"/>
                  </a:cubicBezTo>
                  <a:cubicBezTo>
                    <a:pt x="16774" y="4723"/>
                    <a:pt x="16876" y="5010"/>
                    <a:pt x="16771" y="5297"/>
                  </a:cubicBezTo>
                  <a:cubicBezTo>
                    <a:pt x="16665" y="5586"/>
                    <a:pt x="16285" y="6058"/>
                    <a:pt x="15625" y="6719"/>
                  </a:cubicBezTo>
                  <a:lnTo>
                    <a:pt x="15000" y="7346"/>
                  </a:lnTo>
                  <a:lnTo>
                    <a:pt x="19243" y="11370"/>
                  </a:lnTo>
                  <a:cubicBezTo>
                    <a:pt x="19589" y="11058"/>
                    <a:pt x="19839" y="10821"/>
                    <a:pt x="19993" y="10655"/>
                  </a:cubicBezTo>
                  <a:cubicBezTo>
                    <a:pt x="21089" y="9488"/>
                    <a:pt x="21600" y="8283"/>
                    <a:pt x="21542" y="7039"/>
                  </a:cubicBezTo>
                  <a:cubicBezTo>
                    <a:pt x="21485" y="5821"/>
                    <a:pt x="20877" y="4566"/>
                    <a:pt x="19731" y="327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Shape 41"/>
            <p:cNvSpPr/>
            <p:nvPr/>
          </p:nvSpPr>
          <p:spPr>
            <a:xfrm>
              <a:off x="7444396" y="5556094"/>
              <a:ext cx="523576" cy="52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5" y="14236"/>
                    <a:pt x="-1286" y="8298"/>
                    <a:pt x="1753" y="4011"/>
                  </a:cubicBezTo>
                  <a:cubicBezTo>
                    <a:pt x="4793" y="-275"/>
                    <a:pt x="10731" y="-1286"/>
                    <a:pt x="15017" y="1753"/>
                  </a:cubicBezTo>
                  <a:cubicBezTo>
                    <a:pt x="19303" y="4792"/>
                    <a:pt x="20314" y="10731"/>
                    <a:pt x="17275" y="15017"/>
                  </a:cubicBezTo>
                  <a:cubicBezTo>
                    <a:pt x="14236" y="19303"/>
                    <a:pt x="8298" y="20314"/>
                    <a:pt x="4012" y="17275"/>
                  </a:cubicBezTo>
                  <a:close/>
                </a:path>
              </a:pathLst>
            </a:custGeom>
            <a:solidFill>
              <a:srgbClr val="010101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Shape 42"/>
            <p:cNvSpPr/>
            <p:nvPr/>
          </p:nvSpPr>
          <p:spPr>
            <a:xfrm>
              <a:off x="7405034" y="5548713"/>
              <a:ext cx="523576" cy="52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5" y="14236"/>
                    <a:pt x="-1286" y="8298"/>
                    <a:pt x="1753" y="4011"/>
                  </a:cubicBezTo>
                  <a:cubicBezTo>
                    <a:pt x="4793" y="-275"/>
                    <a:pt x="10731" y="-1286"/>
                    <a:pt x="15017" y="1753"/>
                  </a:cubicBezTo>
                  <a:cubicBezTo>
                    <a:pt x="19303" y="4792"/>
                    <a:pt x="20314" y="10731"/>
                    <a:pt x="17275" y="15017"/>
                  </a:cubicBezTo>
                  <a:cubicBezTo>
                    <a:pt x="14236" y="19303"/>
                    <a:pt x="8298" y="20314"/>
                    <a:pt x="4012" y="1727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Shape 43"/>
            <p:cNvSpPr/>
            <p:nvPr/>
          </p:nvSpPr>
          <p:spPr>
            <a:xfrm>
              <a:off x="7488680" y="5632359"/>
              <a:ext cx="356472" cy="35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19029" extrusionOk="0">
                  <a:moveTo>
                    <a:pt x="4012" y="17275"/>
                  </a:moveTo>
                  <a:cubicBezTo>
                    <a:pt x="-274" y="14236"/>
                    <a:pt x="-1285" y="8298"/>
                    <a:pt x="1754" y="4012"/>
                  </a:cubicBezTo>
                  <a:cubicBezTo>
                    <a:pt x="4793" y="-274"/>
                    <a:pt x="10732" y="-1285"/>
                    <a:pt x="15018" y="1754"/>
                  </a:cubicBezTo>
                  <a:cubicBezTo>
                    <a:pt x="19304" y="4793"/>
                    <a:pt x="20315" y="10731"/>
                    <a:pt x="17276" y="15018"/>
                  </a:cubicBezTo>
                  <a:cubicBezTo>
                    <a:pt x="14237" y="19304"/>
                    <a:pt x="8298" y="20315"/>
                    <a:pt x="4012" y="1727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Shape 44"/>
            <p:cNvSpPr/>
            <p:nvPr/>
          </p:nvSpPr>
          <p:spPr>
            <a:xfrm>
              <a:off x="7454237" y="5597917"/>
              <a:ext cx="423136" cy="42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0" h="19030" extrusionOk="0">
                  <a:moveTo>
                    <a:pt x="16053" y="14151"/>
                  </a:moveTo>
                  <a:cubicBezTo>
                    <a:pt x="13497" y="17756"/>
                    <a:pt x="8484" y="18610"/>
                    <a:pt x="4879" y="16053"/>
                  </a:cubicBezTo>
                  <a:cubicBezTo>
                    <a:pt x="1274" y="13497"/>
                    <a:pt x="420" y="8484"/>
                    <a:pt x="2977" y="4879"/>
                  </a:cubicBezTo>
                  <a:cubicBezTo>
                    <a:pt x="5533" y="1274"/>
                    <a:pt x="10546" y="420"/>
                    <a:pt x="14151" y="2977"/>
                  </a:cubicBezTo>
                  <a:cubicBezTo>
                    <a:pt x="17756" y="5533"/>
                    <a:pt x="18609" y="10546"/>
                    <a:pt x="16053" y="14151"/>
                  </a:cubicBezTo>
                  <a:close/>
                  <a:moveTo>
                    <a:pt x="15020" y="1750"/>
                  </a:moveTo>
                  <a:cubicBezTo>
                    <a:pt x="10739" y="-1285"/>
                    <a:pt x="4786" y="-271"/>
                    <a:pt x="1750" y="4010"/>
                  </a:cubicBezTo>
                  <a:cubicBezTo>
                    <a:pt x="-1285" y="8291"/>
                    <a:pt x="-272" y="14244"/>
                    <a:pt x="4010" y="17280"/>
                  </a:cubicBezTo>
                  <a:cubicBezTo>
                    <a:pt x="8291" y="20315"/>
                    <a:pt x="14244" y="19302"/>
                    <a:pt x="17279" y="15020"/>
                  </a:cubicBezTo>
                  <a:cubicBezTo>
                    <a:pt x="20315" y="10739"/>
                    <a:pt x="19301" y="4786"/>
                    <a:pt x="15020" y="175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Shape 45"/>
            <p:cNvSpPr/>
            <p:nvPr/>
          </p:nvSpPr>
          <p:spPr>
            <a:xfrm>
              <a:off x="7552644" y="5713544"/>
              <a:ext cx="226344" cy="19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21200" y="11726"/>
                  </a:moveTo>
                  <a:cubicBezTo>
                    <a:pt x="20987" y="10300"/>
                    <a:pt x="20244" y="9065"/>
                    <a:pt x="18972" y="8022"/>
                  </a:cubicBezTo>
                  <a:cubicBezTo>
                    <a:pt x="18094" y="7302"/>
                    <a:pt x="17185" y="6853"/>
                    <a:pt x="16247" y="6677"/>
                  </a:cubicBezTo>
                  <a:cubicBezTo>
                    <a:pt x="15311" y="6501"/>
                    <a:pt x="14484" y="6525"/>
                    <a:pt x="13770" y="6752"/>
                  </a:cubicBezTo>
                  <a:cubicBezTo>
                    <a:pt x="13056" y="6979"/>
                    <a:pt x="11830" y="7509"/>
                    <a:pt x="10093" y="8344"/>
                  </a:cubicBezTo>
                  <a:cubicBezTo>
                    <a:pt x="9054" y="8849"/>
                    <a:pt x="8282" y="9011"/>
                    <a:pt x="7777" y="8827"/>
                  </a:cubicBezTo>
                  <a:cubicBezTo>
                    <a:pt x="7272" y="8645"/>
                    <a:pt x="6540" y="8161"/>
                    <a:pt x="5585" y="7378"/>
                  </a:cubicBezTo>
                  <a:cubicBezTo>
                    <a:pt x="5205" y="7066"/>
                    <a:pt x="4969" y="6751"/>
                    <a:pt x="4874" y="6429"/>
                  </a:cubicBezTo>
                  <a:cubicBezTo>
                    <a:pt x="4781" y="6108"/>
                    <a:pt x="4836" y="5781"/>
                    <a:pt x="5041" y="5448"/>
                  </a:cubicBezTo>
                  <a:cubicBezTo>
                    <a:pt x="5279" y="5058"/>
                    <a:pt x="5569" y="4925"/>
                    <a:pt x="5909" y="5052"/>
                  </a:cubicBezTo>
                  <a:cubicBezTo>
                    <a:pt x="6250" y="5178"/>
                    <a:pt x="6992" y="5710"/>
                    <a:pt x="8137" y="6650"/>
                  </a:cubicBezTo>
                  <a:lnTo>
                    <a:pt x="9181" y="7505"/>
                  </a:lnTo>
                  <a:lnTo>
                    <a:pt x="12201" y="2580"/>
                  </a:lnTo>
                  <a:lnTo>
                    <a:pt x="11368" y="1897"/>
                  </a:lnTo>
                  <a:cubicBezTo>
                    <a:pt x="9471" y="340"/>
                    <a:pt x="7839" y="-258"/>
                    <a:pt x="6474" y="100"/>
                  </a:cubicBezTo>
                  <a:cubicBezTo>
                    <a:pt x="5108" y="458"/>
                    <a:pt x="3965" y="1250"/>
                    <a:pt x="3046" y="2475"/>
                  </a:cubicBezTo>
                  <a:lnTo>
                    <a:pt x="1390" y="1116"/>
                  </a:lnTo>
                  <a:lnTo>
                    <a:pt x="0" y="3384"/>
                  </a:lnTo>
                  <a:lnTo>
                    <a:pt x="1602" y="4699"/>
                  </a:lnTo>
                  <a:cubicBezTo>
                    <a:pt x="770" y="6556"/>
                    <a:pt x="527" y="8262"/>
                    <a:pt x="873" y="9817"/>
                  </a:cubicBezTo>
                  <a:cubicBezTo>
                    <a:pt x="1219" y="11371"/>
                    <a:pt x="2151" y="12771"/>
                    <a:pt x="3669" y="14016"/>
                  </a:cubicBezTo>
                  <a:cubicBezTo>
                    <a:pt x="4618" y="14793"/>
                    <a:pt x="5507" y="15287"/>
                    <a:pt x="6335" y="15496"/>
                  </a:cubicBezTo>
                  <a:cubicBezTo>
                    <a:pt x="7163" y="15704"/>
                    <a:pt x="7889" y="15724"/>
                    <a:pt x="8517" y="15554"/>
                  </a:cubicBezTo>
                  <a:cubicBezTo>
                    <a:pt x="9144" y="15384"/>
                    <a:pt x="10168" y="14941"/>
                    <a:pt x="11589" y="14225"/>
                  </a:cubicBezTo>
                  <a:cubicBezTo>
                    <a:pt x="13264" y="13388"/>
                    <a:pt x="14328" y="12928"/>
                    <a:pt x="14778" y="12847"/>
                  </a:cubicBezTo>
                  <a:cubicBezTo>
                    <a:pt x="15235" y="12757"/>
                    <a:pt x="15797" y="12986"/>
                    <a:pt x="16465" y="13534"/>
                  </a:cubicBezTo>
                  <a:cubicBezTo>
                    <a:pt x="16865" y="13862"/>
                    <a:pt x="17120" y="14183"/>
                    <a:pt x="17229" y="14498"/>
                  </a:cubicBezTo>
                  <a:cubicBezTo>
                    <a:pt x="17336" y="14812"/>
                    <a:pt x="17298" y="15119"/>
                    <a:pt x="17113" y="15421"/>
                  </a:cubicBezTo>
                  <a:cubicBezTo>
                    <a:pt x="16884" y="15795"/>
                    <a:pt x="16619" y="15943"/>
                    <a:pt x="16317" y="15867"/>
                  </a:cubicBezTo>
                  <a:cubicBezTo>
                    <a:pt x="16016" y="15790"/>
                    <a:pt x="15488" y="15445"/>
                    <a:pt x="14736" y="14827"/>
                  </a:cubicBezTo>
                  <a:lnTo>
                    <a:pt x="14030" y="14248"/>
                  </a:lnTo>
                  <a:lnTo>
                    <a:pt x="11010" y="19175"/>
                  </a:lnTo>
                  <a:cubicBezTo>
                    <a:pt x="11349" y="19501"/>
                    <a:pt x="11606" y="19736"/>
                    <a:pt x="11782" y="19880"/>
                  </a:cubicBezTo>
                  <a:cubicBezTo>
                    <a:pt x="13039" y="20911"/>
                    <a:pt x="14257" y="21342"/>
                    <a:pt x="15434" y="21170"/>
                  </a:cubicBezTo>
                  <a:cubicBezTo>
                    <a:pt x="16611" y="21000"/>
                    <a:pt x="17750" y="20224"/>
                    <a:pt x="18850" y="18843"/>
                  </a:cubicBezTo>
                  <a:lnTo>
                    <a:pt x="20210" y="19958"/>
                  </a:lnTo>
                  <a:lnTo>
                    <a:pt x="21600" y="17690"/>
                  </a:lnTo>
                  <a:lnTo>
                    <a:pt x="20240" y="16575"/>
                  </a:lnTo>
                  <a:cubicBezTo>
                    <a:pt x="21094" y="14769"/>
                    <a:pt x="21413" y="13154"/>
                    <a:pt x="21200" y="1172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6096000" y="4947920"/>
            <a:ext cx="0" cy="1117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8041898" y="5568649"/>
            <a:ext cx="2925693" cy="5078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Male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bring is Signs first . Creepiest god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fish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land.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Darkness. </a:t>
            </a:r>
            <a:r>
              <a:rPr lang="en-US" sz="900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Air saying fruitful </a:t>
            </a:r>
            <a:r>
              <a:rPr lang="en-US" sz="900" dirty="0" smtClean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were.</a:t>
            </a:r>
            <a:endParaRPr lang="en-US" sz="900" dirty="0">
              <a:solidFill>
                <a:schemeClr val="bg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9385043" y="4938731"/>
            <a:ext cx="1587757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Saying </a:t>
            </a:r>
            <a:r>
              <a:rPr lang="en-US" sz="1000" b="1" dirty="0">
                <a:latin typeface="Montserrat" charset="0"/>
                <a:ea typeface="Montserrat" charset="0"/>
                <a:cs typeface="Montserrat" charset="0"/>
              </a:rPr>
              <a:t>fruitful were hath waters </a:t>
            </a:r>
            <a:r>
              <a:rPr lang="en-US" sz="1000" b="1" dirty="0" smtClean="0">
                <a:latin typeface="Montserrat" charset="0"/>
                <a:ea typeface="Montserrat" charset="0"/>
                <a:cs typeface="Montserrat" charset="0"/>
              </a:rPr>
              <a:t>divided.</a:t>
            </a:r>
            <a:endParaRPr lang="en-US" sz="10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38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5" grpId="0" animBg="1"/>
      <p:bldP spid="46" grpId="0" animBg="1"/>
      <p:bldP spid="4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36" grpId="0"/>
      <p:bldP spid="137" grpId="0"/>
      <p:bldP spid="138" grpId="0"/>
      <p:bldP spid="159" grpId="0" animBg="1"/>
      <p:bldP spid="186" grpId="0"/>
      <p:bldP spid="191" grpId="0"/>
      <p:bldP spid="1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615d87c86e7ac97c8bc13806a2889fec6cee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明星片">
  <a:themeElements>
    <a:clrScheme name="蓝色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A447A"/>
      </a:accent2>
      <a:accent3>
        <a:srgbClr val="C7A510"/>
      </a:accent3>
      <a:accent4>
        <a:srgbClr val="7A7A7A"/>
      </a:accent4>
      <a:accent5>
        <a:srgbClr val="383838"/>
      </a:accent5>
      <a:accent6>
        <a:srgbClr val="C7C7C7"/>
      </a:accent6>
      <a:hlink>
        <a:srgbClr val="F49100"/>
      </a:hlink>
      <a:folHlink>
        <a:srgbClr val="85DFD0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明星片" id="{F9D73C08-8797-4340-B465-CEF2AB78927F}" vid="{07A5B8A7-1307-BE48-99A6-D7196D117D5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2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3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4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5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6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7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8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29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30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31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蓝色">
    <a:dk1>
      <a:srgbClr val="000000"/>
    </a:dk1>
    <a:lt1>
      <a:srgbClr val="FFFFFF"/>
    </a:lt1>
    <a:dk2>
      <a:srgbClr val="17406D"/>
    </a:dk2>
    <a:lt2>
      <a:srgbClr val="DBEFF9"/>
    </a:lt2>
    <a:accent1>
      <a:srgbClr val="0F6FC6"/>
    </a:accent1>
    <a:accent2>
      <a:srgbClr val="0A447A"/>
    </a:accent2>
    <a:accent3>
      <a:srgbClr val="C7A510"/>
    </a:accent3>
    <a:accent4>
      <a:srgbClr val="7A7A7A"/>
    </a:accent4>
    <a:accent5>
      <a:srgbClr val="383838"/>
    </a:accent5>
    <a:accent6>
      <a:srgbClr val="C7C7C7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3598</Words>
  <Application>Microsoft Office PowerPoint</Application>
  <PresentationFormat>宽屏</PresentationFormat>
  <Paragraphs>700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FontAwesome</vt:lpstr>
      <vt:lpstr>Gill Sans</vt:lpstr>
      <vt:lpstr>Lato</vt:lpstr>
      <vt:lpstr>Montserrat</vt:lpstr>
      <vt:lpstr>Montserrat Light</vt:lpstr>
      <vt:lpstr>等线</vt:lpstr>
      <vt:lpstr>方正大黑简体</vt:lpstr>
      <vt:lpstr>宋体</vt:lpstr>
      <vt:lpstr>微软雅黑</vt:lpstr>
      <vt:lpstr>Arial</vt:lpstr>
      <vt:lpstr>Calibri</vt:lpstr>
      <vt:lpstr>Helvetica</vt:lpstr>
      <vt:lpstr>明星片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User</cp:lastModifiedBy>
  <cp:revision>142</cp:revision>
  <dcterms:created xsi:type="dcterms:W3CDTF">2015-05-12T05:39:49Z</dcterms:created>
  <dcterms:modified xsi:type="dcterms:W3CDTF">2018-01-12T05:17:21Z</dcterms:modified>
</cp:coreProperties>
</file>